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13"/>
    <p:restoredTop sz="94643"/>
  </p:normalViewPr>
  <p:slideViewPr>
    <p:cSldViewPr snapToGrid="0">
      <p:cViewPr varScale="1">
        <p:scale>
          <a:sx n="80" d="100"/>
          <a:sy n="80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C6C9E-214B-17DC-AF5D-E8AB73E36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F00B8-5334-2126-7308-8F00DD603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06207-D49B-9E71-C9E7-41D17EB0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4966C-87EA-1E26-5F89-91AAEDB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91F0B-C49A-B698-06DC-1E4112A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9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4713E-6735-02A0-771A-385FE005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75DBB4-4C8C-BBC6-76E1-9BADAFC3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69F6F-1BD4-78E3-1EC2-518DAF0D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96B37-D02E-2018-534D-0542415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FD536-FCE6-5CEC-E326-7FF57F5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78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10FFA-A3E4-4776-1411-D0475992B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7F970-A992-72F3-A3AB-400A6C421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8013-321A-EE6C-1E37-2D156136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8FB8F-13A0-66DA-BB02-F2879B5B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27B79-B431-5920-49AF-10A2FE6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9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FC8F4-ED83-C894-EB16-FB6899A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0D436-70C1-715A-931A-9EC4BA18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65A76-6DAF-0FB1-EE15-755BC3CA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E596E-D129-83F3-6D81-3FCDDB84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6AB98-A004-C312-26DC-E480D53A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498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B102-500F-ACE1-9A64-9B5BC4A6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88BA6-0AE6-37F5-6C7D-4EB5FDE0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B3BD6-DAE7-5029-636C-96ACBC57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8B60B-ED78-2E7A-B0C2-DFC2FA72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AADB6-A100-BF58-4C29-7BB635E7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0AE59-D173-35DF-6C67-2449B924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4D346-54F6-ADE5-E361-B2F344E70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B5067-A3AB-6B47-ED03-906447DC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4AE5F-8BD1-BFEB-3562-EE94D9D7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EC9ED-8F04-1D86-9C61-682ED99B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9AE6B-4B99-8833-4B84-BD019866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1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0C14-0964-AB07-8D0D-ACB1442D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FC27F-897F-C65A-8ACF-905E41CC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717D3-DB61-2513-DF81-68226C06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31EAB-AB63-1B48-54C3-0B1BF67D1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FF43B-4BDC-BC43-443E-9AFC3C3EF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04EE4D-DA64-CBAD-85DB-4984304E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5F5E56-4C1D-FCDB-F3AF-5ADD8D0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57B2A4-D6D8-DB4F-305B-1D2C87F5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53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4C47E-987B-5BDE-E887-6F8B06C5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4F376-5331-5DBF-AE5C-11B781E6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DFFC3C-9F4E-44F0-16A7-EE43E9F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5B4A0-1727-340A-9496-B1A38CE2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56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3BAAE-034A-B859-B2A4-DCAA8AA7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F60B32-90C1-C320-A648-A7023C03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9B382-97B9-56E5-2194-D8EB7E6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02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8B340-20A2-B2E9-A630-60D8FF83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525E4-0375-554A-1C3B-F048BCA8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8DBEFC-A7B7-7D98-E5E2-7762E5F6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947D4-158E-F0AC-72BD-4AE8C1AF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18D66-010A-C8DE-6724-C489876E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1D7A2-DAE8-0FD5-C8C4-A56F2E32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07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64562-84DF-ECDB-FF0F-ACCD971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D719B3-E9E9-B006-86A6-AE0A78D6D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5B299A-B151-A913-203E-CFA48C458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162C9-64B4-296E-51C4-B741D456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6D995-6D80-233A-3E35-1E281F5D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DCDB6-17C1-7292-0EB2-6FEDDBFC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92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42FAC-4C3E-6768-360F-891EBF40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C5214-E541-7356-3F53-BEB0CBA9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2CDA4-76F8-2130-5CA0-0D3CE24EA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AB672-56B1-514E-8875-7B12862C6032}" type="datetimeFigureOut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7AFA4-76C7-5D6D-2202-B5B470A47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59A62-3A5C-7AAE-868A-03819194F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E511F-301E-5E4F-BE25-B95A1C4910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5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1CBF13-0EA4-4899-CBC6-5FA024ABE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78662"/>
              </p:ext>
            </p:extLst>
          </p:nvPr>
        </p:nvGraphicFramePr>
        <p:xfrm>
          <a:off x="0" y="0"/>
          <a:ext cx="12192000" cy="69455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317213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873651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355028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48910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7678661"/>
                    </a:ext>
                  </a:extLst>
                </a:gridCol>
              </a:tblGrid>
              <a:tr h="804982"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TCP/IP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18757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Alligator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L7(</a:t>
                      </a:r>
                      <a:r>
                        <a:rPr lang="en-US" altLang="ko-KR" sz="3600" dirty="0" err="1"/>
                        <a:t>Firewall,IPS</a:t>
                      </a:r>
                      <a:r>
                        <a:rPr lang="en-US" altLang="ko-KR" sz="3600" dirty="0"/>
                        <a:t>,</a:t>
                      </a:r>
                      <a:r>
                        <a:rPr lang="ko-KR" altLang="en-US" sz="3600"/>
                        <a:t> </a:t>
                      </a:r>
                      <a:r>
                        <a:rPr lang="en-US" altLang="ko-KR" sz="3600"/>
                        <a:t>…)</a:t>
                      </a:r>
                      <a:endParaRPr lang="ko-KR" altLang="en-US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HTTP</a:t>
                      </a:r>
                      <a:endParaRPr lang="ko-KR" altLang="en-US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FTP, SSH, …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16540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Pet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13839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Steve’s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Session</a:t>
                      </a:r>
                      <a:endParaRPr lang="ko-KR" altLang="en-US" sz="4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4677"/>
                  </a:ext>
                </a:extLst>
              </a:tr>
              <a:tr h="1223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Touch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Transport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L4(NAT,</a:t>
                      </a:r>
                      <a:r>
                        <a:rPr lang="ko-KR" altLang="en-US" sz="4000" dirty="0"/>
                        <a:t> 공유기</a:t>
                      </a:r>
                      <a:r>
                        <a:rPr lang="en-US" altLang="ko-KR" sz="4000" dirty="0"/>
                        <a:t>)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TCP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UDP, ICMP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52280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Not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Network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L3(Router)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IP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IP6, ARP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71106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Do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Data Link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L2(Switch)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Ethernet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PPP,HDLCC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7341"/>
                  </a:ext>
                </a:extLst>
              </a:tr>
              <a:tr h="804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Please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Physical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6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5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63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김현석</dc:creator>
  <cp:lastModifiedBy>김현석</cp:lastModifiedBy>
  <cp:revision>8</cp:revision>
  <dcterms:created xsi:type="dcterms:W3CDTF">2024-07-25T07:16:41Z</dcterms:created>
  <dcterms:modified xsi:type="dcterms:W3CDTF">2024-07-25T07:39:38Z</dcterms:modified>
</cp:coreProperties>
</file>