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AC95-5D3C-420D-8B95-26F1EAFB721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6387C-1CC2-489A-8AF2-4401F472B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1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가상</a:t>
            </a:r>
            <a:r>
              <a:rPr lang="ko-KR" altLang="en-US" baseline="0" dirty="0"/>
              <a:t> 머신 내부에서 일어나는 메모리 공유 </a:t>
            </a:r>
            <a:r>
              <a:rPr lang="en-US" altLang="ko-KR" baseline="0" dirty="0"/>
              <a:t>= Self – sharing</a:t>
            </a:r>
          </a:p>
          <a:p>
            <a:r>
              <a:rPr lang="ko-KR" altLang="en-US" baseline="0" dirty="0"/>
              <a:t>가상 머신 간에 일어나는 메모리 공유 </a:t>
            </a:r>
            <a:r>
              <a:rPr lang="en-US" altLang="ko-KR" baseline="0" dirty="0"/>
              <a:t>= Inter-VM sharing</a:t>
            </a:r>
          </a:p>
          <a:p>
            <a:endParaRPr lang="en-US" altLang="ko-KR" baseline="0" dirty="0"/>
          </a:p>
          <a:p>
            <a:r>
              <a:rPr lang="ko-KR" altLang="en-US" dirty="0"/>
              <a:t>위와 같은 상황에서 </a:t>
            </a:r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15page, Inter</a:t>
            </a:r>
            <a:r>
              <a:rPr lang="ko-KR" altLang="en-US" baseline="0" dirty="0"/>
              <a:t> </a:t>
            </a:r>
            <a:r>
              <a:rPr lang="en-US" altLang="ko-KR" baseline="0" dirty="0"/>
              <a:t>5 page.</a:t>
            </a:r>
          </a:p>
          <a:p>
            <a:r>
              <a:rPr lang="ko-KR" altLang="en-US" baseline="0" dirty="0"/>
              <a:t>이 </a:t>
            </a:r>
            <a:r>
              <a:rPr lang="ko-KR" altLang="en-US" baseline="0" dirty="0" err="1"/>
              <a:t>떄</a:t>
            </a:r>
            <a:r>
              <a:rPr lang="ko-KR" altLang="en-US" baseline="0" dirty="0"/>
              <a:t> 이주 시킬 가상 </a:t>
            </a:r>
            <a:r>
              <a:rPr lang="ko-KR" altLang="en-US" baseline="0" dirty="0" err="1"/>
              <a:t>머신을</a:t>
            </a:r>
            <a:r>
              <a:rPr lang="ko-KR" altLang="en-US" baseline="0" dirty="0"/>
              <a:t> 이주시키는 것이 좋을지 선택하는 </a:t>
            </a:r>
            <a:r>
              <a:rPr lang="en-US" altLang="ko-KR" baseline="0" dirty="0"/>
              <a:t>simulation </a:t>
            </a:r>
            <a:r>
              <a:rPr lang="ko-KR" altLang="en-US" baseline="0" dirty="0"/>
              <a:t>제작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dirty="0"/>
              <a:t>누구를 이주시킬 건지 결정하려면 </a:t>
            </a:r>
            <a:r>
              <a:rPr lang="en-US" altLang="ko-KR" dirty="0"/>
              <a:t>self</a:t>
            </a:r>
            <a:r>
              <a:rPr lang="ko-KR" altLang="en-US" dirty="0"/>
              <a:t>인지 </a:t>
            </a:r>
            <a:r>
              <a:rPr lang="en-US" altLang="ko-KR" dirty="0"/>
              <a:t>inter</a:t>
            </a:r>
            <a:r>
              <a:rPr lang="ko-KR" altLang="en-US" dirty="0"/>
              <a:t>인지에 대한 정보를 알아야 하는데 </a:t>
            </a:r>
            <a:r>
              <a:rPr lang="en-US" altLang="ko-KR" dirty="0"/>
              <a:t>Host</a:t>
            </a:r>
            <a:r>
              <a:rPr lang="en-US" altLang="ko-KR" baseline="0" dirty="0"/>
              <a:t> KSM 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total sharing </a:t>
            </a:r>
            <a:r>
              <a:rPr lang="ko-KR" altLang="en-US" baseline="0" dirty="0"/>
              <a:t>만 보여줌</a:t>
            </a:r>
            <a:r>
              <a:rPr lang="en-US" altLang="ko-KR" baseline="0" dirty="0"/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추가 공부 필요</a:t>
            </a:r>
            <a:endParaRPr lang="en-US" altLang="ko-KR" baseline="0" dirty="0">
              <a:sym typeface="Wingdings" panose="05000000000000000000" pitchFamily="2" charset="2"/>
            </a:endParaRP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1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41838-6C6A-4C25-9F4A-F563BB749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4E33E-2E2C-4471-82AD-4E2A930B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2696A-AB54-4CF2-B106-5A9D4391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B3443-B557-45C2-B311-2032BE74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CB326-9B9F-4A41-BE4B-B4626125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0631-98C9-4368-8587-9E5D18E3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FAEF9-D086-45DE-BE53-33FC1E91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560C0-5536-42BA-9760-6491109F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060D5-5FBF-4474-9CB7-EC8058F7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933D-8D2D-4325-B78A-B1E8D7D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31235-06C4-4D8A-8C3E-BB6B953E2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6B1020-3D0A-40AC-AF0E-1101398B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B193A-92F4-4B76-A425-C7A013E7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3E40D-1257-4655-96ED-ACAB8844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C77B-953F-4E90-B2F7-B5256871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1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3EC4D-1707-4D90-A50A-DBE30812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705E8-A407-4CCD-B549-D9215E17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4F884-B0E9-49B8-A741-75EDD8A5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51510-5A7D-40F5-A3CD-C62AEC79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53E32-10FE-4794-A4E2-E4EAA419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5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7EDC-472C-445D-8708-8A4F5B7A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D3E26-4AD3-4E02-8F52-34A1FBDD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642CE-1366-4564-9564-B63F34A8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2744B-A7ED-4CB5-A39C-D4B8D1C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E5DC3-4C79-4DAD-97B1-A431B103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9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C4C20-D592-48A8-A730-71E6F7F1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3651B-725B-4D43-A45E-FBC93D96C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AB90D-9EDD-4FAD-AD4D-47F2DAAB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A2476-0C25-48D2-B80B-694A54D7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B11D-EB60-4BF3-B759-5CA569C1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E3423-497A-4A15-B32B-6AA155C9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47602-4C6D-4622-BC3A-2D308AE1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F572A-EC46-4CBB-ADBA-D902031FD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C4A28-4328-4AF0-98F5-5B658A5E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7A346-58CB-4A4E-BC41-A9603064F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CE691D-AEEC-4553-BB3D-034E61E4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1E24A-BA73-4086-84D4-AC8D675F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F153D2-1CC9-4E46-A7E1-434DEB32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BD7010-04E2-4885-B206-298730E8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5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AA02-ACD1-4E57-94DE-BFAB85BA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A6F9E-92B6-40FF-AB64-A45BEF95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CE1625-A633-4BD2-B5DA-E9BD9965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1017C-8D34-4DC7-AA8D-5C25B2F2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6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DD3FE-42F9-445F-9FE7-8A57AA7E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5C9684-2033-4D33-8FAF-48CA2E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0536D-4F8E-494C-BD38-51B4862D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0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7245-BE13-462B-B0E9-D5E74109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96FCB-F7FC-47FC-AE23-4210AB44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EFD9A-023D-4695-9298-9226A595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5615F-DB42-4233-8A24-953AC16F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791F3-D0A6-45F0-8E31-58C364F6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7F432-2811-409C-8E0B-73BBC2EA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6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C7555-1540-4927-BFBB-19F31F82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79DEB-87E7-48C2-BCF7-114BB21F6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01C9A-89BF-4415-BCCD-170EAF145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2B384-2E33-4CFF-AC09-8EFB3573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A6562-0BB9-4080-AEEA-2C3B552E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791B3-1138-4F6C-942E-1A00525B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ABD4B6-CBAD-4443-9B36-47900FEF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1974B-A03B-414C-BB39-96F809DE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2A627-89F2-42C7-9601-08EDCF4E4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9F73-B15B-474E-B6CC-122DB6307D9B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0116-4C52-4ACD-B417-0A9FA3FA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E1EFE-40FA-427A-9ADF-35D935F4A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EF79-706D-498D-8E30-B45B60A52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6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532A-2E7F-49D1-AF45-059996C9F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졸논</a:t>
            </a:r>
            <a:r>
              <a:rPr lang="ko-KR" altLang="en-US" dirty="0"/>
              <a:t>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431A1-0029-4A17-9601-40BB853EC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C66B05-5311-49DA-8854-C02446705CC6}"/>
              </a:ext>
            </a:extLst>
          </p:cNvPr>
          <p:cNvGrpSpPr/>
          <p:nvPr/>
        </p:nvGrpSpPr>
        <p:grpSpPr>
          <a:xfrm>
            <a:off x="3067938" y="4200278"/>
            <a:ext cx="6513091" cy="307311"/>
            <a:chOff x="1851048" y="3925121"/>
            <a:chExt cx="6086423" cy="28717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FDCD8BF-8517-4187-88B7-F61231F4351B}"/>
                </a:ext>
              </a:extLst>
            </p:cNvPr>
            <p:cNvSpPr/>
            <p:nvPr/>
          </p:nvSpPr>
          <p:spPr>
            <a:xfrm>
              <a:off x="1851048" y="3925121"/>
              <a:ext cx="288032" cy="2871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8C4056-E09F-4D50-94ED-58B3F5AEC210}"/>
                </a:ext>
              </a:extLst>
            </p:cNvPr>
            <p:cNvSpPr/>
            <p:nvPr/>
          </p:nvSpPr>
          <p:spPr>
            <a:xfrm>
              <a:off x="2114611" y="3925121"/>
              <a:ext cx="288032" cy="2871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C3CC8-0281-4308-AFBE-C04D61C7EE81}"/>
                </a:ext>
              </a:extLst>
            </p:cNvPr>
            <p:cNvSpPr/>
            <p:nvPr/>
          </p:nvSpPr>
          <p:spPr>
            <a:xfrm>
              <a:off x="2378174" y="3925121"/>
              <a:ext cx="288032" cy="2871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B078759-40F6-44F5-847D-C98A1362D4AB}"/>
                </a:ext>
              </a:extLst>
            </p:cNvPr>
            <p:cNvSpPr/>
            <p:nvPr/>
          </p:nvSpPr>
          <p:spPr>
            <a:xfrm>
              <a:off x="2905300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50FD881-B082-414A-BE80-C57014BB8AEB}"/>
                </a:ext>
              </a:extLst>
            </p:cNvPr>
            <p:cNvSpPr/>
            <p:nvPr/>
          </p:nvSpPr>
          <p:spPr>
            <a:xfrm>
              <a:off x="3432426" y="3925121"/>
              <a:ext cx="288032" cy="287179"/>
            </a:xfrm>
            <a:prstGeom prst="rect">
              <a:avLst/>
            </a:prstGeom>
            <a:solidFill>
              <a:srgbClr val="5A09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143AF0-8FDD-4B91-B004-4CE3E1CE53AD}"/>
                </a:ext>
              </a:extLst>
            </p:cNvPr>
            <p:cNvSpPr/>
            <p:nvPr/>
          </p:nvSpPr>
          <p:spPr>
            <a:xfrm>
              <a:off x="3695989" y="3925121"/>
              <a:ext cx="288032" cy="2871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41C4C1D-81AB-40C6-94F5-FB79BEE49B1F}"/>
                </a:ext>
              </a:extLst>
            </p:cNvPr>
            <p:cNvSpPr/>
            <p:nvPr/>
          </p:nvSpPr>
          <p:spPr>
            <a:xfrm>
              <a:off x="3959552" y="3925121"/>
              <a:ext cx="288032" cy="2871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0163D68-97DD-431B-A519-6D47A1DB1E44}"/>
                </a:ext>
              </a:extLst>
            </p:cNvPr>
            <p:cNvSpPr/>
            <p:nvPr/>
          </p:nvSpPr>
          <p:spPr>
            <a:xfrm>
              <a:off x="4223115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33AF7AF-B391-4770-8EDD-1ECE8265A04D}"/>
                </a:ext>
              </a:extLst>
            </p:cNvPr>
            <p:cNvSpPr/>
            <p:nvPr/>
          </p:nvSpPr>
          <p:spPr>
            <a:xfrm>
              <a:off x="4486678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B06B5E-5CD0-43F2-9499-58B0CBB7E854}"/>
                </a:ext>
              </a:extLst>
            </p:cNvPr>
            <p:cNvSpPr/>
            <p:nvPr/>
          </p:nvSpPr>
          <p:spPr>
            <a:xfrm>
              <a:off x="4750241" y="3925121"/>
              <a:ext cx="288032" cy="287179"/>
            </a:xfrm>
            <a:prstGeom prst="rect">
              <a:avLst/>
            </a:prstGeom>
            <a:solidFill>
              <a:srgbClr val="5A09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8517C77-5FD0-4735-9851-B8EFA702A0CB}"/>
                </a:ext>
              </a:extLst>
            </p:cNvPr>
            <p:cNvSpPr/>
            <p:nvPr/>
          </p:nvSpPr>
          <p:spPr>
            <a:xfrm>
              <a:off x="5013804" y="3925121"/>
              <a:ext cx="288032" cy="287179"/>
            </a:xfrm>
            <a:prstGeom prst="rect">
              <a:avLst/>
            </a:prstGeom>
            <a:solidFill>
              <a:srgbClr val="5A09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1927366-A58E-48A7-9921-54F71D6A90A7}"/>
                </a:ext>
              </a:extLst>
            </p:cNvPr>
            <p:cNvSpPr/>
            <p:nvPr/>
          </p:nvSpPr>
          <p:spPr>
            <a:xfrm>
              <a:off x="5277367" y="3925121"/>
              <a:ext cx="288032" cy="287179"/>
            </a:xfrm>
            <a:prstGeom prst="rect">
              <a:avLst/>
            </a:prstGeom>
            <a:solidFill>
              <a:srgbClr val="5A09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53DF0A9-AE9A-4EE0-AD9D-669D4222D115}"/>
                </a:ext>
              </a:extLst>
            </p:cNvPr>
            <p:cNvSpPr/>
            <p:nvPr/>
          </p:nvSpPr>
          <p:spPr>
            <a:xfrm>
              <a:off x="5804493" y="3925121"/>
              <a:ext cx="288032" cy="2871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E230E10-CB5F-411E-BAFC-8B5A6F15613F}"/>
                </a:ext>
              </a:extLst>
            </p:cNvPr>
            <p:cNvSpPr/>
            <p:nvPr/>
          </p:nvSpPr>
          <p:spPr>
            <a:xfrm>
              <a:off x="6068056" y="3925121"/>
              <a:ext cx="288032" cy="2871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0668BAF-941B-4B9F-BAF5-0DA3DB319A6A}"/>
                </a:ext>
              </a:extLst>
            </p:cNvPr>
            <p:cNvSpPr/>
            <p:nvPr/>
          </p:nvSpPr>
          <p:spPr>
            <a:xfrm>
              <a:off x="6331619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4A39655-53E7-4014-8E5C-C3957FC6D152}"/>
                </a:ext>
              </a:extLst>
            </p:cNvPr>
            <p:cNvSpPr/>
            <p:nvPr/>
          </p:nvSpPr>
          <p:spPr>
            <a:xfrm>
              <a:off x="6595182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BB98905-4017-4EF9-A2B2-072310966127}"/>
                </a:ext>
              </a:extLst>
            </p:cNvPr>
            <p:cNvSpPr/>
            <p:nvPr/>
          </p:nvSpPr>
          <p:spPr>
            <a:xfrm>
              <a:off x="6858745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4F3F677-3D0B-438E-8C64-F4605AFB1A48}"/>
                </a:ext>
              </a:extLst>
            </p:cNvPr>
            <p:cNvSpPr/>
            <p:nvPr/>
          </p:nvSpPr>
          <p:spPr>
            <a:xfrm>
              <a:off x="7122308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88388CF-538E-430F-A0AF-4DBD0A8ECB95}"/>
                </a:ext>
              </a:extLst>
            </p:cNvPr>
            <p:cNvSpPr/>
            <p:nvPr/>
          </p:nvSpPr>
          <p:spPr>
            <a:xfrm>
              <a:off x="7649439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E1A0352-8E81-470F-8482-2B713B0A5F0F}"/>
                </a:ext>
              </a:extLst>
            </p:cNvPr>
            <p:cNvSpPr/>
            <p:nvPr/>
          </p:nvSpPr>
          <p:spPr>
            <a:xfrm>
              <a:off x="7385871" y="3925121"/>
              <a:ext cx="288032" cy="287179"/>
            </a:xfrm>
            <a:prstGeom prst="rect">
              <a:avLst/>
            </a:prstGeom>
            <a:solidFill>
              <a:srgbClr val="FFB0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92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4E4DB2-BDFD-4A78-9C6E-00CBB1FFF200}"/>
              </a:ext>
            </a:extLst>
          </p:cNvPr>
          <p:cNvSpPr/>
          <p:nvPr/>
        </p:nvSpPr>
        <p:spPr>
          <a:xfrm>
            <a:off x="2628486" y="4082482"/>
            <a:ext cx="7243252" cy="454041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50" tIns="48925" rIns="97850" bIns="48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26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279569" y="192521"/>
            <a:ext cx="10171375" cy="61637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708"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page</a:t>
            </a:r>
            <a:r>
              <a:rPr lang="ko-KR" altLang="en-US" sz="4708"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4708"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sharing</a:t>
            </a:r>
            <a:endParaRPr lang="ko-KR" altLang="en-US" sz="4708" dirty="0">
              <a:latin typeface="Times New Roman" panose="02020603050405020304" pitchFamily="18" charset="0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4907" y="1579659"/>
            <a:ext cx="1695229" cy="2077108"/>
          </a:xfrm>
          <a:prstGeom prst="rect">
            <a:avLst/>
          </a:prstGeom>
          <a:solidFill>
            <a:srgbClr val="9090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28818" y="1579659"/>
            <a:ext cx="1695229" cy="2077108"/>
          </a:xfrm>
          <a:prstGeom prst="rect">
            <a:avLst/>
          </a:prstGeom>
          <a:solidFill>
            <a:srgbClr val="9090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862" y="1579659"/>
            <a:ext cx="1695229" cy="2077108"/>
          </a:xfrm>
          <a:prstGeom prst="rect">
            <a:avLst/>
          </a:prstGeom>
          <a:solidFill>
            <a:srgbClr val="9090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1963" y="1730370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24423" y="1730370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36882" y="1730370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9342" y="1730370"/>
            <a:ext cx="308223" cy="307311"/>
          </a:xfrm>
          <a:prstGeom prst="rect">
            <a:avLst/>
          </a:prstGeom>
          <a:solidFill>
            <a:srgbClr val="5A09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4432" y="1730370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16892" y="1730370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29352" y="1730370"/>
            <a:ext cx="308223" cy="307311"/>
          </a:xfrm>
          <a:prstGeom prst="rect">
            <a:avLst/>
          </a:prstGeom>
          <a:solidFill>
            <a:srgbClr val="5A09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926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1812" y="1730370"/>
            <a:ext cx="308223" cy="30731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01388" y="1735072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3848" y="1735072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26308" y="1735072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38768" y="1735072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09720" y="2809152"/>
            <a:ext cx="1545603" cy="690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12" dirty="0">
                <a:solidFill>
                  <a:schemeClr val="tx1"/>
                </a:solidFill>
                <a:latin typeface="Times New Roman" panose="02020603050405020304" pitchFamily="18" charset="0"/>
                <a:ea typeface="KoPub돋움체 Light" panose="02020603020101020101" pitchFamily="18" charset="-127"/>
                <a:cs typeface="Times New Roman" panose="02020603050405020304" pitchFamily="18" charset="0"/>
              </a:rPr>
              <a:t>Self-sharing</a:t>
            </a:r>
          </a:p>
          <a:p>
            <a:pPr algn="ctr"/>
            <a:r>
              <a:rPr lang="en-US" altLang="ko-KR" sz="1712" dirty="0">
                <a:solidFill>
                  <a:schemeClr val="tx1"/>
                </a:solidFill>
                <a:latin typeface="Times New Roman" panose="02020603050405020304" pitchFamily="18" charset="0"/>
                <a:ea typeface="KoPub돋움체 Light" panose="02020603020101020101" pitchFamily="18" charset="-127"/>
                <a:cs typeface="Times New Roman" panose="02020603050405020304" pitchFamily="18" charset="0"/>
              </a:rPr>
              <a:t>5 pages</a:t>
            </a:r>
            <a:endParaRPr lang="ko-KR" altLang="en-US" sz="1712" dirty="0">
              <a:solidFill>
                <a:schemeClr val="tx1"/>
              </a:solidFill>
              <a:latin typeface="Times New Roman" panose="02020603050405020304" pitchFamily="18" charset="0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09720" y="2112705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22180" y="2112705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34640" y="2112705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47099" y="2112705"/>
            <a:ext cx="308223" cy="307311"/>
          </a:xfrm>
          <a:prstGeom prst="rect">
            <a:avLst/>
          </a:prstGeom>
          <a:solidFill>
            <a:srgbClr val="5A0913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4432" y="2112705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16892" y="2112705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29352" y="2112705"/>
            <a:ext cx="308223" cy="307311"/>
          </a:xfrm>
          <a:prstGeom prst="rect">
            <a:avLst/>
          </a:prstGeom>
          <a:solidFill>
            <a:srgbClr val="5A0913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41812" y="2112705"/>
            <a:ext cx="308223" cy="307311"/>
          </a:xfrm>
          <a:prstGeom prst="rect">
            <a:avLst/>
          </a:prstGeom>
          <a:solidFill>
            <a:srgbClr val="5A0913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10203" y="2112705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22663" y="2112705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35123" y="2112705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7583" y="2112705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204432" y="2830484"/>
            <a:ext cx="1545603" cy="690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12" dirty="0">
                <a:solidFill>
                  <a:schemeClr val="tx1"/>
                </a:solidFill>
                <a:latin typeface="Times New Roman" panose="02020603050405020304" pitchFamily="18" charset="0"/>
                <a:ea typeface="KoPub돋움체 Light" panose="02020603020101020101" pitchFamily="18" charset="-127"/>
                <a:cs typeface="Times New Roman" panose="02020603050405020304" pitchFamily="18" charset="0"/>
              </a:rPr>
              <a:t>Self-sharing</a:t>
            </a:r>
          </a:p>
          <a:p>
            <a:pPr algn="ctr"/>
            <a:r>
              <a:rPr lang="en-US" altLang="ko-KR" sz="1712" dirty="0">
                <a:solidFill>
                  <a:schemeClr val="tx1"/>
                </a:solidFill>
                <a:latin typeface="Times New Roman" panose="02020603050405020304" pitchFamily="18" charset="0"/>
                <a:ea typeface="KoPub돋움체 Light" panose="02020603020101020101" pitchFamily="18" charset="-127"/>
                <a:cs typeface="Times New Roman" panose="02020603050405020304" pitchFamily="18" charset="0"/>
              </a:rPr>
              <a:t>4 pages</a:t>
            </a:r>
            <a:endParaRPr lang="ko-KR" altLang="en-US" sz="1712" dirty="0">
              <a:solidFill>
                <a:schemeClr val="tx1"/>
              </a:solidFill>
              <a:latin typeface="Times New Roman" panose="02020603050405020304" pitchFamily="18" charset="0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03631" y="2830484"/>
            <a:ext cx="1545603" cy="690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12" dirty="0">
                <a:solidFill>
                  <a:schemeClr val="tx1"/>
                </a:solidFill>
                <a:latin typeface="Times New Roman" panose="02020603050405020304" pitchFamily="18" charset="0"/>
                <a:ea typeface="KoPub돋움체 Light" panose="02020603020101020101" pitchFamily="18" charset="-127"/>
                <a:cs typeface="Times New Roman" panose="02020603050405020304" pitchFamily="18" charset="0"/>
              </a:rPr>
              <a:t>Self-sharing</a:t>
            </a:r>
          </a:p>
          <a:p>
            <a:pPr algn="ctr"/>
            <a:r>
              <a:rPr lang="en-US" altLang="ko-KR" sz="1712" dirty="0">
                <a:solidFill>
                  <a:schemeClr val="tx1"/>
                </a:solidFill>
                <a:latin typeface="Times New Roman" panose="02020603050405020304" pitchFamily="18" charset="0"/>
                <a:ea typeface="KoPub돋움체 Light" panose="02020603020101020101" pitchFamily="18" charset="-127"/>
                <a:cs typeface="Times New Roman" panose="02020603050405020304" pitchFamily="18" charset="0"/>
              </a:rPr>
              <a:t>6 pages</a:t>
            </a:r>
            <a:endParaRPr lang="ko-KR" altLang="en-US" sz="1712" dirty="0">
              <a:solidFill>
                <a:schemeClr val="tx1"/>
              </a:solidFill>
              <a:latin typeface="Times New Roman" panose="02020603050405020304" pitchFamily="18" charset="0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810565" y="4691105"/>
            <a:ext cx="4414879" cy="5291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12" dirty="0">
                <a:solidFill>
                  <a:schemeClr val="tx1"/>
                </a:solidFill>
                <a:latin typeface="Times New Roman" panose="02020603050405020304" pitchFamily="18" charset="0"/>
                <a:ea typeface="KoPub돋움체 Light" panose="02020603020101020101" pitchFamily="18" charset="-127"/>
                <a:cs typeface="Times New Roman" panose="02020603050405020304" pitchFamily="18" charset="0"/>
              </a:rPr>
              <a:t>Total Sharing = 20 page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21911" y="5255594"/>
            <a:ext cx="4414879" cy="5291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12" dirty="0">
                <a:solidFill>
                  <a:schemeClr val="tx1"/>
                </a:solidFill>
                <a:latin typeface="Times New Roman" panose="02020603050405020304" pitchFamily="18" charset="0"/>
                <a:ea typeface="KoPub돋움체 Light" panose="02020603020101020101" pitchFamily="18" charset="-127"/>
                <a:cs typeface="Times New Roman" panose="02020603050405020304" pitchFamily="18" charset="0"/>
              </a:rPr>
              <a:t>Self = 5+4+6 = 15 page   /   Inter = 5 page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264919" y="3931360"/>
            <a:ext cx="952886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29447" y="3560948"/>
            <a:ext cx="693503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endParaRPr lang="ko-KR" altLang="en-US" sz="14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29447" y="4752366"/>
            <a:ext cx="693503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ko-KR" altLang="en-US" sz="14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49360" y="2445584"/>
            <a:ext cx="693503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VM1</a:t>
            </a:r>
            <a:endParaRPr lang="ko-KR" altLang="en-US" sz="14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1253" y="2463395"/>
            <a:ext cx="693503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VM2</a:t>
            </a:r>
            <a:endParaRPr lang="ko-KR" altLang="en-US" sz="14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68209" y="2459415"/>
            <a:ext cx="693503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VM3</a:t>
            </a:r>
            <a:endParaRPr lang="ko-KR" altLang="en-US" sz="14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C83EF3-601D-4176-9F6D-8522E91179BC}"/>
              </a:ext>
            </a:extLst>
          </p:cNvPr>
          <p:cNvSpPr/>
          <p:nvPr/>
        </p:nvSpPr>
        <p:spPr>
          <a:xfrm>
            <a:off x="2785899" y="4200278"/>
            <a:ext cx="308223" cy="3073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748006-B754-46BB-A450-01109FE4EA00}"/>
              </a:ext>
            </a:extLst>
          </p:cNvPr>
          <p:cNvSpPr/>
          <p:nvPr/>
        </p:nvSpPr>
        <p:spPr>
          <a:xfrm>
            <a:off x="3914056" y="4200278"/>
            <a:ext cx="308223" cy="307311"/>
          </a:xfrm>
          <a:prstGeom prst="rect">
            <a:avLst/>
          </a:prstGeom>
          <a:solidFill>
            <a:srgbClr val="FFB0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99C58A-596C-4004-995B-BAA330CD38A0}"/>
              </a:ext>
            </a:extLst>
          </p:cNvPr>
          <p:cNvSpPr/>
          <p:nvPr/>
        </p:nvSpPr>
        <p:spPr>
          <a:xfrm>
            <a:off x="4478134" y="4200278"/>
            <a:ext cx="308223" cy="307311"/>
          </a:xfrm>
          <a:prstGeom prst="rect">
            <a:avLst/>
          </a:prstGeom>
          <a:solidFill>
            <a:srgbClr val="5A09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CB9F7D8-6CB2-4EFF-97A8-1C0EB0BECB99}"/>
              </a:ext>
            </a:extLst>
          </p:cNvPr>
          <p:cNvSpPr/>
          <p:nvPr/>
        </p:nvSpPr>
        <p:spPr>
          <a:xfrm>
            <a:off x="7016487" y="4200278"/>
            <a:ext cx="308223" cy="30731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9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아래쪽 화살표 114">
            <a:extLst>
              <a:ext uri="{FF2B5EF4-FFF2-40B4-BE49-F238E27FC236}">
                <a16:creationId xmlns:a16="http://schemas.microsoft.com/office/drawing/2014/main" id="{3938603A-BD90-47C5-95E2-3F83F0C2EFBA}"/>
              </a:ext>
            </a:extLst>
          </p:cNvPr>
          <p:cNvSpPr/>
          <p:nvPr/>
        </p:nvSpPr>
        <p:spPr>
          <a:xfrm>
            <a:off x="5850201" y="3918991"/>
            <a:ext cx="384480" cy="2491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8">
              <a:latin typeface="Times New Roman" panose="02020603050405020304" pitchFamily="18" charset="0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3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D8091C-D5FD-4B52-AD94-479BDFE98469}"/>
              </a:ext>
            </a:extLst>
          </p:cNvPr>
          <p:cNvGrpSpPr/>
          <p:nvPr/>
        </p:nvGrpSpPr>
        <p:grpSpPr>
          <a:xfrm>
            <a:off x="2451478" y="693502"/>
            <a:ext cx="7797422" cy="5351698"/>
            <a:chOff x="4567555" y="2891403"/>
            <a:chExt cx="4125853" cy="2906526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120F16-9587-450B-AB2A-ECDE6ED26DEB}"/>
                </a:ext>
              </a:extLst>
            </p:cNvPr>
            <p:cNvCxnSpPr>
              <a:stCxn id="66" idx="4"/>
              <a:endCxn id="68" idx="0"/>
            </p:cNvCxnSpPr>
            <p:nvPr/>
          </p:nvCxnSpPr>
          <p:spPr>
            <a:xfrm flipH="1">
              <a:off x="5431191" y="3973104"/>
              <a:ext cx="1038254" cy="325432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7830A36-AEB2-4E0E-8EF3-8181A2948F7F}"/>
                </a:ext>
              </a:extLst>
            </p:cNvPr>
            <p:cNvSpPr/>
            <p:nvPr/>
          </p:nvSpPr>
          <p:spPr>
            <a:xfrm>
              <a:off x="6251039" y="3536291"/>
              <a:ext cx="436813" cy="43681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node</a:t>
              </a:r>
              <a:endParaRPr kumimoji="0" lang="ko-KR" altLang="en-US" sz="134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BB86A3A-F3D7-4E1E-BB78-165F669BC7BB}"/>
                </a:ext>
              </a:extLst>
            </p:cNvPr>
            <p:cNvSpPr/>
            <p:nvPr/>
          </p:nvSpPr>
          <p:spPr>
            <a:xfrm>
              <a:off x="7289293" y="4298536"/>
              <a:ext cx="436813" cy="43681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node</a:t>
              </a:r>
              <a:endParaRPr kumimoji="0" lang="ko-KR" altLang="en-US" sz="134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EE553BC-FC8E-491B-82C1-72B31E904D27}"/>
                </a:ext>
              </a:extLst>
            </p:cNvPr>
            <p:cNvSpPr/>
            <p:nvPr/>
          </p:nvSpPr>
          <p:spPr>
            <a:xfrm>
              <a:off x="5212784" y="4298536"/>
              <a:ext cx="436813" cy="43681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node</a:t>
              </a:r>
              <a:endParaRPr kumimoji="0" lang="ko-KR" altLang="en-US" sz="134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DAEADD0-C775-472A-A47C-92CD7802B072}"/>
                </a:ext>
              </a:extLst>
            </p:cNvPr>
            <p:cNvGrpSpPr/>
            <p:nvPr/>
          </p:nvGrpSpPr>
          <p:grpSpPr>
            <a:xfrm>
              <a:off x="4567555" y="5577493"/>
              <a:ext cx="689017" cy="206682"/>
              <a:chOff x="4427984" y="5839333"/>
              <a:chExt cx="720080" cy="216000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D41EDBC-35D5-4560-9E0B-D3DE23B48351}"/>
                  </a:ext>
                </a:extLst>
              </p:cNvPr>
              <p:cNvSpPr/>
              <p:nvPr/>
            </p:nvSpPr>
            <p:spPr>
              <a:xfrm>
                <a:off x="442798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EFEE760-5089-437C-8BCD-FCBBF6700DD9}"/>
                  </a:ext>
                </a:extLst>
              </p:cNvPr>
              <p:cNvSpPr/>
              <p:nvPr/>
            </p:nvSpPr>
            <p:spPr>
              <a:xfrm>
                <a:off x="4716032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2962A63-6131-4799-9119-7C0C8738877D}"/>
                  </a:ext>
                </a:extLst>
              </p:cNvPr>
              <p:cNvSpPr/>
              <p:nvPr/>
            </p:nvSpPr>
            <p:spPr>
              <a:xfrm>
                <a:off x="500406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27CF7082-8109-49D9-ABDA-46C871E0826B}"/>
                  </a:ext>
                </a:extLst>
              </p:cNvPr>
              <p:cNvCxnSpPr>
                <a:stCxn id="120" idx="3"/>
                <a:endCxn id="121" idx="1"/>
              </p:cNvCxnSpPr>
              <p:nvPr/>
            </p:nvCxnSpPr>
            <p:spPr>
              <a:xfrm>
                <a:off x="4571984" y="5947333"/>
                <a:ext cx="14404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5389E7B-4795-4001-9C96-F927BB81EB71}"/>
                  </a:ext>
                </a:extLst>
              </p:cNvPr>
              <p:cNvCxnSpPr>
                <a:stCxn id="121" idx="3"/>
                <a:endCxn id="122" idx="1"/>
              </p:cNvCxnSpPr>
              <p:nvPr/>
            </p:nvCxnSpPr>
            <p:spPr>
              <a:xfrm>
                <a:off x="4860032" y="5947333"/>
                <a:ext cx="14403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FE6B67-831F-429C-84B1-0B67BFC51FDD}"/>
                </a:ext>
              </a:extLst>
            </p:cNvPr>
            <p:cNvSpPr/>
            <p:nvPr/>
          </p:nvSpPr>
          <p:spPr>
            <a:xfrm>
              <a:off x="4693657" y="5104555"/>
              <a:ext cx="436813" cy="43681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node</a:t>
              </a:r>
              <a:endParaRPr kumimoji="0" lang="ko-KR" altLang="en-US" sz="134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5F91B1A-2404-4A3D-A0E8-05430EF61F1B}"/>
                </a:ext>
              </a:extLst>
            </p:cNvPr>
            <p:cNvSpPr/>
            <p:nvPr/>
          </p:nvSpPr>
          <p:spPr>
            <a:xfrm>
              <a:off x="5731911" y="5104555"/>
              <a:ext cx="436813" cy="43681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node</a:t>
              </a:r>
              <a:endParaRPr kumimoji="0" lang="ko-KR" altLang="en-US" sz="134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6A9CC64-D665-47DD-B600-54B437ECA9D5}"/>
                </a:ext>
              </a:extLst>
            </p:cNvPr>
            <p:cNvSpPr/>
            <p:nvPr/>
          </p:nvSpPr>
          <p:spPr>
            <a:xfrm>
              <a:off x="6770166" y="5104555"/>
              <a:ext cx="436813" cy="43681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node</a:t>
              </a:r>
              <a:endParaRPr kumimoji="0" lang="ko-KR" altLang="en-US" sz="134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468F04E-B48C-4F4A-B14E-2B5654208540}"/>
                </a:ext>
              </a:extLst>
            </p:cNvPr>
            <p:cNvSpPr/>
            <p:nvPr/>
          </p:nvSpPr>
          <p:spPr>
            <a:xfrm>
              <a:off x="7808419" y="5104555"/>
              <a:ext cx="436813" cy="43681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node</a:t>
              </a:r>
              <a:endParaRPr kumimoji="0" lang="ko-KR" altLang="en-US" sz="134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90853FC-BC88-418F-82DF-54844339DD82}"/>
                </a:ext>
              </a:extLst>
            </p:cNvPr>
            <p:cNvCxnSpPr>
              <a:stCxn id="66" idx="4"/>
              <a:endCxn id="67" idx="0"/>
            </p:cNvCxnSpPr>
            <p:nvPr/>
          </p:nvCxnSpPr>
          <p:spPr>
            <a:xfrm>
              <a:off x="6469445" y="3973104"/>
              <a:ext cx="1038254" cy="325432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FC7C3A1-AEF6-4AD1-BC15-B04F8E1B2763}"/>
                </a:ext>
              </a:extLst>
            </p:cNvPr>
            <p:cNvCxnSpPr>
              <a:stCxn id="68" idx="4"/>
              <a:endCxn id="70" idx="0"/>
            </p:cNvCxnSpPr>
            <p:nvPr/>
          </p:nvCxnSpPr>
          <p:spPr>
            <a:xfrm flipH="1">
              <a:off x="4912064" y="4735349"/>
              <a:ext cx="519127" cy="36920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73EDD84-1309-4D7E-A5DE-514D28DC0464}"/>
                </a:ext>
              </a:extLst>
            </p:cNvPr>
            <p:cNvCxnSpPr>
              <a:stCxn id="71" idx="0"/>
              <a:endCxn id="68" idx="4"/>
            </p:cNvCxnSpPr>
            <p:nvPr/>
          </p:nvCxnSpPr>
          <p:spPr>
            <a:xfrm flipH="1" flipV="1">
              <a:off x="5431191" y="4735349"/>
              <a:ext cx="519127" cy="36920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241A490-09F7-4C24-92D8-A3987BC25160}"/>
                </a:ext>
              </a:extLst>
            </p:cNvPr>
            <p:cNvCxnSpPr>
              <a:stCxn id="67" idx="4"/>
              <a:endCxn id="72" idx="0"/>
            </p:cNvCxnSpPr>
            <p:nvPr/>
          </p:nvCxnSpPr>
          <p:spPr>
            <a:xfrm flipH="1">
              <a:off x="6988573" y="4735349"/>
              <a:ext cx="519127" cy="36920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C090547-022D-4387-BB0B-55A575E09F97}"/>
                </a:ext>
              </a:extLst>
            </p:cNvPr>
            <p:cNvCxnSpPr>
              <a:stCxn id="67" idx="4"/>
              <a:endCxn id="73" idx="0"/>
            </p:cNvCxnSpPr>
            <p:nvPr/>
          </p:nvCxnSpPr>
          <p:spPr>
            <a:xfrm>
              <a:off x="7507700" y="4735349"/>
              <a:ext cx="519126" cy="36920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7F36348-B8C1-476F-BA25-B40FCDE539FA}"/>
                </a:ext>
              </a:extLst>
            </p:cNvPr>
            <p:cNvGrpSpPr/>
            <p:nvPr/>
          </p:nvGrpSpPr>
          <p:grpSpPr>
            <a:xfrm>
              <a:off x="5610841" y="5591247"/>
              <a:ext cx="689017" cy="206682"/>
              <a:chOff x="4427984" y="5839333"/>
              <a:chExt cx="720080" cy="216000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D5AC888F-420A-452A-AECF-19A92FFB2557}"/>
                  </a:ext>
                </a:extLst>
              </p:cNvPr>
              <p:cNvSpPr/>
              <p:nvPr/>
            </p:nvSpPr>
            <p:spPr>
              <a:xfrm>
                <a:off x="442798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22A2009-71AC-4DCA-BF1A-D79463D734CA}"/>
                  </a:ext>
                </a:extLst>
              </p:cNvPr>
              <p:cNvSpPr/>
              <p:nvPr/>
            </p:nvSpPr>
            <p:spPr>
              <a:xfrm>
                <a:off x="4716032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9A454BD5-8FDF-48BC-84FE-4F8CAEFE4226}"/>
                  </a:ext>
                </a:extLst>
              </p:cNvPr>
              <p:cNvSpPr/>
              <p:nvPr/>
            </p:nvSpPr>
            <p:spPr>
              <a:xfrm>
                <a:off x="5004064" y="5839333"/>
                <a:ext cx="144000" cy="216000"/>
              </a:xfrm>
              <a:prstGeom prst="rect">
                <a:avLst/>
              </a:prstGeom>
              <a:pattFill prst="wdUp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CA858124-5879-437D-BF79-28B3064E2922}"/>
                  </a:ext>
                </a:extLst>
              </p:cNvPr>
              <p:cNvCxnSpPr>
                <a:stCxn id="115" idx="3"/>
                <a:endCxn id="116" idx="1"/>
              </p:cNvCxnSpPr>
              <p:nvPr/>
            </p:nvCxnSpPr>
            <p:spPr>
              <a:xfrm>
                <a:off x="4571984" y="5947333"/>
                <a:ext cx="14404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B6AE7FED-4E84-4675-ABEC-19FB22F11126}"/>
                  </a:ext>
                </a:extLst>
              </p:cNvPr>
              <p:cNvCxnSpPr>
                <a:stCxn id="116" idx="3"/>
                <a:endCxn id="117" idx="1"/>
              </p:cNvCxnSpPr>
              <p:nvPr/>
            </p:nvCxnSpPr>
            <p:spPr>
              <a:xfrm>
                <a:off x="4860032" y="5947333"/>
                <a:ext cx="14403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F2C4ED6F-E3B7-4878-B4D7-3F820070460F}"/>
                </a:ext>
              </a:extLst>
            </p:cNvPr>
            <p:cNvGrpSpPr/>
            <p:nvPr/>
          </p:nvGrpSpPr>
          <p:grpSpPr>
            <a:xfrm>
              <a:off x="6644064" y="5591247"/>
              <a:ext cx="689017" cy="206682"/>
              <a:chOff x="4427984" y="5839333"/>
              <a:chExt cx="720080" cy="216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004E98F-DEED-4C4E-8B02-BA515C39CF81}"/>
                  </a:ext>
                </a:extLst>
              </p:cNvPr>
              <p:cNvSpPr/>
              <p:nvPr/>
            </p:nvSpPr>
            <p:spPr>
              <a:xfrm>
                <a:off x="442798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EA17DF5D-A368-4C2D-BE39-076749D755A1}"/>
                  </a:ext>
                </a:extLst>
              </p:cNvPr>
              <p:cNvSpPr/>
              <p:nvPr/>
            </p:nvSpPr>
            <p:spPr>
              <a:xfrm>
                <a:off x="4716032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97E6AF64-F9C7-4878-B571-1234DC6819A4}"/>
                  </a:ext>
                </a:extLst>
              </p:cNvPr>
              <p:cNvSpPr/>
              <p:nvPr/>
            </p:nvSpPr>
            <p:spPr>
              <a:xfrm>
                <a:off x="500406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A83AC634-E997-4EDE-B008-310C12F5F8B0}"/>
                  </a:ext>
                </a:extLst>
              </p:cNvPr>
              <p:cNvCxnSpPr>
                <a:stCxn id="110" idx="3"/>
                <a:endCxn id="111" idx="1"/>
              </p:cNvCxnSpPr>
              <p:nvPr/>
            </p:nvCxnSpPr>
            <p:spPr>
              <a:xfrm>
                <a:off x="4571984" y="5947333"/>
                <a:ext cx="14404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B6313FF7-17B7-45A7-8F1F-FF2E4AE02187}"/>
                  </a:ext>
                </a:extLst>
              </p:cNvPr>
              <p:cNvCxnSpPr>
                <a:stCxn id="111" idx="3"/>
                <a:endCxn id="112" idx="1"/>
              </p:cNvCxnSpPr>
              <p:nvPr/>
            </p:nvCxnSpPr>
            <p:spPr>
              <a:xfrm>
                <a:off x="4860032" y="5947333"/>
                <a:ext cx="14403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EB96F94-D578-41B0-86EE-162758970FE5}"/>
                </a:ext>
              </a:extLst>
            </p:cNvPr>
            <p:cNvGrpSpPr/>
            <p:nvPr/>
          </p:nvGrpSpPr>
          <p:grpSpPr>
            <a:xfrm>
              <a:off x="7682317" y="5585885"/>
              <a:ext cx="689017" cy="206682"/>
              <a:chOff x="4427984" y="5839333"/>
              <a:chExt cx="720080" cy="216000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9457304C-6401-47C4-96EE-943DC7E3267C}"/>
                  </a:ext>
                </a:extLst>
              </p:cNvPr>
              <p:cNvSpPr/>
              <p:nvPr/>
            </p:nvSpPr>
            <p:spPr>
              <a:xfrm>
                <a:off x="442798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1485AB2F-2036-4C96-A2F3-4E97EB4314CF}"/>
                  </a:ext>
                </a:extLst>
              </p:cNvPr>
              <p:cNvSpPr/>
              <p:nvPr/>
            </p:nvSpPr>
            <p:spPr>
              <a:xfrm>
                <a:off x="4716032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98A6F8C-0BAF-42B6-A79E-0E9B22051275}"/>
                  </a:ext>
                </a:extLst>
              </p:cNvPr>
              <p:cNvSpPr/>
              <p:nvPr/>
            </p:nvSpPr>
            <p:spPr>
              <a:xfrm>
                <a:off x="500406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E6D76C5F-F71E-4327-8519-F4B904FC2897}"/>
                  </a:ext>
                </a:extLst>
              </p:cNvPr>
              <p:cNvCxnSpPr>
                <a:stCxn id="105" idx="3"/>
                <a:endCxn id="106" idx="1"/>
              </p:cNvCxnSpPr>
              <p:nvPr/>
            </p:nvCxnSpPr>
            <p:spPr>
              <a:xfrm>
                <a:off x="4571984" y="5947333"/>
                <a:ext cx="14404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01D1F55C-FF89-49C2-A0EF-99E7C7BE8A75}"/>
                  </a:ext>
                </a:extLst>
              </p:cNvPr>
              <p:cNvCxnSpPr>
                <a:stCxn id="106" idx="3"/>
                <a:endCxn id="107" idx="1"/>
              </p:cNvCxnSpPr>
              <p:nvPr/>
            </p:nvCxnSpPr>
            <p:spPr>
              <a:xfrm>
                <a:off x="4860032" y="5947333"/>
                <a:ext cx="14403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BFF3789-8134-4871-8BFE-A8A1DFCE733F}"/>
                </a:ext>
              </a:extLst>
            </p:cNvPr>
            <p:cNvGrpSpPr/>
            <p:nvPr/>
          </p:nvGrpSpPr>
          <p:grpSpPr>
            <a:xfrm>
              <a:off x="5089810" y="4784732"/>
              <a:ext cx="689017" cy="206682"/>
              <a:chOff x="4427984" y="5839333"/>
              <a:chExt cx="720080" cy="21600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27955FC-EF99-4117-8A4B-01E4796A44F5}"/>
                  </a:ext>
                </a:extLst>
              </p:cNvPr>
              <p:cNvSpPr/>
              <p:nvPr/>
            </p:nvSpPr>
            <p:spPr>
              <a:xfrm>
                <a:off x="442798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C88021B-B5C4-4690-B37D-1C28D40E22DA}"/>
                  </a:ext>
                </a:extLst>
              </p:cNvPr>
              <p:cNvSpPr/>
              <p:nvPr/>
            </p:nvSpPr>
            <p:spPr>
              <a:xfrm>
                <a:off x="4716032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DA8F25C5-869E-4427-9A17-3E9461EF6789}"/>
                  </a:ext>
                </a:extLst>
              </p:cNvPr>
              <p:cNvSpPr/>
              <p:nvPr/>
            </p:nvSpPr>
            <p:spPr>
              <a:xfrm>
                <a:off x="500406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A7B09DBD-CA17-449A-9354-846568E3F699}"/>
                  </a:ext>
                </a:extLst>
              </p:cNvPr>
              <p:cNvCxnSpPr>
                <a:stCxn id="100" idx="3"/>
                <a:endCxn id="101" idx="1"/>
              </p:cNvCxnSpPr>
              <p:nvPr/>
            </p:nvCxnSpPr>
            <p:spPr>
              <a:xfrm>
                <a:off x="4571984" y="5947333"/>
                <a:ext cx="14404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BA40CDFF-B28E-4CB4-8E1B-866F0EC8038C}"/>
                  </a:ext>
                </a:extLst>
              </p:cNvPr>
              <p:cNvCxnSpPr>
                <a:stCxn id="101" idx="3"/>
                <a:endCxn id="102" idx="1"/>
              </p:cNvCxnSpPr>
              <p:nvPr/>
            </p:nvCxnSpPr>
            <p:spPr>
              <a:xfrm>
                <a:off x="4860032" y="5947333"/>
                <a:ext cx="14403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C89548B-E2A4-48ED-B0B1-AF00896F59B5}"/>
                </a:ext>
              </a:extLst>
            </p:cNvPr>
            <p:cNvGrpSpPr/>
            <p:nvPr/>
          </p:nvGrpSpPr>
          <p:grpSpPr>
            <a:xfrm>
              <a:off x="7163191" y="4779866"/>
              <a:ext cx="689017" cy="206682"/>
              <a:chOff x="4427984" y="5839333"/>
              <a:chExt cx="720080" cy="21600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E24DEFF-E644-4E1A-82D0-744AEE9BB103}"/>
                  </a:ext>
                </a:extLst>
              </p:cNvPr>
              <p:cNvSpPr/>
              <p:nvPr/>
            </p:nvSpPr>
            <p:spPr>
              <a:xfrm>
                <a:off x="442798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95E57BF-107E-45AE-94FE-DF1667FCA1B3}"/>
                  </a:ext>
                </a:extLst>
              </p:cNvPr>
              <p:cNvSpPr/>
              <p:nvPr/>
            </p:nvSpPr>
            <p:spPr>
              <a:xfrm>
                <a:off x="4716032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9BD2B89-C29D-4CC9-BC85-0B2D68CFE401}"/>
                  </a:ext>
                </a:extLst>
              </p:cNvPr>
              <p:cNvSpPr/>
              <p:nvPr/>
            </p:nvSpPr>
            <p:spPr>
              <a:xfrm>
                <a:off x="500406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1C353E68-44D2-4578-AD35-46936DAA2672}"/>
                  </a:ext>
                </a:extLst>
              </p:cNvPr>
              <p:cNvCxnSpPr>
                <a:stCxn id="95" idx="3"/>
                <a:endCxn id="96" idx="1"/>
              </p:cNvCxnSpPr>
              <p:nvPr/>
            </p:nvCxnSpPr>
            <p:spPr>
              <a:xfrm>
                <a:off x="4571984" y="5947333"/>
                <a:ext cx="14404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B404F36C-81A7-49DE-94E1-92DA7D074366}"/>
                  </a:ext>
                </a:extLst>
              </p:cNvPr>
              <p:cNvCxnSpPr>
                <a:stCxn id="96" idx="3"/>
                <a:endCxn id="97" idx="1"/>
              </p:cNvCxnSpPr>
              <p:nvPr/>
            </p:nvCxnSpPr>
            <p:spPr>
              <a:xfrm>
                <a:off x="4860032" y="5947333"/>
                <a:ext cx="14403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66A161-878B-4D5B-8C42-6C6F21F04A30}"/>
                </a:ext>
              </a:extLst>
            </p:cNvPr>
            <p:cNvGrpSpPr/>
            <p:nvPr/>
          </p:nvGrpSpPr>
          <p:grpSpPr>
            <a:xfrm>
              <a:off x="6124937" y="4032278"/>
              <a:ext cx="689017" cy="206682"/>
              <a:chOff x="4427984" y="5839333"/>
              <a:chExt cx="720080" cy="21600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9F01DA5-EAF7-4911-A236-6D07A64E2A69}"/>
                  </a:ext>
                </a:extLst>
              </p:cNvPr>
              <p:cNvSpPr/>
              <p:nvPr/>
            </p:nvSpPr>
            <p:spPr>
              <a:xfrm>
                <a:off x="442798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589B2F8-DDC8-4B5E-8103-313EAD01A0EB}"/>
                  </a:ext>
                </a:extLst>
              </p:cNvPr>
              <p:cNvSpPr/>
              <p:nvPr/>
            </p:nvSpPr>
            <p:spPr>
              <a:xfrm>
                <a:off x="4716032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C197C18-77A0-4C2C-8D03-6A1957CF80AA}"/>
                  </a:ext>
                </a:extLst>
              </p:cNvPr>
              <p:cNvSpPr/>
              <p:nvPr/>
            </p:nvSpPr>
            <p:spPr>
              <a:xfrm>
                <a:off x="5004064" y="5839333"/>
                <a:ext cx="144000" cy="21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22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3D87CF2C-5A1A-496B-B4E9-413CC1F8A9A4}"/>
                  </a:ext>
                </a:extLst>
              </p:cNvPr>
              <p:cNvCxnSpPr>
                <a:stCxn id="90" idx="3"/>
                <a:endCxn id="91" idx="1"/>
              </p:cNvCxnSpPr>
              <p:nvPr/>
            </p:nvCxnSpPr>
            <p:spPr>
              <a:xfrm>
                <a:off x="4571984" y="5947333"/>
                <a:ext cx="14404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08CB455F-C840-4FF3-A9D0-99F02AA6F005}"/>
                  </a:ext>
                </a:extLst>
              </p:cNvPr>
              <p:cNvCxnSpPr>
                <a:stCxn id="91" idx="3"/>
                <a:endCxn id="92" idx="1"/>
              </p:cNvCxnSpPr>
              <p:nvPr/>
            </p:nvCxnSpPr>
            <p:spPr>
              <a:xfrm>
                <a:off x="4860032" y="5947333"/>
                <a:ext cx="14403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cxnSp>
          <p:nvCxnSpPr>
            <p:cNvPr id="85" name="구부러진 연결선 6">
              <a:extLst>
                <a:ext uri="{FF2B5EF4-FFF2-40B4-BE49-F238E27FC236}">
                  <a16:creationId xmlns:a16="http://schemas.microsoft.com/office/drawing/2014/main" id="{27852E83-68C8-4854-A89F-FC60D8696F12}"/>
                </a:ext>
              </a:extLst>
            </p:cNvPr>
            <p:cNvCxnSpPr>
              <a:stCxn id="86" idx="1"/>
              <a:endCxn id="90" idx="0"/>
            </p:cNvCxnSpPr>
            <p:nvPr/>
          </p:nvCxnSpPr>
          <p:spPr>
            <a:xfrm rot="10800000" flipV="1">
              <a:off x="6193831" y="3029190"/>
              <a:ext cx="1176088" cy="1003088"/>
            </a:xfrm>
            <a:prstGeom prst="curvedConnector2">
              <a:avLst/>
            </a:prstGeom>
            <a:noFill/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757261-3410-49DD-8D8B-A12ED09404EF}"/>
                </a:ext>
              </a:extLst>
            </p:cNvPr>
            <p:cNvSpPr/>
            <p:nvPr/>
          </p:nvSpPr>
          <p:spPr>
            <a:xfrm>
              <a:off x="7369919" y="2891403"/>
              <a:ext cx="1171199" cy="275576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KoPub돋움체 Medium" panose="02020603020101020101" pitchFamily="18" charset="-127"/>
                  <a:cs typeface="Times New Roman" panose="02020603050405020304" pitchFamily="18" charset="0"/>
                </a:rPr>
                <a:t>Shared page</a:t>
              </a:r>
              <a:endParaRPr kumimoji="0" lang="ko-KR" altLang="en-US" sz="134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40F2518-E102-4AAC-9D12-00F03BC1A902}"/>
                </a:ext>
              </a:extLst>
            </p:cNvPr>
            <p:cNvSpPr/>
            <p:nvPr/>
          </p:nvSpPr>
          <p:spPr>
            <a:xfrm>
              <a:off x="7522209" y="3418199"/>
              <a:ext cx="1171199" cy="275576"/>
            </a:xfrm>
            <a:prstGeom prst="rect">
              <a:avLst/>
            </a:prstGeom>
            <a:solidFill>
              <a:srgbClr val="8064A2">
                <a:lumMod val="20000"/>
                <a:lumOff val="80000"/>
              </a:srgbClr>
            </a:solidFill>
            <a:ln w="127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4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KoPub돋움체 Medium" panose="02020603020101020101" pitchFamily="18" charset="-127"/>
                  <a:cs typeface="Times New Roman" panose="02020603050405020304" pitchFamily="18" charset="0"/>
                </a:rPr>
                <a:t>Sharing pages</a:t>
              </a:r>
              <a:endParaRPr kumimoji="0" lang="ko-KR" altLang="en-US" sz="134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8" name="구부러진 연결선 145">
              <a:extLst>
                <a:ext uri="{FF2B5EF4-FFF2-40B4-BE49-F238E27FC236}">
                  <a16:creationId xmlns:a16="http://schemas.microsoft.com/office/drawing/2014/main" id="{51699E8F-90B1-4F03-BB8D-E98FB2B47F2E}"/>
                </a:ext>
              </a:extLst>
            </p:cNvPr>
            <p:cNvCxnSpPr>
              <a:stCxn id="87" idx="1"/>
              <a:endCxn id="91" idx="2"/>
            </p:cNvCxnSpPr>
            <p:nvPr/>
          </p:nvCxnSpPr>
          <p:spPr>
            <a:xfrm rot="10800000" flipV="1">
              <a:off x="6469452" y="3555987"/>
              <a:ext cx="1052757" cy="682974"/>
            </a:xfrm>
            <a:prstGeom prst="curvedConnector4">
              <a:avLst>
                <a:gd name="adj1" fmla="val 46728"/>
                <a:gd name="adj2" fmla="val 132027"/>
              </a:avLst>
            </a:prstGeom>
            <a:noFill/>
            <a:ln w="9525" cap="flat" cmpd="sng" algn="ctr">
              <a:solidFill>
                <a:srgbClr val="8064A2"/>
              </a:solidFill>
              <a:prstDash val="solid"/>
              <a:tailEnd type="triangle"/>
            </a:ln>
            <a:effectLst/>
          </p:spPr>
        </p:cxnSp>
        <p:cxnSp>
          <p:nvCxnSpPr>
            <p:cNvPr id="89" name="구부러진 연결선 147">
              <a:extLst>
                <a:ext uri="{FF2B5EF4-FFF2-40B4-BE49-F238E27FC236}">
                  <a16:creationId xmlns:a16="http://schemas.microsoft.com/office/drawing/2014/main" id="{51344BE6-ACDA-4D48-BA3B-746565DCFCD2}"/>
                </a:ext>
              </a:extLst>
            </p:cNvPr>
            <p:cNvCxnSpPr>
              <a:stCxn id="87" idx="1"/>
              <a:endCxn id="92" idx="2"/>
            </p:cNvCxnSpPr>
            <p:nvPr/>
          </p:nvCxnSpPr>
          <p:spPr>
            <a:xfrm rot="10800000" flipV="1">
              <a:off x="6745059" y="3555987"/>
              <a:ext cx="777150" cy="682974"/>
            </a:xfrm>
            <a:prstGeom prst="curvedConnector4">
              <a:avLst>
                <a:gd name="adj1" fmla="val 45568"/>
                <a:gd name="adj2" fmla="val 132027"/>
              </a:avLst>
            </a:prstGeom>
            <a:noFill/>
            <a:ln w="9525" cap="flat" cmpd="sng" algn="ctr">
              <a:solidFill>
                <a:srgbClr val="8064A2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780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FA46ACA-F442-432E-B439-99E4B0573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7620"/>
              </p:ext>
            </p:extLst>
          </p:nvPr>
        </p:nvGraphicFramePr>
        <p:xfrm>
          <a:off x="437802" y="936300"/>
          <a:ext cx="10014022" cy="332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228">
                  <a:extLst>
                    <a:ext uri="{9D8B030D-6E8A-4147-A177-3AD203B41FA5}">
                      <a16:colId xmlns:a16="http://schemas.microsoft.com/office/drawing/2014/main" val="4073335449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1640072233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1815916083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1193055278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3622163369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3170967161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10834704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248685321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32217973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47905937"/>
                    </a:ext>
                  </a:extLst>
                </a:gridCol>
              </a:tblGrid>
              <a:tr h="3304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822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연구노트 </a:t>
                      </a:r>
                      <a:r>
                        <a:rPr lang="en-US" altLang="ko-K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710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리눅스 커널 기반 메모리 공유 모듈</a:t>
                      </a:r>
                      <a:br>
                        <a:rPr lang="en-US" altLang="ko-K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KSM(Kernel Same-page Merging)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77366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가상머신 내부 메모리 공유율과 </a:t>
                      </a:r>
                      <a:br>
                        <a:rPr lang="en-US" altLang="ko-K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가상머신 간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공유율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측정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29458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가상머신을 종료했을 때 호스트에서</a:t>
                      </a:r>
                      <a:br>
                        <a:rPr lang="en-US" altLang="ko-K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확보할 수 있는 페이지 수 실시간 측정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26941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이주 대상이 되는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Victim-VM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선택 기법 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83592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연구논문 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제안서</a:t>
                      </a:r>
                      <a:b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서약서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중간보고서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최종보고서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발표회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356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F73C4B-4529-4C35-AF6E-A3E29620815D}"/>
              </a:ext>
            </a:extLst>
          </p:cNvPr>
          <p:cNvSpPr txBox="1"/>
          <p:nvPr/>
        </p:nvSpPr>
        <p:spPr>
          <a:xfrm>
            <a:off x="434300" y="10143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7F8FB-37A3-4317-800A-E2EEA6724792}"/>
              </a:ext>
            </a:extLst>
          </p:cNvPr>
          <p:cNvSpPr txBox="1"/>
          <p:nvPr/>
        </p:nvSpPr>
        <p:spPr>
          <a:xfrm>
            <a:off x="3393584" y="936300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월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3329910-A348-4E5B-9BB3-23E1ACF047E6}"/>
              </a:ext>
            </a:extLst>
          </p:cNvPr>
          <p:cNvSpPr/>
          <p:nvPr/>
        </p:nvSpPr>
        <p:spPr>
          <a:xfrm>
            <a:off x="4031603" y="1425591"/>
            <a:ext cx="6228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9AD0446-D387-460E-96FE-1E3052F68A80}"/>
              </a:ext>
            </a:extLst>
          </p:cNvPr>
          <p:cNvSpPr/>
          <p:nvPr/>
        </p:nvSpPr>
        <p:spPr>
          <a:xfrm>
            <a:off x="4031603" y="1955436"/>
            <a:ext cx="133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43B42D-23D7-4A80-AD9B-F4DBB654AF52}"/>
              </a:ext>
            </a:extLst>
          </p:cNvPr>
          <p:cNvSpPr/>
          <p:nvPr/>
        </p:nvSpPr>
        <p:spPr>
          <a:xfrm>
            <a:off x="5363603" y="2508420"/>
            <a:ext cx="1368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5DF5DF3-A480-4479-9F88-9795C838820C}"/>
              </a:ext>
            </a:extLst>
          </p:cNvPr>
          <p:cNvSpPr/>
          <p:nvPr/>
        </p:nvSpPr>
        <p:spPr>
          <a:xfrm>
            <a:off x="6731603" y="2996571"/>
            <a:ext cx="133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EE04C17-58F8-453F-9AFA-999C80A662CF}"/>
              </a:ext>
            </a:extLst>
          </p:cNvPr>
          <p:cNvSpPr/>
          <p:nvPr/>
        </p:nvSpPr>
        <p:spPr>
          <a:xfrm>
            <a:off x="8063603" y="3484722"/>
            <a:ext cx="151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198</Words>
  <Application>Microsoft Office PowerPoint</Application>
  <PresentationFormat>와이드스크린</PresentationFormat>
  <Paragraphs>100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KoPub돋움체 Light</vt:lpstr>
      <vt:lpstr>KoPub돋움체 Medium</vt:lpstr>
      <vt:lpstr>Times New Roman</vt:lpstr>
      <vt:lpstr>Wingdings</vt:lpstr>
      <vt:lpstr>맑은 고딕</vt:lpstr>
      <vt:lpstr>Office 테마</vt:lpstr>
      <vt:lpstr>졸논 제안서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졸논 제안서</dc:title>
  <dc:creator>Sujin Park</dc:creator>
  <cp:lastModifiedBy>Sujin Park</cp:lastModifiedBy>
  <cp:revision>5</cp:revision>
  <dcterms:created xsi:type="dcterms:W3CDTF">2018-03-19T14:02:24Z</dcterms:created>
  <dcterms:modified xsi:type="dcterms:W3CDTF">2018-03-19T15:07:59Z</dcterms:modified>
</cp:coreProperties>
</file>