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74" r:id="rId4"/>
    <p:sldId id="275" r:id="rId5"/>
    <p:sldId id="277" r:id="rId6"/>
    <p:sldId id="282" r:id="rId7"/>
    <p:sldId id="280" r:id="rId8"/>
    <p:sldId id="272" r:id="rId9"/>
    <p:sldId id="286" r:id="rId10"/>
    <p:sldId id="270" r:id="rId11"/>
    <p:sldId id="259" r:id="rId12"/>
    <p:sldId id="267" r:id="rId13"/>
    <p:sldId id="268" r:id="rId14"/>
    <p:sldId id="285" r:id="rId15"/>
    <p:sldId id="261" r:id="rId16"/>
    <p:sldId id="278" r:id="rId17"/>
    <p:sldId id="262" r:id="rId18"/>
    <p:sldId id="263" r:id="rId19"/>
    <p:sldId id="26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25" d="100"/>
          <a:sy n="125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02F8E-97A3-4550-A0F6-539E05669136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91147-1F27-4971-A5D5-38F22F8A71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1147-1F27-4971-A5D5-38F22F8A71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0FC9-9D24-4A77-9C1A-6E1A241664E7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274-735A-4CAF-AC5E-CE3422A9FC8B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8781-BA3D-418F-990C-9E130DA94AA9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1A0C-58F9-4D57-9DCB-D5C1017D7517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CB33-BAB7-4619-ABA6-C15E4E20A3C3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7EBF-5C0C-45CF-9D10-6CC98C8A796F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83E9-9419-4538-94DA-4AE7596C3269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1FD-185D-4BD5-9F96-9C556786105B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7BE9-AB87-4B38-B1CA-EBAEEAC486AB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8131-93E7-4328-9660-8F834F85FEEB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5A6-B43A-4A19-9DB9-A415128E566D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F04B-307A-42F0-B856-1A7FA0D81DB3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D9DE-1C5B-4269-9EE5-7C7716D8F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848600" cy="3124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Optical imaging for brain tissue characterization using relative fluorescence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lifetime imaging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Presenter : Manie Tadayon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FDB1758-C1E3-4CC8-89EC-8EAE8D0E3ED1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Processes of Fluorescence Lifetime Imaging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10</a:t>
            </a:fld>
            <a:endParaRPr lang="en-U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199" y="1676400"/>
            <a:ext cx="61959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Relative Lifetime of Fluorescent images 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Differences in lifetimes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Relative life time images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Contrast by maps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differences in decay of tissue </a:t>
            </a: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11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ADC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12</a:t>
            </a:fld>
            <a:endParaRPr lang="en-US" b="1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981200"/>
            <a:ext cx="6781800" cy="380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Image Normalization Algorithm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B7011FD-185D-4BD5-9F96-9C556786105B}" type="datetime1">
              <a:rPr lang="en-US" smtClean="0"/>
              <a:pPr algn="r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85800" y="1828800"/>
            <a:ext cx="430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85800" y="3733800"/>
            <a:ext cx="5981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09600" y="4953000"/>
            <a:ext cx="6191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Wide-Field Time Domain FLIM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14</a:t>
            </a:fld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828800"/>
            <a:ext cx="5410200" cy="37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715000"/>
            <a:ext cx="3409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Fluorescent Lifetime Algorithm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15</a:t>
            </a:fld>
            <a:endParaRPr lang="en-US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447800"/>
            <a:ext cx="7162800" cy="462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Graphical Illustration of Obtaining Relative Lifetime Images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16</a:t>
            </a:fld>
            <a:endParaRPr lang="en-US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219200"/>
            <a:ext cx="66531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410200"/>
            <a:ext cx="3390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78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 of Using Relative Fluorescent Lifetime Algorithm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Pixel-wise division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time.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to noise ratio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EE217 Presentation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17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Fluorescence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Intensity Images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“calibration image”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EE217 Presentation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18</a:t>
            </a:fld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sensitivity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1371600"/>
            <a:ext cx="24098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Custom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Color Map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Lifetimes Images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smtClean="0"/>
              <a:pPr algn="r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EE217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Customized Lookup Table </a:t>
            </a: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Life time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1447800"/>
            <a:ext cx="21812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8674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 Glioma     (d) Dura Matter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Principle of Fluorescence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smtClean="0"/>
              <a:pPr algn="r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981200"/>
            <a:ext cx="490347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5562600"/>
            <a:ext cx="1000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1FD-185D-4BD5-9F96-9C556786105B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Fluorescence Imaging 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and abnormal tissues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Fluorescence Imaging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Steady State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Resolved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1A0C-58F9-4D57-9DCB-D5C1017D7517}" type="datetime1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D9DE-1C5B-4269-9EE5-7C7716D8F8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Techniques of Obtaining Fluorescence Lifetime Imaging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Time-domain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FLIM</a:t>
            </a:r>
          </a:p>
          <a:p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Frequency-domain FLIM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5</a:t>
            </a:fld>
            <a:endParaRPr lang="en-US" b="1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2133600"/>
            <a:ext cx="47625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7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Do We Care about Lifetime 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Exponential decay rate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20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Lifetime instead of intensity.</a:t>
            </a: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EE217 Presentation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6</a:t>
            </a:fld>
            <a:endParaRPr lang="en-US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95400" y="2743200"/>
            <a:ext cx="1676400" cy="4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2438400"/>
            <a:ext cx="43529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Conventional Fluorescence Lifetime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Sampling</a:t>
            </a: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Curve Fitting </a:t>
            </a: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 processing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EE217 Presentation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7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Identifying Multiple Lifetime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Curve Fitting issue </a:t>
            </a: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Identifiable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b="1" smtClean="0"/>
              <a:pPr algn="r"/>
              <a:t>2/4/2016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EE217 Presentation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b="1" smtClean="0"/>
              <a:pPr algn="l"/>
              <a:t>8</a:t>
            </a:fld>
            <a:endParaRPr lang="en-US" b="1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600200"/>
            <a:ext cx="24288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895600"/>
            <a:ext cx="4671392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Multiple Lifetime Difficulty Example 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Lakowicz, 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lifetime measurements”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9B1A0C-58F9-4D57-9DCB-D5C1017D7517}" type="datetime1">
              <a:rPr lang="en-US" smtClean="0"/>
              <a:pPr algn="r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EE217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7C6D9DE-1C5B-4269-9EE5-7C7716D8F8BF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3429000"/>
            <a:ext cx="46005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257</Words>
  <Application>Microsoft Office PowerPoint</Application>
  <PresentationFormat>On-screen Show (4:3)</PresentationFormat>
  <Paragraphs>180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Office Theme</vt:lpstr>
      <vt:lpstr>Optical imaging for brain tissue characterization using relative fluorescence lifetime imaging  </vt:lpstr>
      <vt:lpstr> Principle of Fluorescence </vt:lpstr>
      <vt:lpstr>Why Fluorescence Imaging ?</vt:lpstr>
      <vt:lpstr>Different Types of Fluorescence Imaging </vt:lpstr>
      <vt:lpstr>Techniques of Obtaining Fluorescence Lifetime Imaging</vt:lpstr>
      <vt:lpstr>Why Do We Care about Lifetime ?</vt:lpstr>
      <vt:lpstr>Conventional Fluorescence Lifetime System</vt:lpstr>
      <vt:lpstr>Identifying Multiple Lifetime </vt:lpstr>
      <vt:lpstr> Identification of Multiple Lifetime Difficulty Example  </vt:lpstr>
      <vt:lpstr>Processes of Fluorescence Lifetime Imaging</vt:lpstr>
      <vt:lpstr> Relative Lifetime of Fluorescent images  </vt:lpstr>
      <vt:lpstr>ADC Characteristics </vt:lpstr>
      <vt:lpstr>Image Normalization Algorithm </vt:lpstr>
      <vt:lpstr>Wide-Field Time Domain FLIM</vt:lpstr>
      <vt:lpstr>Relative Fluorescent Lifetime Algorithm</vt:lpstr>
      <vt:lpstr>Graphical Illustration of Obtaining Relative Lifetime Images </vt:lpstr>
      <vt:lpstr>Advantage of Using Relative Fluorescent Lifetime Algorithm </vt:lpstr>
      <vt:lpstr>Fluorescence Intensity Images of the “calibration image”</vt:lpstr>
      <vt:lpstr>Custom Color Map of Relative Lifetimes Images</vt:lpstr>
      <vt:lpstr>   Thank You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imaging for brain tissue characterization using relative fluorescence lifetime imaging</dc:title>
  <dc:creator>mehdi</dc:creator>
  <cp:lastModifiedBy>TADAYON, MANIE</cp:lastModifiedBy>
  <cp:revision>23</cp:revision>
  <dcterms:created xsi:type="dcterms:W3CDTF">2016-02-01T01:09:30Z</dcterms:created>
  <dcterms:modified xsi:type="dcterms:W3CDTF">2016-02-04T23:24:09Z</dcterms:modified>
</cp:coreProperties>
</file>