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93289c195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93289c195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941b380f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941b380f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93289c195_0_1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93289c195_0_1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93289c195_0_1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93289c195_0_1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93289c195_0_1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93289c195_0_1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93289c195_0_1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93289c195_0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93289c195_0_1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93289c195_0_1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93289c195_0_1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93289c195_0_1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orgs/personal-assistant-for-students/repositor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3140875" y="2966625"/>
            <a:ext cx="14310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Группа 29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13"/>
          <p:cNvSpPr txBox="1"/>
          <p:nvPr>
            <p:ph type="ctrTitle"/>
          </p:nvPr>
        </p:nvSpPr>
        <p:spPr>
          <a:xfrm>
            <a:off x="3044700" y="716800"/>
            <a:ext cx="4377000" cy="15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/>
              <a:t>Персональный помощник для студентов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220"/>
              <a:t>в твоем кармашке </a:t>
            </a:r>
            <a:endParaRPr i="1" sz="2220"/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4636950" y="3204600"/>
            <a:ext cx="2004300" cy="14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aleway"/>
                <a:ea typeface="Raleway"/>
                <a:cs typeface="Raleway"/>
                <a:sym typeface="Raleway"/>
              </a:rPr>
              <a:t>Толстолуцкая А.В.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6509575" y="3136125"/>
            <a:ext cx="1619100" cy="14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Ишмитов Д.Р.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r>
              <a:rPr lang="ru"/>
              <a:t> </a:t>
            </a:r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60">
                <a:latin typeface="Raleway"/>
                <a:ea typeface="Raleway"/>
                <a:cs typeface="Raleway"/>
                <a:sym typeface="Raleway"/>
              </a:rPr>
              <a:t>Проблемы: </a:t>
            </a:r>
            <a:endParaRPr b="1" sz="2160">
              <a:latin typeface="Raleway"/>
              <a:ea typeface="Raleway"/>
              <a:cs typeface="Raleway"/>
              <a:sym typeface="Raleway"/>
            </a:endParaRPr>
          </a:p>
          <a:p>
            <a:pPr indent="-36576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160"/>
              <a:buFont typeface="Raleway"/>
              <a:buChar char="-"/>
            </a:pPr>
            <a:r>
              <a:rPr lang="ru" sz="2160">
                <a:latin typeface="Raleway"/>
                <a:ea typeface="Raleway"/>
                <a:cs typeface="Raleway"/>
                <a:sym typeface="Raleway"/>
              </a:rPr>
              <a:t>планирование времени;</a:t>
            </a:r>
            <a:endParaRPr sz="2160">
              <a:latin typeface="Raleway"/>
              <a:ea typeface="Raleway"/>
              <a:cs typeface="Raleway"/>
              <a:sym typeface="Raleway"/>
            </a:endParaRPr>
          </a:p>
          <a:p>
            <a:pPr indent="-36576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60"/>
              <a:buFont typeface="Raleway"/>
              <a:buChar char="-"/>
            </a:pPr>
            <a:r>
              <a:rPr lang="ru" sz="2160">
                <a:latin typeface="Raleway"/>
                <a:ea typeface="Raleway"/>
                <a:cs typeface="Raleway"/>
                <a:sym typeface="Raleway"/>
              </a:rPr>
              <a:t>стресс;</a:t>
            </a:r>
            <a:endParaRPr sz="2160">
              <a:latin typeface="Raleway"/>
              <a:ea typeface="Raleway"/>
              <a:cs typeface="Raleway"/>
              <a:sym typeface="Raleway"/>
            </a:endParaRPr>
          </a:p>
          <a:p>
            <a:pPr indent="-36576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60"/>
              <a:buFont typeface="Raleway"/>
              <a:buChar char="-"/>
            </a:pPr>
            <a:r>
              <a:rPr lang="ru" sz="2160">
                <a:latin typeface="Raleway"/>
                <a:ea typeface="Raleway"/>
                <a:cs typeface="Raleway"/>
                <a:sym typeface="Raleway"/>
              </a:rPr>
              <a:t>богатый выбор = тоже проблема</a:t>
            </a:r>
            <a:endParaRPr sz="216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ru" sz="2160">
                <a:latin typeface="Raleway"/>
                <a:ea typeface="Raleway"/>
                <a:cs typeface="Raleway"/>
                <a:sym typeface="Raleway"/>
              </a:rPr>
              <a:t>Как это влияет на процесс обучения?</a:t>
            </a:r>
            <a:endParaRPr i="1" sz="216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638" y="802825"/>
            <a:ext cx="6068726" cy="34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13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персональный ассистент в вашем кармашке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10100" y="2088200"/>
            <a:ext cx="6321600" cy="25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Char char="●"/>
            </a:pPr>
            <a:r>
              <a:rPr b="1" lang="ru" sz="2100">
                <a:highlight>
                  <a:srgbClr val="CFE2F3"/>
                </a:highlight>
                <a:latin typeface="Raleway"/>
                <a:ea typeface="Raleway"/>
                <a:cs typeface="Raleway"/>
                <a:sym typeface="Raleway"/>
              </a:rPr>
              <a:t>Обзор IT-решения: </a:t>
            </a:r>
            <a:r>
              <a:rPr lang="ru" sz="2100">
                <a:highlight>
                  <a:srgbClr val="CFE2F3"/>
                </a:highlight>
                <a:latin typeface="Raleway"/>
                <a:ea typeface="Raleway"/>
                <a:cs typeface="Raleway"/>
                <a:sym typeface="Raleway"/>
              </a:rPr>
              <a:t>Интегрированные микросервисы для управления временем посредством взаимодействия с telegram bot</a:t>
            </a:r>
            <a:endParaRPr sz="2100">
              <a:highlight>
                <a:srgbClr val="CFE2F3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Char char="●"/>
            </a:pPr>
            <a:r>
              <a:rPr lang="ru" sz="2100">
                <a:highlight>
                  <a:srgbClr val="CFE2F3"/>
                </a:highlight>
                <a:latin typeface="Raleway"/>
                <a:ea typeface="Raleway"/>
                <a:cs typeface="Raleway"/>
                <a:sym typeface="Raleway"/>
              </a:rPr>
              <a:t>Технологии и инструменты demo версии: Python, Flask, pyTelegramBotApi</a:t>
            </a:r>
            <a:endParaRPr sz="2100">
              <a:highlight>
                <a:srgbClr val="CFE2F3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 mvp</a:t>
            </a:r>
            <a:endParaRPr/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31417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" sz="2100">
                <a:solidFill>
                  <a:srgbClr val="1F2328"/>
                </a:solidFill>
                <a:highlight>
                  <a:srgbClr val="CFE2F3"/>
                </a:highlight>
              </a:rPr>
              <a:t>Я – Главный Архитектор. Я создал Матрицу. (с)</a:t>
            </a:r>
            <a:endParaRPr b="0" i="1" sz="2100">
              <a:solidFill>
                <a:srgbClr val="1F2328"/>
              </a:solidFill>
              <a:highlight>
                <a:srgbClr val="CFE2F3"/>
              </a:highlight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363750"/>
            <a:ext cx="3923921" cy="16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4281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00">
                <a:solidFill>
                  <a:srgbClr val="1F2328"/>
                </a:solidFill>
                <a:highlight>
                  <a:srgbClr val="CFE2F3"/>
                </a:highlight>
              </a:rPr>
              <a:t>Реализация демо версии</a:t>
            </a:r>
            <a:endParaRPr sz="2700">
              <a:highlight>
                <a:srgbClr val="CFE2F3"/>
              </a:highlight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1" marL="914400" rtl="0" algn="l">
              <a:spcBef>
                <a:spcPts val="1200"/>
              </a:spcBef>
              <a:spcAft>
                <a:spcPts val="0"/>
              </a:spcAft>
              <a:buSzPts val="2100"/>
              <a:buFont typeface="Raleway"/>
              <a:buChar char="●"/>
            </a:pPr>
            <a:r>
              <a:rPr b="1" lang="ru" sz="2100">
                <a:latin typeface="Raleway"/>
                <a:ea typeface="Raleway"/>
                <a:cs typeface="Raleway"/>
                <a:sym typeface="Raleway"/>
              </a:rPr>
              <a:t>Реализация микросервисов: </a:t>
            </a:r>
            <a:endParaRPr b="1" sz="2100">
              <a:latin typeface="Raleway"/>
              <a:ea typeface="Raleway"/>
              <a:cs typeface="Raleway"/>
              <a:sym typeface="Raleway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Raleway"/>
              <a:buAutoNum type="romanLcPeriod"/>
            </a:pPr>
            <a:r>
              <a:rPr lang="ru" sz="2100">
                <a:latin typeface="Raleway"/>
                <a:ea typeface="Raleway"/>
                <a:cs typeface="Raleway"/>
                <a:sym typeface="Raleway"/>
              </a:rPr>
              <a:t>Dispatcher API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Raleway"/>
              <a:buAutoNum type="romanLcPeriod"/>
            </a:pPr>
            <a:r>
              <a:rPr lang="ru" sz="2100">
                <a:latin typeface="Raleway"/>
                <a:ea typeface="Raleway"/>
                <a:cs typeface="Raleway"/>
                <a:sym typeface="Raleway"/>
              </a:rPr>
              <a:t>Task Manager.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Raleway"/>
              <a:buChar char="●"/>
            </a:pPr>
            <a:r>
              <a:rPr b="1" lang="ru" sz="2100">
                <a:latin typeface="Raleway"/>
                <a:ea typeface="Raleway"/>
                <a:cs typeface="Raleway"/>
                <a:sym typeface="Raleway"/>
              </a:rPr>
              <a:t>Интерфейс взаимодействия: </a:t>
            </a:r>
            <a:endParaRPr b="1" sz="2100">
              <a:latin typeface="Raleway"/>
              <a:ea typeface="Raleway"/>
              <a:cs typeface="Raleway"/>
              <a:sym typeface="Raleway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Raleway"/>
              <a:buAutoNum type="romanLcPeriod"/>
            </a:pPr>
            <a:r>
              <a:rPr lang="ru" sz="2100">
                <a:latin typeface="Raleway"/>
                <a:ea typeface="Raleway"/>
                <a:cs typeface="Raleway"/>
                <a:sym typeface="Raleway"/>
              </a:rPr>
              <a:t>Telegram бот.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DEMO TIME!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850" y="1329500"/>
            <a:ext cx="5379850" cy="29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1" marL="914400" rtl="0" algn="l">
              <a:spcBef>
                <a:spcPts val="1200"/>
              </a:spcBef>
              <a:spcAft>
                <a:spcPts val="0"/>
              </a:spcAft>
              <a:buSzPts val="2100"/>
              <a:buFont typeface="Raleway"/>
              <a:buChar char="●"/>
            </a:pPr>
            <a:r>
              <a:rPr b="1" lang="ru" sz="2100">
                <a:latin typeface="Raleway"/>
                <a:ea typeface="Raleway"/>
                <a:cs typeface="Raleway"/>
                <a:sym typeface="Raleway"/>
              </a:rPr>
              <a:t>Преимущества системы</a:t>
            </a:r>
            <a:endParaRPr b="1" sz="2100">
              <a:latin typeface="Raleway"/>
              <a:ea typeface="Raleway"/>
              <a:cs typeface="Raleway"/>
              <a:sym typeface="Raleway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Raleway"/>
              <a:buAutoNum type="romanLcPeriod"/>
            </a:pPr>
            <a:r>
              <a:rPr lang="ru" sz="2100">
                <a:latin typeface="Raleway"/>
                <a:ea typeface="Raleway"/>
                <a:cs typeface="Raleway"/>
                <a:sym typeface="Raleway"/>
              </a:rPr>
              <a:t>Улучшение организации времени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Raleway"/>
              <a:buAutoNum type="romanLcPeriod"/>
            </a:pPr>
            <a:r>
              <a:rPr lang="ru" sz="2100">
                <a:latin typeface="Raleway"/>
                <a:ea typeface="Raleway"/>
                <a:cs typeface="Raleway"/>
                <a:sym typeface="Raleway"/>
              </a:rPr>
              <a:t>снижение стресса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Raleway"/>
              <a:buAutoNum type="romanLcPeriod"/>
            </a:pPr>
            <a:r>
              <a:rPr lang="ru" sz="2100">
                <a:latin typeface="Raleway"/>
                <a:ea typeface="Raleway"/>
                <a:cs typeface="Raleway"/>
                <a:sym typeface="Raleway"/>
              </a:rPr>
              <a:t>удобство взаимодействия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Raleway"/>
              <a:buChar char="●"/>
            </a:pPr>
            <a:r>
              <a:rPr b="1" lang="ru" sz="2100">
                <a:latin typeface="Raleway"/>
                <a:ea typeface="Raleway"/>
                <a:cs typeface="Raleway"/>
                <a:sym typeface="Raleway"/>
              </a:rPr>
              <a:t>Ссылка на проект:</a:t>
            </a:r>
            <a:r>
              <a:rPr b="1" lang="ru" sz="2100"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2100">
              <a:latin typeface="Raleway"/>
              <a:ea typeface="Raleway"/>
              <a:cs typeface="Raleway"/>
              <a:sym typeface="Raleway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Raleway"/>
              <a:buAutoNum type="romanLcPeriod"/>
            </a:pPr>
            <a:r>
              <a:rPr i="1" lang="ru" sz="21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персональный ассистент репозитарии</a:t>
            </a:r>
            <a:endParaRPr i="1"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