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56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83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48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1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20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4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4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35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56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B002-C49C-46F4-976D-7C1C70B84926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9C49-C8EE-43A0-8433-28963E379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4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1319698" y="2075065"/>
            <a:ext cx="9561662" cy="2654876"/>
            <a:chOff x="1319698" y="2075065"/>
            <a:chExt cx="9561662" cy="2654876"/>
          </a:xfrm>
        </p:grpSpPr>
        <p:sp>
          <p:nvSpPr>
            <p:cNvPr id="17" name="Retângulo 16"/>
            <p:cNvSpPr/>
            <p:nvPr/>
          </p:nvSpPr>
          <p:spPr>
            <a:xfrm>
              <a:off x="1319698" y="2294311"/>
              <a:ext cx="9561662" cy="2402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9" t="71430" r="3519" b="9370"/>
            <a:stretch/>
          </p:blipFill>
          <p:spPr>
            <a:xfrm>
              <a:off x="1491762" y="3873422"/>
              <a:ext cx="9389598" cy="822961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1327971" y="2294311"/>
              <a:ext cx="9553389" cy="6899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                     </a:t>
              </a:r>
              <a:endPara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069" y="3056452"/>
              <a:ext cx="2993275" cy="132203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831" y="3058130"/>
              <a:ext cx="1338349" cy="133834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/>
            <a:srcRect l="38835"/>
            <a:stretch/>
          </p:blipFill>
          <p:spPr>
            <a:xfrm>
              <a:off x="1319698" y="2075065"/>
              <a:ext cx="1730992" cy="2654876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929" y="3056452"/>
              <a:ext cx="893975" cy="1345140"/>
            </a:xfrm>
            <a:prstGeom prst="rect">
              <a:avLst/>
            </a:prstGeom>
          </p:spPr>
        </p:pic>
      </p:grpSp>
      <p:sp>
        <p:nvSpPr>
          <p:cNvPr id="20" name="Retângulo 19"/>
          <p:cNvSpPr/>
          <p:nvPr/>
        </p:nvSpPr>
        <p:spPr>
          <a:xfrm>
            <a:off x="6090640" y="2738551"/>
            <a:ext cx="11079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9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DEVELOPED WITH</a:t>
            </a:r>
            <a:endParaRPr lang="pt-BR" sz="9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901213" y="2401154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PROGRAMMING CHALLENGE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79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Robson Cruz</dc:creator>
  <cp:lastModifiedBy>Robson Cruz</cp:lastModifiedBy>
  <cp:revision>5</cp:revision>
  <dcterms:created xsi:type="dcterms:W3CDTF">2020-01-17T17:27:18Z</dcterms:created>
  <dcterms:modified xsi:type="dcterms:W3CDTF">2020-01-17T18:41:27Z</dcterms:modified>
</cp:coreProperties>
</file>