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9" r:id="rId3"/>
  </p:sldIdLst>
  <p:sldSz cx="5486400" cy="8229600"/>
  <p:notesSz cx="6858000" cy="9144000"/>
  <p:defaultTextStyle>
    <a:defPPr>
      <a:defRPr lang="en-US"/>
    </a:defPPr>
    <a:lvl1pPr marL="0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E3B"/>
    <a:srgbClr val="2A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6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2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E835-81DD-D5E7-1AD8-F40F48BE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6836"/>
            <a:ext cx="4114800" cy="2865120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3BE84-4E70-62D4-7CE6-6D25881E8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322446"/>
            <a:ext cx="4114800" cy="1986915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68" indent="0" algn="ctr">
              <a:buNone/>
              <a:defRPr sz="2134"/>
            </a:lvl2pPr>
            <a:lvl3pPr marL="975336" indent="0" algn="ctr">
              <a:buNone/>
              <a:defRPr sz="1920"/>
            </a:lvl3pPr>
            <a:lvl4pPr marL="1463003" indent="0" algn="ctr">
              <a:buNone/>
              <a:defRPr sz="1706"/>
            </a:lvl4pPr>
            <a:lvl5pPr marL="1950671" indent="0" algn="ctr">
              <a:buNone/>
              <a:defRPr sz="1706"/>
            </a:lvl5pPr>
            <a:lvl6pPr marL="2438339" indent="0" algn="ctr">
              <a:buNone/>
              <a:defRPr sz="1706"/>
            </a:lvl6pPr>
            <a:lvl7pPr marL="2926007" indent="0" algn="ctr">
              <a:buNone/>
              <a:defRPr sz="1706"/>
            </a:lvl7pPr>
            <a:lvl8pPr marL="3413674" indent="0" algn="ctr">
              <a:buNone/>
              <a:defRPr sz="1706"/>
            </a:lvl8pPr>
            <a:lvl9pPr marL="3901342" indent="0" algn="ctr">
              <a:buNone/>
              <a:defRPr sz="170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8B27-813B-B47C-5499-FADF2830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DFA6-BC8F-C2C7-38AE-8F8FE643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7A4E-9A2B-FD21-517E-4B286CE8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2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2EE1-268E-0526-C179-653E76C9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52D74-8112-9FEA-4350-C2EACC628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22EB-06B4-BF4A-FBBE-25F07A50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4AC0-B170-81D4-BE5D-47E89ADC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1D56-FF1C-A634-C00D-939DC2D2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6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F5B98-FC2F-9114-F382-99A877C31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926205" y="438151"/>
            <a:ext cx="1183005" cy="6974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E28BC-82CE-37E6-11B7-66A6D9C9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77190" y="438151"/>
            <a:ext cx="3480435" cy="6974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8C5B-74F1-CE58-A83B-C6EB6B06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AE68-03F3-4649-0741-4448A5EE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FFA9-C03D-96A1-76E0-3A3FB10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D715-1AE8-E9FD-6731-3744EA35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184B-7C2D-6C20-0F91-F9050C13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29AC-A1C6-FAC8-9982-791FEBDA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A2B1-3E29-3C44-8654-5E8FC200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FE12-8030-9E19-36FE-4C1171E2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3764-B287-D02F-01B6-D43A472C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3" y="2051687"/>
            <a:ext cx="4732020" cy="3423284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B4EB4-3636-944F-BDA5-B5C02852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333" y="5507357"/>
            <a:ext cx="4732020" cy="1800224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68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2pPr>
            <a:lvl3pPr marL="975336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03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4pPr>
            <a:lvl5pPr marL="1950671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5pPr>
            <a:lvl6pPr marL="2438339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6pPr>
            <a:lvl7pPr marL="2926007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7pPr>
            <a:lvl8pPr marL="341367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8pPr>
            <a:lvl9pPr marL="3901342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2893-5C6F-C9DA-AC3C-238CCB3E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E5EE-F418-1386-64AC-738C373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3C95-E962-638F-0FAD-48719C15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5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1DE4-F451-81C5-C8F5-9AC965AF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C88F-CD11-F801-566D-309BB7A66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1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C98B2-57B7-D049-62CA-2DEA14223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74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DCAB1-FDF9-90E8-5358-2248E423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6659-8A40-3C97-34A7-42B248F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EC2AE-9FF8-88FF-7750-677B836F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0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E87-C71B-1055-ADC5-0D4A46CB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5" y="438151"/>
            <a:ext cx="4732020" cy="1590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150FE-E66E-3966-EDA6-4BAF98B2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905" y="2017396"/>
            <a:ext cx="2321004" cy="988694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68" indent="0">
              <a:buNone/>
              <a:defRPr sz="2134" b="1"/>
            </a:lvl2pPr>
            <a:lvl3pPr marL="975336" indent="0">
              <a:buNone/>
              <a:defRPr sz="1920" b="1"/>
            </a:lvl3pPr>
            <a:lvl4pPr marL="1463003" indent="0">
              <a:buNone/>
              <a:defRPr sz="1706" b="1"/>
            </a:lvl4pPr>
            <a:lvl5pPr marL="1950671" indent="0">
              <a:buNone/>
              <a:defRPr sz="1706" b="1"/>
            </a:lvl5pPr>
            <a:lvl6pPr marL="2438339" indent="0">
              <a:buNone/>
              <a:defRPr sz="1706" b="1"/>
            </a:lvl6pPr>
            <a:lvl7pPr marL="2926007" indent="0">
              <a:buNone/>
              <a:defRPr sz="1706" b="1"/>
            </a:lvl7pPr>
            <a:lvl8pPr marL="3413674" indent="0">
              <a:buNone/>
              <a:defRPr sz="1706" b="1"/>
            </a:lvl8pPr>
            <a:lvl9pPr marL="3901342" indent="0">
              <a:buNone/>
              <a:defRPr sz="17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18678-4562-9217-EBD0-F18D3365F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905" y="3006090"/>
            <a:ext cx="23210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54B7E-5812-22A6-6CF5-1923E5108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77491" y="2017396"/>
            <a:ext cx="2332434" cy="988694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68" indent="0">
              <a:buNone/>
              <a:defRPr sz="2134" b="1"/>
            </a:lvl2pPr>
            <a:lvl3pPr marL="975336" indent="0">
              <a:buNone/>
              <a:defRPr sz="1920" b="1"/>
            </a:lvl3pPr>
            <a:lvl4pPr marL="1463003" indent="0">
              <a:buNone/>
              <a:defRPr sz="1706" b="1"/>
            </a:lvl4pPr>
            <a:lvl5pPr marL="1950671" indent="0">
              <a:buNone/>
              <a:defRPr sz="1706" b="1"/>
            </a:lvl5pPr>
            <a:lvl6pPr marL="2438339" indent="0">
              <a:buNone/>
              <a:defRPr sz="1706" b="1"/>
            </a:lvl6pPr>
            <a:lvl7pPr marL="2926007" indent="0">
              <a:buNone/>
              <a:defRPr sz="1706" b="1"/>
            </a:lvl7pPr>
            <a:lvl8pPr marL="3413674" indent="0">
              <a:buNone/>
              <a:defRPr sz="1706" b="1"/>
            </a:lvl8pPr>
            <a:lvl9pPr marL="3901342" indent="0">
              <a:buNone/>
              <a:defRPr sz="17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93E3E-2B65-5F7B-9FE6-0BCAFD3CF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777491" y="3006090"/>
            <a:ext cx="233243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16A1F-06CB-F30E-9772-16A74843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9E2E3-869F-134A-81AE-826AF753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449E8-21D6-1EE7-CAC3-C4913008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B72A-40A7-A4F6-1288-FE4A4E58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58FBE-110B-037D-2A75-E1198FFD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4C2E3-5836-05DD-A455-1CBF7A9F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08A20-F27F-D773-769A-05E46181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52E25-9175-FC84-1172-1E3DBFEE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42C57-83C3-6B24-2014-E9A201BB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24502-E1F2-2F6F-9C0D-5FB0D755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5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C17B-4D05-7BB1-C6D2-7EB1199E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6" cy="1920240"/>
          </a:xfrm>
        </p:spPr>
        <p:txBody>
          <a:bodyPr anchor="b"/>
          <a:lstStyle>
            <a:lvl1pPr>
              <a:defRPr sz="34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7A4B-D482-347D-F9CB-329B4C84F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435" y="1184911"/>
            <a:ext cx="2777490" cy="5848350"/>
          </a:xfrm>
        </p:spPr>
        <p:txBody>
          <a:bodyPr/>
          <a:lstStyle>
            <a:lvl1pPr>
              <a:defRPr sz="3414"/>
            </a:lvl1pPr>
            <a:lvl2pPr>
              <a:defRPr sz="2986"/>
            </a:lvl2pPr>
            <a:lvl3pPr>
              <a:defRPr sz="2560"/>
            </a:lvl3pPr>
            <a:lvl4pPr>
              <a:defRPr sz="2134"/>
            </a:lvl4pPr>
            <a:lvl5pPr>
              <a:defRPr sz="2134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DAACC-7752-C8E0-7D78-F98ECBDD3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905" y="2468881"/>
            <a:ext cx="1769506" cy="4573905"/>
          </a:xfrm>
        </p:spPr>
        <p:txBody>
          <a:bodyPr/>
          <a:lstStyle>
            <a:lvl1pPr marL="0" indent="0">
              <a:buNone/>
              <a:defRPr sz="1706"/>
            </a:lvl1pPr>
            <a:lvl2pPr marL="487668" indent="0">
              <a:buNone/>
              <a:defRPr sz="1494"/>
            </a:lvl2pPr>
            <a:lvl3pPr marL="975336" indent="0">
              <a:buNone/>
              <a:defRPr sz="1280"/>
            </a:lvl3pPr>
            <a:lvl4pPr marL="1463003" indent="0">
              <a:buNone/>
              <a:defRPr sz="1066"/>
            </a:lvl4pPr>
            <a:lvl5pPr marL="1950671" indent="0">
              <a:buNone/>
              <a:defRPr sz="1066"/>
            </a:lvl5pPr>
            <a:lvl6pPr marL="2438339" indent="0">
              <a:buNone/>
              <a:defRPr sz="1066"/>
            </a:lvl6pPr>
            <a:lvl7pPr marL="2926007" indent="0">
              <a:buNone/>
              <a:defRPr sz="1066"/>
            </a:lvl7pPr>
            <a:lvl8pPr marL="3413674" indent="0">
              <a:buNone/>
              <a:defRPr sz="1066"/>
            </a:lvl8pPr>
            <a:lvl9pPr marL="3901342" indent="0">
              <a:buNone/>
              <a:defRPr sz="10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CB35F-E822-E5D3-5ABE-2914EBD9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72E0D-7F1F-1CE9-B053-2B74B822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D013B-6DD4-9370-0C3B-4F84DF0C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7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1D13-4227-C8C8-8B06-285C0C2D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6" cy="1920240"/>
          </a:xfrm>
        </p:spPr>
        <p:txBody>
          <a:bodyPr anchor="b"/>
          <a:lstStyle>
            <a:lvl1pPr>
              <a:defRPr sz="34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909C0-5570-1A0C-0CB4-9D930DCE5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332435" y="1184911"/>
            <a:ext cx="2777490" cy="5848350"/>
          </a:xfrm>
        </p:spPr>
        <p:txBody>
          <a:bodyPr/>
          <a:lstStyle>
            <a:lvl1pPr marL="0" indent="0">
              <a:buNone/>
              <a:defRPr sz="3414"/>
            </a:lvl1pPr>
            <a:lvl2pPr marL="487668" indent="0">
              <a:buNone/>
              <a:defRPr sz="2986"/>
            </a:lvl2pPr>
            <a:lvl3pPr marL="975336" indent="0">
              <a:buNone/>
              <a:defRPr sz="2560"/>
            </a:lvl3pPr>
            <a:lvl4pPr marL="1463003" indent="0">
              <a:buNone/>
              <a:defRPr sz="2134"/>
            </a:lvl4pPr>
            <a:lvl5pPr marL="1950671" indent="0">
              <a:buNone/>
              <a:defRPr sz="2134"/>
            </a:lvl5pPr>
            <a:lvl6pPr marL="2438339" indent="0">
              <a:buNone/>
              <a:defRPr sz="2134"/>
            </a:lvl6pPr>
            <a:lvl7pPr marL="2926007" indent="0">
              <a:buNone/>
              <a:defRPr sz="2134"/>
            </a:lvl7pPr>
            <a:lvl8pPr marL="3413674" indent="0">
              <a:buNone/>
              <a:defRPr sz="2134"/>
            </a:lvl8pPr>
            <a:lvl9pPr marL="3901342" indent="0">
              <a:buNone/>
              <a:defRPr sz="213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58C71-22D6-D864-9CCF-8FFDB5FB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905" y="2468881"/>
            <a:ext cx="1769506" cy="4573905"/>
          </a:xfrm>
        </p:spPr>
        <p:txBody>
          <a:bodyPr/>
          <a:lstStyle>
            <a:lvl1pPr marL="0" indent="0">
              <a:buNone/>
              <a:defRPr sz="1706"/>
            </a:lvl1pPr>
            <a:lvl2pPr marL="487668" indent="0">
              <a:buNone/>
              <a:defRPr sz="1494"/>
            </a:lvl2pPr>
            <a:lvl3pPr marL="975336" indent="0">
              <a:buNone/>
              <a:defRPr sz="1280"/>
            </a:lvl3pPr>
            <a:lvl4pPr marL="1463003" indent="0">
              <a:buNone/>
              <a:defRPr sz="1066"/>
            </a:lvl4pPr>
            <a:lvl5pPr marL="1950671" indent="0">
              <a:buNone/>
              <a:defRPr sz="1066"/>
            </a:lvl5pPr>
            <a:lvl6pPr marL="2438339" indent="0">
              <a:buNone/>
              <a:defRPr sz="1066"/>
            </a:lvl6pPr>
            <a:lvl7pPr marL="2926007" indent="0">
              <a:buNone/>
              <a:defRPr sz="1066"/>
            </a:lvl7pPr>
            <a:lvl8pPr marL="3413674" indent="0">
              <a:buNone/>
              <a:defRPr sz="1066"/>
            </a:lvl8pPr>
            <a:lvl9pPr marL="3901342" indent="0">
              <a:buNone/>
              <a:defRPr sz="10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266A-0830-F3AB-7B9F-62B13FED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AB4FC-1EBB-3FC0-F763-E3CD3A6F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562EB-F45E-3A8B-B54F-2DD00DCD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0CF31-C761-7A3D-A180-1EDCE968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1" y="438151"/>
            <a:ext cx="473202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09D4B-FFC9-9550-6DEB-E08339D1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1" y="2190750"/>
            <a:ext cx="47320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3F13-B3E5-0400-AA9B-2A0A4A624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190" y="7627621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6E019-AD6E-8949-8958-35BF4E59593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0ABC-B84D-E6FE-08E3-047101FD9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7371" y="7627621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FFFA5-6A3F-C1E7-DE22-6BE13A622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74770" y="7627621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9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75336" rtl="0" eaLnBrk="1" latinLnBrk="0" hangingPunct="1">
        <a:lnSpc>
          <a:spcPct val="90000"/>
        </a:lnSpc>
        <a:spcBef>
          <a:spcPct val="0"/>
        </a:spcBef>
        <a:buNone/>
        <a:defRPr sz="4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975336" rtl="0" eaLnBrk="1" latinLnBrk="0" hangingPunct="1">
        <a:lnSpc>
          <a:spcPct val="90000"/>
        </a:lnSpc>
        <a:spcBef>
          <a:spcPts val="1066"/>
        </a:spcBef>
        <a:buFont typeface="Arial" panose="020B0604020202020204" pitchFamily="34" charset="0"/>
        <a:buChar char="•"/>
        <a:defRPr sz="2986" kern="120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3pPr>
      <a:lvl4pPr marL="1706838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05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73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841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76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68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36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03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71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39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07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74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42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3D4D9-8D94-4893-D199-7873ED280677}"/>
              </a:ext>
            </a:extLst>
          </p:cNvPr>
          <p:cNvSpPr txBox="1"/>
          <p:nvPr/>
        </p:nvSpPr>
        <p:spPr>
          <a:xfrm>
            <a:off x="171486" y="439750"/>
            <a:ext cx="5314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The Science of Red Light Therapy and Retinal Imaging</a:t>
            </a:r>
            <a:endParaRPr lang="en-US" sz="2400" b="1" dirty="0">
              <a:solidFill>
                <a:schemeClr val="bg1"/>
              </a:solidFill>
              <a:latin typeface="Open Sans ExtraBold" pitchFamily="2" charset="0"/>
              <a:ea typeface="Open Sans ExtraBold" pitchFamily="2" charset="0"/>
              <a:cs typeface="Open Sans ExtraBold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E5F80-B22F-AD46-A570-A82D8FBB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" y="0"/>
            <a:ext cx="5482971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C3BAB7-AAA1-7942-AF9B-BBDA5E9B20CC}"/>
              </a:ext>
            </a:extLst>
          </p:cNvPr>
          <p:cNvSpPr txBox="1"/>
          <p:nvPr/>
        </p:nvSpPr>
        <p:spPr>
          <a:xfrm>
            <a:off x="599703" y="297246"/>
            <a:ext cx="4286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The Vagus Advantage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294FC-F798-0F80-14A2-A30E8A3C2254}"/>
              </a:ext>
            </a:extLst>
          </p:cNvPr>
          <p:cNvSpPr txBox="1"/>
          <p:nvPr/>
        </p:nvSpPr>
        <p:spPr>
          <a:xfrm>
            <a:off x="356259" y="7188851"/>
            <a:ext cx="3610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Dr. Ray Zhang, MD</a:t>
            </a:r>
          </a:p>
          <a:p>
            <a:r>
              <a:rPr lang="en-US" sz="2400" dirty="0">
                <a:solidFill>
                  <a:schemeClr val="bg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and Richard Sprague</a:t>
            </a:r>
          </a:p>
        </p:txBody>
      </p:sp>
    </p:spTree>
    <p:extLst>
      <p:ext uri="{BB962C8B-B14F-4D97-AF65-F5344CB8AC3E}">
        <p14:creationId xmlns:p14="http://schemas.microsoft.com/office/powerpoint/2010/main" val="229539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DB323-6089-A38E-36C5-0218C2E46720}"/>
              </a:ext>
            </a:extLst>
          </p:cNvPr>
          <p:cNvSpPr txBox="1"/>
          <p:nvPr/>
        </p:nvSpPr>
        <p:spPr>
          <a:xfrm>
            <a:off x="644234" y="5392271"/>
            <a:ext cx="3914007" cy="1877820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73152" tIns="36576" rIns="73152" bIns="36576" rtlCol="0" anchor="ctr">
            <a:normAutofit fontScale="85000" lnSpcReduction="20000"/>
          </a:bodyPr>
          <a:lstStyle/>
          <a:p>
            <a:pPr algn="ctr" defTabSz="548640">
              <a:lnSpc>
                <a:spcPct val="90000"/>
              </a:lnSpc>
              <a:spcBef>
                <a:spcPct val="0"/>
              </a:spcBef>
              <a:spcAft>
                <a:spcPts val="480"/>
              </a:spcAft>
            </a:pPr>
            <a:r>
              <a:rPr lang="en-US" sz="1920" dirty="0">
                <a:solidFill>
                  <a:srgbClr val="262626"/>
                </a:solidFill>
                <a:latin typeface="Montserrat" pitchFamily="2" charset="77"/>
                <a:ea typeface="+mj-ea"/>
                <a:cs typeface="+mj-cs"/>
              </a:rPr>
              <a:t>2D Opticare AI</a:t>
            </a:r>
          </a:p>
          <a:p>
            <a:pPr algn="ctr" defTabSz="548640">
              <a:lnSpc>
                <a:spcPct val="90000"/>
              </a:lnSpc>
              <a:spcBef>
                <a:spcPct val="0"/>
              </a:spcBef>
              <a:spcAft>
                <a:spcPts val="480"/>
              </a:spcAft>
            </a:pPr>
            <a:r>
              <a:rPr lang="en-US" sz="3520" b="1" dirty="0">
                <a:solidFill>
                  <a:srgbClr val="2AC5C7"/>
                </a:solidFill>
                <a:latin typeface="Montserrat ExtraBold" pitchFamily="2" charset="77"/>
                <a:ea typeface="+mj-ea"/>
                <a:cs typeface="+mj-cs"/>
              </a:rPr>
              <a:t>The Red Light Miracle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9B75C-FFA4-A8B0-70C8-8A058EC20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282"/>
            <a:ext cx="5572393" cy="540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8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28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Montserrat ExtraBold</vt:lpstr>
      <vt:lpstr>Open Sans ExtraBold</vt:lpstr>
      <vt:lpstr>Posterama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Sprague</dc:creator>
  <cp:lastModifiedBy>Richard Sprague</cp:lastModifiedBy>
  <cp:revision>19</cp:revision>
  <dcterms:created xsi:type="dcterms:W3CDTF">2022-06-12T19:57:29Z</dcterms:created>
  <dcterms:modified xsi:type="dcterms:W3CDTF">2025-05-13T16:43:43Z</dcterms:modified>
</cp:coreProperties>
</file>