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FA350D-35DD-49FA-B7C2-E0D99C5615C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25871711-1D0E-434B-8A6E-C0D6D753788A}">
      <dgm:prSet phldrT="[텍스트]" phldr="0"/>
      <dgm:spPr/>
      <dgm:t>
        <a:bodyPr/>
        <a:lstStyle/>
        <a:p>
          <a:pPr latinLnBrk="1"/>
          <a:r>
            <a:rPr lang="en-US" altLang="ko-KR" dirty="0"/>
            <a:t>1</a:t>
          </a:r>
          <a:r>
            <a:rPr lang="ko-KR" altLang="en-US" dirty="0"/>
            <a:t>주차</a:t>
          </a:r>
          <a:r>
            <a:rPr lang="en-US" altLang="ko-KR" dirty="0"/>
            <a:t>(10.13~10.19)</a:t>
          </a:r>
          <a:endParaRPr lang="ko-KR" altLang="en-US" dirty="0"/>
        </a:p>
      </dgm:t>
    </dgm:pt>
    <dgm:pt modelId="{1CDE7C2B-B781-4848-B87D-7D954847FF68}" type="par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C845974F-ECA7-4F33-8CD5-BDE5D76E3198}" type="sibTrans" cxnId="{EC97E7D1-65CD-42DB-9BBB-295B8B9B0E4E}">
      <dgm:prSet/>
      <dgm:spPr/>
      <dgm:t>
        <a:bodyPr/>
        <a:lstStyle/>
        <a:p>
          <a:pPr latinLnBrk="1"/>
          <a:endParaRPr lang="ko-KR" altLang="en-US"/>
        </a:p>
      </dgm:t>
    </dgm:pt>
    <dgm:pt modelId="{39EADDD0-9DA0-4BC7-A3D6-CB1D27887771}">
      <dgm:prSet phldrT="[텍스트]" custT="1"/>
      <dgm:spPr/>
      <dgm:t>
        <a:bodyPr/>
        <a:lstStyle/>
        <a:p>
          <a:pPr latinLnBrk="1"/>
          <a:r>
            <a:rPr lang="ko-KR" altLang="en-US" sz="1050" dirty="0"/>
            <a:t>리소스 탐색 및 가공</a:t>
          </a:r>
        </a:p>
      </dgm:t>
    </dgm:pt>
    <dgm:pt modelId="{16DC839C-B964-4DCB-9787-E82645385A9D}" type="par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090EE77D-1558-4BEF-B490-8940E1B84ACD}" type="sibTrans" cxnId="{6E74F6B7-F7D8-4001-AEE3-72C63B6979CD}">
      <dgm:prSet/>
      <dgm:spPr/>
      <dgm:t>
        <a:bodyPr/>
        <a:lstStyle/>
        <a:p>
          <a:pPr latinLnBrk="1"/>
          <a:endParaRPr lang="ko-KR" altLang="en-US"/>
        </a:p>
      </dgm:t>
    </dgm:pt>
    <dgm:pt modelId="{238BBAD6-EA90-4B7E-8548-6B52FB9AED5A}">
      <dgm:prSet phldrT="[텍스트]" phldr="0"/>
      <dgm:spPr/>
      <dgm:t>
        <a:bodyPr/>
        <a:lstStyle/>
        <a:p>
          <a:pPr latinLnBrk="1"/>
          <a:r>
            <a:rPr lang="en-US" altLang="ko-KR" dirty="0"/>
            <a:t>2</a:t>
          </a:r>
          <a:r>
            <a:rPr lang="ko-KR" altLang="en-US" dirty="0"/>
            <a:t>주차</a:t>
          </a:r>
          <a:r>
            <a:rPr lang="en-US" altLang="ko-KR" dirty="0"/>
            <a:t>(10.20~10.26)</a:t>
          </a:r>
          <a:endParaRPr lang="ko-KR" altLang="en-US" dirty="0"/>
        </a:p>
      </dgm:t>
    </dgm:pt>
    <dgm:pt modelId="{E73E5004-59D9-4117-B1BD-2A614EEF5EC8}" type="par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B9399C84-041F-4D29-8109-E53EF6252943}" type="sibTrans" cxnId="{B3455680-942C-48BE-B024-CEA6C517570F}">
      <dgm:prSet/>
      <dgm:spPr/>
      <dgm:t>
        <a:bodyPr/>
        <a:lstStyle/>
        <a:p>
          <a:pPr latinLnBrk="1"/>
          <a:endParaRPr lang="ko-KR" altLang="en-US"/>
        </a:p>
      </dgm:t>
    </dgm:pt>
    <dgm:pt modelId="{AE82EE2E-7CF4-4017-A911-8C6AFBA53318}">
      <dgm:prSet phldrT="[텍스트]" custT="1"/>
      <dgm:spPr/>
      <dgm:t>
        <a:bodyPr/>
        <a:lstStyle/>
        <a:p>
          <a:pPr latinLnBrk="1"/>
          <a:r>
            <a:rPr lang="ko-KR" altLang="en-US" sz="1050" dirty="0"/>
            <a:t>게임 기본적인 구조 구현</a:t>
          </a:r>
          <a:r>
            <a:rPr lang="en-US" altLang="ko-KR" sz="1050" dirty="0"/>
            <a:t>(</a:t>
          </a:r>
          <a:r>
            <a:rPr lang="ko-KR" altLang="en-US" sz="1050" dirty="0"/>
            <a:t>애니메이션 실행 함수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1E765F3A-EE15-4106-9BF8-7DE0DD4EC56B}" type="par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30A73F8F-B4B8-40CD-A490-5E725806B774}" type="sibTrans" cxnId="{778FA610-634B-43C1-88CA-C7548C814813}">
      <dgm:prSet/>
      <dgm:spPr/>
      <dgm:t>
        <a:bodyPr/>
        <a:lstStyle/>
        <a:p>
          <a:pPr latinLnBrk="1"/>
          <a:endParaRPr lang="ko-KR" altLang="en-US"/>
        </a:p>
      </dgm:t>
    </dgm:pt>
    <dgm:pt modelId="{E3B1C797-ACFD-4B8F-B48A-2F6DED9C4831}">
      <dgm:prSet phldrT="[텍스트]" phldr="0"/>
      <dgm:spPr/>
      <dgm:t>
        <a:bodyPr/>
        <a:lstStyle/>
        <a:p>
          <a:pPr latinLnBrk="1"/>
          <a:r>
            <a:rPr lang="en-US" altLang="ko-KR" dirty="0"/>
            <a:t>3</a:t>
          </a:r>
          <a:r>
            <a:rPr lang="ko-KR" altLang="en-US" dirty="0"/>
            <a:t>주차</a:t>
          </a:r>
          <a:r>
            <a:rPr lang="en-US" altLang="ko-KR" dirty="0"/>
            <a:t>(10.27~11.02)</a:t>
          </a:r>
          <a:endParaRPr lang="ko-KR" altLang="en-US" dirty="0"/>
        </a:p>
      </dgm:t>
    </dgm:pt>
    <dgm:pt modelId="{A4DB7129-624F-4076-8724-77EBE7D9A82B}" type="par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43FF21F1-EBEE-4CC1-B58A-C7FD0DB54062}" type="sibTrans" cxnId="{312930AA-348E-47BD-ADF7-37686CD8D243}">
      <dgm:prSet/>
      <dgm:spPr/>
      <dgm:t>
        <a:bodyPr/>
        <a:lstStyle/>
        <a:p>
          <a:pPr latinLnBrk="1"/>
          <a:endParaRPr lang="ko-KR" altLang="en-US"/>
        </a:p>
      </dgm:t>
    </dgm:pt>
    <dgm:pt modelId="{6A0E6D0A-DC05-4227-A934-ED5DE14B0BE6}">
      <dgm:prSet phldrT="[텍스트]" custT="1"/>
      <dgm:spPr/>
      <dgm:t>
        <a:bodyPr/>
        <a:lstStyle/>
        <a:p>
          <a:pPr latinLnBrk="1"/>
          <a:r>
            <a:rPr lang="ko-KR" altLang="en-US" sz="1050" dirty="0"/>
            <a:t>주인공 캐릭터 기본 조작</a:t>
          </a:r>
          <a:r>
            <a:rPr lang="en-US" altLang="ko-KR" sz="1050" dirty="0"/>
            <a:t>(</a:t>
          </a:r>
          <a:r>
            <a:rPr lang="ko-KR" altLang="en-US" sz="1050" dirty="0"/>
            <a:t>공격</a:t>
          </a:r>
          <a:r>
            <a:rPr lang="en-US" altLang="ko-KR" sz="1050" dirty="0"/>
            <a:t>, </a:t>
          </a:r>
          <a:r>
            <a:rPr lang="ko-KR" altLang="en-US" sz="1050" dirty="0"/>
            <a:t>이동</a:t>
          </a:r>
          <a:r>
            <a:rPr lang="en-US" altLang="ko-KR" sz="1050" dirty="0"/>
            <a:t>, </a:t>
          </a:r>
          <a:r>
            <a:rPr lang="ko-KR" altLang="en-US" sz="1050" dirty="0"/>
            <a:t>점프</a:t>
          </a:r>
          <a:r>
            <a:rPr lang="en-US" altLang="ko-KR" sz="1050" dirty="0"/>
            <a:t>, </a:t>
          </a:r>
          <a:r>
            <a:rPr lang="ko-KR" altLang="en-US" sz="1050" dirty="0" err="1"/>
            <a:t>대쉬</a:t>
          </a:r>
          <a:r>
            <a:rPr lang="en-US" altLang="ko-KR" sz="1050" dirty="0"/>
            <a:t>)</a:t>
          </a:r>
          <a:r>
            <a:rPr lang="ko-KR" altLang="en-US" sz="1050" dirty="0"/>
            <a:t> 구현</a:t>
          </a:r>
        </a:p>
      </dgm:t>
    </dgm:pt>
    <dgm:pt modelId="{24A6BE92-9B42-4441-B471-46563806C771}" type="par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767B6E8A-160E-490A-AA3D-CD6D28B0583D}" type="sibTrans" cxnId="{44C7A139-36D9-44C2-9BF9-0C602738CED4}">
      <dgm:prSet/>
      <dgm:spPr/>
      <dgm:t>
        <a:bodyPr/>
        <a:lstStyle/>
        <a:p>
          <a:pPr latinLnBrk="1"/>
          <a:endParaRPr lang="ko-KR" altLang="en-US"/>
        </a:p>
      </dgm:t>
    </dgm:pt>
    <dgm:pt modelId="{54D12B0D-F3DF-4F11-B7FB-3794A4DEE1AC}">
      <dgm:prSet/>
      <dgm:spPr/>
      <dgm:t>
        <a:bodyPr/>
        <a:lstStyle/>
        <a:p>
          <a:pPr latinLnBrk="1"/>
          <a:r>
            <a:rPr lang="en-US" altLang="ko-KR" dirty="0"/>
            <a:t>4</a:t>
          </a:r>
          <a:r>
            <a:rPr lang="ko-KR" altLang="en-US" dirty="0"/>
            <a:t>주차</a:t>
          </a:r>
          <a:r>
            <a:rPr lang="en-US" altLang="ko-KR" dirty="0"/>
            <a:t>(11.03~11.09)</a:t>
          </a:r>
          <a:endParaRPr lang="ko-KR" altLang="en-US" dirty="0"/>
        </a:p>
      </dgm:t>
    </dgm:pt>
    <dgm:pt modelId="{4DA3263B-40C9-4B96-AFB4-BCD2F70C65EB}" type="par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9363E2A9-39F5-4248-9316-E997E47FEA04}" type="sibTrans" cxnId="{5C124D3A-5A38-4358-AD93-60E68201BF8C}">
      <dgm:prSet/>
      <dgm:spPr/>
      <dgm:t>
        <a:bodyPr/>
        <a:lstStyle/>
        <a:p>
          <a:pPr latinLnBrk="1"/>
          <a:endParaRPr lang="ko-KR" altLang="en-US"/>
        </a:p>
      </dgm:t>
    </dgm:pt>
    <dgm:pt modelId="{FE6EFF61-0714-4075-8F70-CF764FFA4D5E}">
      <dgm:prSet/>
      <dgm:spPr/>
      <dgm:t>
        <a:bodyPr/>
        <a:lstStyle/>
        <a:p>
          <a:pPr latinLnBrk="1"/>
          <a:r>
            <a:rPr lang="en-US" altLang="ko-KR" dirty="0"/>
            <a:t>5</a:t>
          </a:r>
          <a:r>
            <a:rPr lang="ko-KR" altLang="en-US" dirty="0"/>
            <a:t>주차</a:t>
          </a:r>
          <a:r>
            <a:rPr lang="en-US" altLang="ko-KR" dirty="0"/>
            <a:t>(11.10~11.16)</a:t>
          </a:r>
          <a:endParaRPr lang="ko-KR" altLang="en-US" dirty="0"/>
        </a:p>
      </dgm:t>
    </dgm:pt>
    <dgm:pt modelId="{6E43EA4D-4CB4-4FDE-A4F6-F03FAEBADD92}" type="par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A08E61F1-9613-4F16-B238-70F4FBED7FA4}" type="sibTrans" cxnId="{95092A2F-49B0-40BB-B72D-E46C3C779C93}">
      <dgm:prSet/>
      <dgm:spPr/>
      <dgm:t>
        <a:bodyPr/>
        <a:lstStyle/>
        <a:p>
          <a:pPr latinLnBrk="1"/>
          <a:endParaRPr lang="ko-KR" altLang="en-US"/>
        </a:p>
      </dgm:t>
    </dgm:pt>
    <dgm:pt modelId="{177FDA4E-02E0-45C1-95D7-580305C11A54}">
      <dgm:prSet/>
      <dgm:spPr/>
      <dgm:t>
        <a:bodyPr/>
        <a:lstStyle/>
        <a:p>
          <a:pPr latinLnBrk="1"/>
          <a:r>
            <a:rPr lang="en-US" altLang="ko-KR" dirty="0"/>
            <a:t>6</a:t>
          </a:r>
          <a:r>
            <a:rPr lang="ko-KR" altLang="en-US" dirty="0"/>
            <a:t>주차</a:t>
          </a:r>
          <a:r>
            <a:rPr lang="en-US" altLang="ko-KR" dirty="0"/>
            <a:t>(11.17~11.23)</a:t>
          </a:r>
          <a:endParaRPr lang="ko-KR" altLang="en-US" dirty="0"/>
        </a:p>
      </dgm:t>
    </dgm:pt>
    <dgm:pt modelId="{1534EB1D-A361-4D8A-B418-73EC9E82136A}" type="par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A70F82DE-F6B2-4CBB-A478-ECED45688E3F}" type="sibTrans" cxnId="{F8300367-AEBF-474D-A80F-1B781289F669}">
      <dgm:prSet/>
      <dgm:spPr/>
      <dgm:t>
        <a:bodyPr/>
        <a:lstStyle/>
        <a:p>
          <a:pPr latinLnBrk="1"/>
          <a:endParaRPr lang="ko-KR" altLang="en-US"/>
        </a:p>
      </dgm:t>
    </dgm:pt>
    <dgm:pt modelId="{8C9B4E12-2676-49F7-A4EC-5CA619DE964D}">
      <dgm:prSet/>
      <dgm:spPr/>
      <dgm:t>
        <a:bodyPr/>
        <a:lstStyle/>
        <a:p>
          <a:pPr latinLnBrk="1"/>
          <a:r>
            <a:rPr lang="en-US" altLang="ko-KR" dirty="0"/>
            <a:t>7</a:t>
          </a:r>
          <a:r>
            <a:rPr lang="ko-KR" altLang="en-US" dirty="0"/>
            <a:t>주차</a:t>
          </a:r>
          <a:r>
            <a:rPr lang="en-US" altLang="ko-KR" dirty="0"/>
            <a:t>(11.24~11.30)</a:t>
          </a:r>
          <a:endParaRPr lang="ko-KR" altLang="en-US" dirty="0"/>
        </a:p>
      </dgm:t>
    </dgm:pt>
    <dgm:pt modelId="{09EA6B37-F9B5-4D03-9BE3-B08BA0B6ABF8}" type="par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E92AA486-FB1E-4C20-AD4E-22CE878E7CA1}" type="sibTrans" cxnId="{4DE5E651-F7D2-49BA-A778-B581BE47ADBB}">
      <dgm:prSet/>
      <dgm:spPr/>
      <dgm:t>
        <a:bodyPr/>
        <a:lstStyle/>
        <a:p>
          <a:pPr latinLnBrk="1"/>
          <a:endParaRPr lang="ko-KR" altLang="en-US"/>
        </a:p>
      </dgm:t>
    </dgm:pt>
    <dgm:pt modelId="{329C06C5-F5AA-4A41-BBBB-AEBA973D469F}">
      <dgm:prSet/>
      <dgm:spPr/>
      <dgm:t>
        <a:bodyPr/>
        <a:lstStyle/>
        <a:p>
          <a:pPr latinLnBrk="1"/>
          <a:r>
            <a:rPr lang="en-US" altLang="ko-KR" dirty="0"/>
            <a:t>8</a:t>
          </a:r>
          <a:r>
            <a:rPr lang="ko-KR" altLang="en-US" dirty="0"/>
            <a:t>주차</a:t>
          </a:r>
          <a:r>
            <a:rPr lang="en-US" altLang="ko-KR" dirty="0"/>
            <a:t>(12.01~12.07)</a:t>
          </a:r>
          <a:endParaRPr lang="ko-KR" altLang="en-US" dirty="0"/>
        </a:p>
      </dgm:t>
    </dgm:pt>
    <dgm:pt modelId="{E83EC81A-9C5C-4C11-BD3D-91F287F5341B}" type="par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4E70539E-D60D-44A6-A12F-1A0FEB12214C}" type="sibTrans" cxnId="{D204AB47-2B72-490A-A8B5-6220795FFB24}">
      <dgm:prSet/>
      <dgm:spPr/>
      <dgm:t>
        <a:bodyPr/>
        <a:lstStyle/>
        <a:p>
          <a:pPr latinLnBrk="1"/>
          <a:endParaRPr lang="ko-KR" altLang="en-US"/>
        </a:p>
      </dgm:t>
    </dgm:pt>
    <dgm:pt modelId="{D7EA4D88-73BF-40FD-B485-2C57963B0476}">
      <dgm:prSet/>
      <dgm:spPr/>
      <dgm:t>
        <a:bodyPr/>
        <a:lstStyle/>
        <a:p>
          <a:pPr latinLnBrk="1"/>
          <a:r>
            <a:rPr lang="en-US" altLang="ko-KR" dirty="0"/>
            <a:t>9</a:t>
          </a:r>
          <a:r>
            <a:rPr lang="ko-KR" altLang="en-US" dirty="0"/>
            <a:t>주차</a:t>
          </a:r>
          <a:r>
            <a:rPr lang="en-US" altLang="ko-KR" dirty="0"/>
            <a:t>(12.08~12.15)</a:t>
          </a:r>
          <a:endParaRPr lang="ko-KR" altLang="en-US" dirty="0"/>
        </a:p>
      </dgm:t>
    </dgm:pt>
    <dgm:pt modelId="{B716108B-1DF1-4D1F-9DD3-ED2F5669EC91}" type="par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FC1F85FE-BB6F-49DB-BA3E-1DA7B76DACF9}" type="sibTrans" cxnId="{43BDBBB2-7F36-4FD8-B319-CE8BD1E84F90}">
      <dgm:prSet/>
      <dgm:spPr/>
      <dgm:t>
        <a:bodyPr/>
        <a:lstStyle/>
        <a:p>
          <a:pPr latinLnBrk="1"/>
          <a:endParaRPr lang="ko-KR" altLang="en-US"/>
        </a:p>
      </dgm:t>
    </dgm:pt>
    <dgm:pt modelId="{D9822FAE-BC80-4CF9-93C4-A0C3C5064A22}">
      <dgm:prSet custT="1"/>
      <dgm:spPr/>
      <dgm:t>
        <a:bodyPr/>
        <a:lstStyle/>
        <a:p>
          <a:pPr latinLnBrk="1"/>
          <a:r>
            <a:rPr lang="ko-KR" altLang="en-US" sz="1050" dirty="0"/>
            <a:t>맵</a:t>
          </a:r>
          <a:r>
            <a:rPr lang="en-US" altLang="ko-KR" sz="1050" dirty="0"/>
            <a:t>, </a:t>
          </a:r>
          <a:r>
            <a:rPr lang="ko-KR" altLang="en-US" sz="1050" dirty="0"/>
            <a:t>전투 시스템 구현</a:t>
          </a:r>
          <a:r>
            <a:rPr lang="en-US" altLang="ko-KR" sz="1050" dirty="0"/>
            <a:t>(</a:t>
          </a:r>
          <a:r>
            <a:rPr lang="ko-KR" altLang="en-US" sz="1050" dirty="0"/>
            <a:t>피격 판정</a:t>
          </a:r>
          <a:r>
            <a:rPr lang="en-US" altLang="ko-KR" sz="1050" dirty="0"/>
            <a:t>, </a:t>
          </a:r>
          <a:r>
            <a:rPr lang="ko-KR" altLang="en-US" sz="1050" dirty="0"/>
            <a:t>공격 판정 등</a:t>
          </a:r>
          <a:r>
            <a:rPr lang="en-US" altLang="ko-KR" sz="1050" dirty="0"/>
            <a:t>)</a:t>
          </a:r>
          <a:endParaRPr lang="ko-KR" altLang="en-US" sz="1050" dirty="0"/>
        </a:p>
      </dgm:t>
    </dgm:pt>
    <dgm:pt modelId="{A5360E8D-C808-4B74-A689-695E1EE488E9}" type="par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E097D827-5582-4237-9388-CE65D5F80122}" type="sibTrans" cxnId="{1394B0C2-8639-4348-A1B8-AE7593EED416}">
      <dgm:prSet/>
      <dgm:spPr/>
      <dgm:t>
        <a:bodyPr/>
        <a:lstStyle/>
        <a:p>
          <a:pPr latinLnBrk="1"/>
          <a:endParaRPr lang="ko-KR" altLang="en-US"/>
        </a:p>
      </dgm:t>
    </dgm:pt>
    <dgm:pt modelId="{96D7AB8F-4444-411B-AA5B-A5F6F7B1669D}">
      <dgm:prSet custT="1"/>
      <dgm:spPr/>
      <dgm:t>
        <a:bodyPr/>
        <a:lstStyle/>
        <a:p>
          <a:pPr latinLnBrk="1"/>
          <a:r>
            <a:rPr lang="ko-KR" altLang="en-US" sz="800" dirty="0"/>
            <a:t>기본적인 정보 제공 </a:t>
          </a:r>
          <a:r>
            <a:rPr lang="en-US" altLang="ko-KR" sz="800" dirty="0"/>
            <a:t>UI </a:t>
          </a:r>
          <a:r>
            <a:rPr lang="ko-KR" altLang="en-US" sz="800" dirty="0"/>
            <a:t>구현 </a:t>
          </a:r>
        </a:p>
      </dgm:t>
    </dgm:pt>
    <dgm:pt modelId="{1B4514B5-5E01-45DA-9C84-C7D0DF95298B}" type="par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EB69BE26-7029-4C14-911B-777CC6BF576A}" type="sibTrans" cxnId="{100489E1-546A-4B43-B1AC-037F16C4C7B0}">
      <dgm:prSet/>
      <dgm:spPr/>
      <dgm:t>
        <a:bodyPr/>
        <a:lstStyle/>
        <a:p>
          <a:pPr latinLnBrk="1"/>
          <a:endParaRPr lang="ko-KR" altLang="en-US"/>
        </a:p>
      </dgm:t>
    </dgm:pt>
    <dgm:pt modelId="{DCCD09B9-823A-46AF-87C6-EDDC059229E1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3D7422F7-EBF0-4D23-B1DC-AC872F02D7AA}" type="par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33AAC3AC-CFC1-4F68-B50F-270113A8C5A8}" type="sibTrans" cxnId="{CDA81331-5613-42FE-8D71-4395AE1F2FE1}">
      <dgm:prSet/>
      <dgm:spPr/>
      <dgm:t>
        <a:bodyPr/>
        <a:lstStyle/>
        <a:p>
          <a:pPr latinLnBrk="1"/>
          <a:endParaRPr lang="ko-KR" altLang="en-US"/>
        </a:p>
      </dgm:t>
    </dgm:pt>
    <dgm:pt modelId="{1DB46961-4EC6-43C1-AA3F-12E4AADD0652}">
      <dgm:prSet custT="1"/>
      <dgm:spPr/>
      <dgm:t>
        <a:bodyPr/>
        <a:lstStyle/>
        <a:p>
          <a:pPr latinLnBrk="1"/>
          <a:r>
            <a:rPr lang="ko-KR" altLang="en-US" sz="1050" dirty="0"/>
            <a:t>보스 전 구현</a:t>
          </a:r>
        </a:p>
      </dgm:t>
    </dgm:pt>
    <dgm:pt modelId="{0E8D44D7-415D-4D58-9A68-5DEA3E2017AD}" type="par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66A132CF-56FB-43DE-9238-81D1394B82DE}" type="sibTrans" cxnId="{43D73B57-34CA-4CCC-A02E-20EDFE063192}">
      <dgm:prSet/>
      <dgm:spPr/>
      <dgm:t>
        <a:bodyPr/>
        <a:lstStyle/>
        <a:p>
          <a:pPr latinLnBrk="1"/>
          <a:endParaRPr lang="ko-KR" altLang="en-US"/>
        </a:p>
      </dgm:t>
    </dgm:pt>
    <dgm:pt modelId="{50F9D0D2-1E42-4B22-AB47-820FB340526A}">
      <dgm:prSet custT="1"/>
      <dgm:spPr/>
      <dgm:t>
        <a:bodyPr/>
        <a:lstStyle/>
        <a:p>
          <a:pPr latinLnBrk="1"/>
          <a:r>
            <a:rPr lang="ko-KR" altLang="en-US" sz="1050" dirty="0"/>
            <a:t>타이틀 화면 구현</a:t>
          </a:r>
        </a:p>
      </dgm:t>
    </dgm:pt>
    <dgm:pt modelId="{C56EA0FA-7041-4913-A343-72408710FD0D}" type="par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5542E43D-8667-442F-800F-9C3E0B9C25EE}" type="sibTrans" cxnId="{BBE99451-47EC-41CA-9F5A-DC6BFA81D5F2}">
      <dgm:prSet/>
      <dgm:spPr/>
      <dgm:t>
        <a:bodyPr/>
        <a:lstStyle/>
        <a:p>
          <a:pPr latinLnBrk="1"/>
          <a:endParaRPr lang="ko-KR" altLang="en-US"/>
        </a:p>
      </dgm:t>
    </dgm:pt>
    <dgm:pt modelId="{846563ED-6A1F-41F0-BED1-4CC11A9BD3BF}">
      <dgm:prSet custT="1"/>
      <dgm:spPr/>
      <dgm:t>
        <a:bodyPr/>
        <a:lstStyle/>
        <a:p>
          <a:pPr latinLnBrk="1"/>
          <a:r>
            <a:rPr lang="ko-KR" altLang="en-US" sz="800" dirty="0"/>
            <a:t>최종 버그 수정</a:t>
          </a:r>
        </a:p>
      </dgm:t>
    </dgm:pt>
    <dgm:pt modelId="{C8657203-0472-4031-A98C-2A696F88BBAC}" type="par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47CD7E53-A77E-4204-A70F-FE3935333FB7}" type="sibTrans" cxnId="{E5865AF8-80AC-4CBD-8521-FE09155FB06F}">
      <dgm:prSet/>
      <dgm:spPr/>
      <dgm:t>
        <a:bodyPr/>
        <a:lstStyle/>
        <a:p>
          <a:pPr latinLnBrk="1"/>
          <a:endParaRPr lang="ko-KR" altLang="en-US"/>
        </a:p>
      </dgm:t>
    </dgm:pt>
    <dgm:pt modelId="{33B87D21-C26E-4258-88B8-907BFD39EB22}">
      <dgm:prSet custT="1"/>
      <dgm:spPr/>
      <dgm:t>
        <a:bodyPr/>
        <a:lstStyle/>
        <a:p>
          <a:pPr latinLnBrk="1"/>
          <a:r>
            <a:rPr lang="en-US" altLang="ko-KR" sz="800" dirty="0"/>
            <a:t>2</a:t>
          </a:r>
          <a:r>
            <a:rPr lang="ko-KR" altLang="en-US" sz="800" dirty="0"/>
            <a:t>차 프로젝트 발표 준비</a:t>
          </a:r>
        </a:p>
      </dgm:t>
    </dgm:pt>
    <dgm:pt modelId="{3DFDBBA9-D878-45DC-B90F-1947872D238E}" type="par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98F0F6A-A367-4BED-80A8-41AA55C1B4D7}" type="sibTrans" cxnId="{2D89BE15-06E3-4477-B354-A840065A54FE}">
      <dgm:prSet/>
      <dgm:spPr/>
      <dgm:t>
        <a:bodyPr/>
        <a:lstStyle/>
        <a:p>
          <a:pPr latinLnBrk="1"/>
          <a:endParaRPr lang="ko-KR" altLang="en-US"/>
        </a:p>
      </dgm:t>
    </dgm:pt>
    <dgm:pt modelId="{8833EA59-A796-4603-8659-456396F25B04}">
      <dgm:prSet custT="1"/>
      <dgm:spPr/>
      <dgm:t>
        <a:bodyPr/>
        <a:lstStyle/>
        <a:p>
          <a:pPr latinLnBrk="1"/>
          <a:r>
            <a:rPr lang="ko-KR" altLang="en-US" sz="800" dirty="0"/>
            <a:t>마지막 프로젝트 발표 준비</a:t>
          </a:r>
        </a:p>
      </dgm:t>
    </dgm:pt>
    <dgm:pt modelId="{F1A0AA22-11D0-4FDB-820E-4E927AC4ADBB}" type="par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71C9D2B-881B-4B2F-A08B-35B9BC794A8D}" type="sibTrans" cxnId="{E1007CA4-085D-42DB-B756-CD3A49B948B3}">
      <dgm:prSet/>
      <dgm:spPr/>
      <dgm:t>
        <a:bodyPr/>
        <a:lstStyle/>
        <a:p>
          <a:pPr latinLnBrk="1"/>
          <a:endParaRPr lang="ko-KR" altLang="en-US"/>
        </a:p>
      </dgm:t>
    </dgm:pt>
    <dgm:pt modelId="{11F700EF-361D-42A9-840F-18D66D5FFA87}" type="pres">
      <dgm:prSet presAssocID="{A4FA350D-35DD-49FA-B7C2-E0D99C5615CA}" presName="Name0" presStyleCnt="0">
        <dgm:presLayoutVars>
          <dgm:dir/>
          <dgm:animLvl val="lvl"/>
          <dgm:resizeHandles val="exact"/>
        </dgm:presLayoutVars>
      </dgm:prSet>
      <dgm:spPr/>
    </dgm:pt>
    <dgm:pt modelId="{4BBA8543-ED1A-4818-A5C9-0F4198F3F030}" type="pres">
      <dgm:prSet presAssocID="{25871711-1D0E-434B-8A6E-C0D6D753788A}" presName="linNode" presStyleCnt="0"/>
      <dgm:spPr/>
    </dgm:pt>
    <dgm:pt modelId="{CADCE99B-20CD-4C03-B3F2-0C58F3209658}" type="pres">
      <dgm:prSet presAssocID="{25871711-1D0E-434B-8A6E-C0D6D753788A}" presName="parentText" presStyleLbl="node1" presStyleIdx="0" presStyleCnt="9" custScaleX="60340">
        <dgm:presLayoutVars>
          <dgm:chMax val="1"/>
          <dgm:bulletEnabled val="1"/>
        </dgm:presLayoutVars>
      </dgm:prSet>
      <dgm:spPr/>
    </dgm:pt>
    <dgm:pt modelId="{1432C16E-4226-4DFA-B618-D5C0C56E673F}" type="pres">
      <dgm:prSet presAssocID="{25871711-1D0E-434B-8A6E-C0D6D753788A}" presName="descendantText" presStyleLbl="alignAccFollowNode1" presStyleIdx="0" presStyleCnt="9">
        <dgm:presLayoutVars>
          <dgm:bulletEnabled val="1"/>
        </dgm:presLayoutVars>
      </dgm:prSet>
      <dgm:spPr/>
    </dgm:pt>
    <dgm:pt modelId="{B70640EA-AC8A-48F1-88B5-EFF687B25605}" type="pres">
      <dgm:prSet presAssocID="{C845974F-ECA7-4F33-8CD5-BDE5D76E3198}" presName="sp" presStyleCnt="0"/>
      <dgm:spPr/>
    </dgm:pt>
    <dgm:pt modelId="{AE350F79-FC06-48DA-A4D7-227108BE1528}" type="pres">
      <dgm:prSet presAssocID="{238BBAD6-EA90-4B7E-8548-6B52FB9AED5A}" presName="linNode" presStyleCnt="0"/>
      <dgm:spPr/>
    </dgm:pt>
    <dgm:pt modelId="{52035318-D40B-4155-9D57-1D5081DC44BE}" type="pres">
      <dgm:prSet presAssocID="{238BBAD6-EA90-4B7E-8548-6B52FB9AED5A}" presName="parentText" presStyleLbl="node1" presStyleIdx="1" presStyleCnt="9" custScaleX="60340">
        <dgm:presLayoutVars>
          <dgm:chMax val="1"/>
          <dgm:bulletEnabled val="1"/>
        </dgm:presLayoutVars>
      </dgm:prSet>
      <dgm:spPr/>
    </dgm:pt>
    <dgm:pt modelId="{1C47E463-5821-48D0-968F-361FDF2A4BCF}" type="pres">
      <dgm:prSet presAssocID="{238BBAD6-EA90-4B7E-8548-6B52FB9AED5A}" presName="descendantText" presStyleLbl="alignAccFollowNode1" presStyleIdx="1" presStyleCnt="9">
        <dgm:presLayoutVars>
          <dgm:bulletEnabled val="1"/>
        </dgm:presLayoutVars>
      </dgm:prSet>
      <dgm:spPr/>
    </dgm:pt>
    <dgm:pt modelId="{22B05F4D-BCE9-4A8D-B50C-3977EE397833}" type="pres">
      <dgm:prSet presAssocID="{B9399C84-041F-4D29-8109-E53EF6252943}" presName="sp" presStyleCnt="0"/>
      <dgm:spPr/>
    </dgm:pt>
    <dgm:pt modelId="{123C0B31-889E-4F14-8A7E-DE8668500308}" type="pres">
      <dgm:prSet presAssocID="{E3B1C797-ACFD-4B8F-B48A-2F6DED9C4831}" presName="linNode" presStyleCnt="0"/>
      <dgm:spPr/>
    </dgm:pt>
    <dgm:pt modelId="{7B724D40-CA95-44B2-8D5E-915B9AB013B7}" type="pres">
      <dgm:prSet presAssocID="{E3B1C797-ACFD-4B8F-B48A-2F6DED9C4831}" presName="parentText" presStyleLbl="node1" presStyleIdx="2" presStyleCnt="9" custScaleX="60340">
        <dgm:presLayoutVars>
          <dgm:chMax val="1"/>
          <dgm:bulletEnabled val="1"/>
        </dgm:presLayoutVars>
      </dgm:prSet>
      <dgm:spPr/>
    </dgm:pt>
    <dgm:pt modelId="{5FD41A01-69EF-4AD2-B688-75817304CECA}" type="pres">
      <dgm:prSet presAssocID="{E3B1C797-ACFD-4B8F-B48A-2F6DED9C4831}" presName="descendantText" presStyleLbl="alignAccFollowNode1" presStyleIdx="2" presStyleCnt="9">
        <dgm:presLayoutVars>
          <dgm:bulletEnabled val="1"/>
        </dgm:presLayoutVars>
      </dgm:prSet>
      <dgm:spPr/>
    </dgm:pt>
    <dgm:pt modelId="{18B5686E-5EF0-40FD-95D8-DBC93097A0AE}" type="pres">
      <dgm:prSet presAssocID="{43FF21F1-EBEE-4CC1-B58A-C7FD0DB54062}" presName="sp" presStyleCnt="0"/>
      <dgm:spPr/>
    </dgm:pt>
    <dgm:pt modelId="{A3C67015-F112-4B83-B31A-9088B41427BA}" type="pres">
      <dgm:prSet presAssocID="{54D12B0D-F3DF-4F11-B7FB-3794A4DEE1AC}" presName="linNode" presStyleCnt="0"/>
      <dgm:spPr/>
    </dgm:pt>
    <dgm:pt modelId="{A6514FD6-4E32-4A09-831A-73CE7B197AEB}" type="pres">
      <dgm:prSet presAssocID="{54D12B0D-F3DF-4F11-B7FB-3794A4DEE1AC}" presName="parentText" presStyleLbl="node1" presStyleIdx="3" presStyleCnt="9" custScaleX="60340">
        <dgm:presLayoutVars>
          <dgm:chMax val="1"/>
          <dgm:bulletEnabled val="1"/>
        </dgm:presLayoutVars>
      </dgm:prSet>
      <dgm:spPr/>
    </dgm:pt>
    <dgm:pt modelId="{EC7E5BA7-C09B-4B5B-97A1-E4B54E7FD7F0}" type="pres">
      <dgm:prSet presAssocID="{54D12B0D-F3DF-4F11-B7FB-3794A4DEE1AC}" presName="descendantText" presStyleLbl="alignAccFollowNode1" presStyleIdx="3" presStyleCnt="9">
        <dgm:presLayoutVars>
          <dgm:bulletEnabled val="1"/>
        </dgm:presLayoutVars>
      </dgm:prSet>
      <dgm:spPr/>
    </dgm:pt>
    <dgm:pt modelId="{BA263FEE-682C-48EC-AF37-09BBBDFA27A1}" type="pres">
      <dgm:prSet presAssocID="{9363E2A9-39F5-4248-9316-E997E47FEA04}" presName="sp" presStyleCnt="0"/>
      <dgm:spPr/>
    </dgm:pt>
    <dgm:pt modelId="{C48C5C4B-D3B9-45BD-8E38-294BD19D6B13}" type="pres">
      <dgm:prSet presAssocID="{FE6EFF61-0714-4075-8F70-CF764FFA4D5E}" presName="linNode" presStyleCnt="0"/>
      <dgm:spPr/>
    </dgm:pt>
    <dgm:pt modelId="{BA53A9BF-671B-4AA9-992A-D6A357691F05}" type="pres">
      <dgm:prSet presAssocID="{FE6EFF61-0714-4075-8F70-CF764FFA4D5E}" presName="parentText" presStyleLbl="node1" presStyleIdx="4" presStyleCnt="9" custScaleX="60340">
        <dgm:presLayoutVars>
          <dgm:chMax val="1"/>
          <dgm:bulletEnabled val="1"/>
        </dgm:presLayoutVars>
      </dgm:prSet>
      <dgm:spPr/>
    </dgm:pt>
    <dgm:pt modelId="{339069AE-D265-4E3D-B00A-0B65650D7FD0}" type="pres">
      <dgm:prSet presAssocID="{FE6EFF61-0714-4075-8F70-CF764FFA4D5E}" presName="descendantText" presStyleLbl="alignAccFollowNode1" presStyleIdx="4" presStyleCnt="9">
        <dgm:presLayoutVars>
          <dgm:bulletEnabled val="1"/>
        </dgm:presLayoutVars>
      </dgm:prSet>
      <dgm:spPr/>
    </dgm:pt>
    <dgm:pt modelId="{60143115-4EB7-4F9A-9B87-DE3D87AB4822}" type="pres">
      <dgm:prSet presAssocID="{A08E61F1-9613-4F16-B238-70F4FBED7FA4}" presName="sp" presStyleCnt="0"/>
      <dgm:spPr/>
    </dgm:pt>
    <dgm:pt modelId="{2C1CECE2-79CC-4F7E-829D-71CC7769E973}" type="pres">
      <dgm:prSet presAssocID="{177FDA4E-02E0-45C1-95D7-580305C11A54}" presName="linNode" presStyleCnt="0"/>
      <dgm:spPr/>
    </dgm:pt>
    <dgm:pt modelId="{EEFA2F23-FA66-4898-ABBA-597B6E74DBD8}" type="pres">
      <dgm:prSet presAssocID="{177FDA4E-02E0-45C1-95D7-580305C11A54}" presName="parentText" presStyleLbl="node1" presStyleIdx="5" presStyleCnt="9" custScaleX="60340">
        <dgm:presLayoutVars>
          <dgm:chMax val="1"/>
          <dgm:bulletEnabled val="1"/>
        </dgm:presLayoutVars>
      </dgm:prSet>
      <dgm:spPr/>
    </dgm:pt>
    <dgm:pt modelId="{3B2EC62B-52A7-4ADB-A6AB-1476D07F1161}" type="pres">
      <dgm:prSet presAssocID="{177FDA4E-02E0-45C1-95D7-580305C11A54}" presName="descendantText" presStyleLbl="alignAccFollowNode1" presStyleIdx="5" presStyleCnt="9">
        <dgm:presLayoutVars>
          <dgm:bulletEnabled val="1"/>
        </dgm:presLayoutVars>
      </dgm:prSet>
      <dgm:spPr/>
    </dgm:pt>
    <dgm:pt modelId="{B49FC4FA-410A-45B2-8D09-3592E79F4731}" type="pres">
      <dgm:prSet presAssocID="{A70F82DE-F6B2-4CBB-A478-ECED45688E3F}" presName="sp" presStyleCnt="0"/>
      <dgm:spPr/>
    </dgm:pt>
    <dgm:pt modelId="{EC3FA0FC-9DF1-4DBD-A4B5-D3156BF60DB6}" type="pres">
      <dgm:prSet presAssocID="{8C9B4E12-2676-49F7-A4EC-5CA619DE964D}" presName="linNode" presStyleCnt="0"/>
      <dgm:spPr/>
    </dgm:pt>
    <dgm:pt modelId="{66011CB2-5B8C-4660-A355-D5AD6A90B395}" type="pres">
      <dgm:prSet presAssocID="{8C9B4E12-2676-49F7-A4EC-5CA619DE964D}" presName="parentText" presStyleLbl="node1" presStyleIdx="6" presStyleCnt="9" custScaleX="60340">
        <dgm:presLayoutVars>
          <dgm:chMax val="1"/>
          <dgm:bulletEnabled val="1"/>
        </dgm:presLayoutVars>
      </dgm:prSet>
      <dgm:spPr/>
    </dgm:pt>
    <dgm:pt modelId="{3AFB1E4D-9439-4088-8375-BF9A9CCA9B77}" type="pres">
      <dgm:prSet presAssocID="{8C9B4E12-2676-49F7-A4EC-5CA619DE964D}" presName="descendantText" presStyleLbl="alignAccFollowNode1" presStyleIdx="6" presStyleCnt="9">
        <dgm:presLayoutVars>
          <dgm:bulletEnabled val="1"/>
        </dgm:presLayoutVars>
      </dgm:prSet>
      <dgm:spPr/>
    </dgm:pt>
    <dgm:pt modelId="{28F998C5-DC3B-4130-89FC-3ED64A415031}" type="pres">
      <dgm:prSet presAssocID="{E92AA486-FB1E-4C20-AD4E-22CE878E7CA1}" presName="sp" presStyleCnt="0"/>
      <dgm:spPr/>
    </dgm:pt>
    <dgm:pt modelId="{7A02130C-1925-49CC-B313-74FD07FE39E5}" type="pres">
      <dgm:prSet presAssocID="{329C06C5-F5AA-4A41-BBBB-AEBA973D469F}" presName="linNode" presStyleCnt="0"/>
      <dgm:spPr/>
    </dgm:pt>
    <dgm:pt modelId="{4695ECB0-0D76-4CF4-A5E3-13F7CCAC2505}" type="pres">
      <dgm:prSet presAssocID="{329C06C5-F5AA-4A41-BBBB-AEBA973D469F}" presName="parentText" presStyleLbl="node1" presStyleIdx="7" presStyleCnt="9" custScaleX="60340">
        <dgm:presLayoutVars>
          <dgm:chMax val="1"/>
          <dgm:bulletEnabled val="1"/>
        </dgm:presLayoutVars>
      </dgm:prSet>
      <dgm:spPr/>
    </dgm:pt>
    <dgm:pt modelId="{29078300-2839-438A-8282-1DA616821D46}" type="pres">
      <dgm:prSet presAssocID="{329C06C5-F5AA-4A41-BBBB-AEBA973D469F}" presName="descendantText" presStyleLbl="alignAccFollowNode1" presStyleIdx="7" presStyleCnt="9">
        <dgm:presLayoutVars>
          <dgm:bulletEnabled val="1"/>
        </dgm:presLayoutVars>
      </dgm:prSet>
      <dgm:spPr/>
    </dgm:pt>
    <dgm:pt modelId="{E6AF2D08-57C9-417C-BE33-8776D46A7F68}" type="pres">
      <dgm:prSet presAssocID="{4E70539E-D60D-44A6-A12F-1A0FEB12214C}" presName="sp" presStyleCnt="0"/>
      <dgm:spPr/>
    </dgm:pt>
    <dgm:pt modelId="{97492C92-2A9C-4862-AC76-835CD11EDC1D}" type="pres">
      <dgm:prSet presAssocID="{D7EA4D88-73BF-40FD-B485-2C57963B0476}" presName="linNode" presStyleCnt="0"/>
      <dgm:spPr/>
    </dgm:pt>
    <dgm:pt modelId="{CB2824C7-C328-4C98-9FCC-DCB869299B05}" type="pres">
      <dgm:prSet presAssocID="{D7EA4D88-73BF-40FD-B485-2C57963B0476}" presName="parentText" presStyleLbl="node1" presStyleIdx="8" presStyleCnt="9" custScaleX="60340">
        <dgm:presLayoutVars>
          <dgm:chMax val="1"/>
          <dgm:bulletEnabled val="1"/>
        </dgm:presLayoutVars>
      </dgm:prSet>
      <dgm:spPr/>
    </dgm:pt>
    <dgm:pt modelId="{5531FA1D-DFB9-4E58-9A5B-D3E36D396966}" type="pres">
      <dgm:prSet presAssocID="{D7EA4D88-73BF-40FD-B485-2C57963B0476}" presName="descendantText" presStyleLbl="alignAccFollowNode1" presStyleIdx="8" presStyleCnt="9">
        <dgm:presLayoutVars>
          <dgm:bulletEnabled val="1"/>
        </dgm:presLayoutVars>
      </dgm:prSet>
      <dgm:spPr/>
    </dgm:pt>
  </dgm:ptLst>
  <dgm:cxnLst>
    <dgm:cxn modelId="{82E4F300-2CF5-45E7-A29E-BE19C98FF9DF}" type="presOf" srcId="{25871711-1D0E-434B-8A6E-C0D6D753788A}" destId="{CADCE99B-20CD-4C03-B3F2-0C58F3209658}" srcOrd="0" destOrd="0" presId="urn:microsoft.com/office/officeart/2005/8/layout/vList5"/>
    <dgm:cxn modelId="{73DC390A-A6C6-4FF6-B0DE-C1E1029FD4D8}" type="presOf" srcId="{846563ED-6A1F-41F0-BED1-4CC11A9BD3BF}" destId="{5531FA1D-DFB9-4E58-9A5B-D3E36D396966}" srcOrd="0" destOrd="0" presId="urn:microsoft.com/office/officeart/2005/8/layout/vList5"/>
    <dgm:cxn modelId="{778FA610-634B-43C1-88CA-C7548C814813}" srcId="{238BBAD6-EA90-4B7E-8548-6B52FB9AED5A}" destId="{AE82EE2E-7CF4-4017-A911-8C6AFBA53318}" srcOrd="0" destOrd="0" parTransId="{1E765F3A-EE15-4106-9BF8-7DE0DD4EC56B}" sibTransId="{30A73F8F-B4B8-40CD-A490-5E725806B774}"/>
    <dgm:cxn modelId="{6FD72815-183E-4178-8DD2-D1DF307776C2}" type="presOf" srcId="{329C06C5-F5AA-4A41-BBBB-AEBA973D469F}" destId="{4695ECB0-0D76-4CF4-A5E3-13F7CCAC2505}" srcOrd="0" destOrd="0" presId="urn:microsoft.com/office/officeart/2005/8/layout/vList5"/>
    <dgm:cxn modelId="{2D89BE15-06E3-4477-B354-A840065A54FE}" srcId="{FE6EFF61-0714-4075-8F70-CF764FFA4D5E}" destId="{33B87D21-C26E-4258-88B8-907BFD39EB22}" srcOrd="1" destOrd="0" parTransId="{3DFDBBA9-D878-45DC-B90F-1947872D238E}" sibTransId="{898F0F6A-A367-4BED-80A8-41AA55C1B4D7}"/>
    <dgm:cxn modelId="{25CFBF1A-868E-49C7-8E19-EBC8AF94C81C}" type="presOf" srcId="{6A0E6D0A-DC05-4227-A934-ED5DE14B0BE6}" destId="{5FD41A01-69EF-4AD2-B688-75817304CECA}" srcOrd="0" destOrd="0" presId="urn:microsoft.com/office/officeart/2005/8/layout/vList5"/>
    <dgm:cxn modelId="{8CCCD029-324D-4665-B521-FD043481FECC}" type="presOf" srcId="{DCCD09B9-823A-46AF-87C6-EDDC059229E1}" destId="{3B2EC62B-52A7-4ADB-A6AB-1476D07F1161}" srcOrd="0" destOrd="0" presId="urn:microsoft.com/office/officeart/2005/8/layout/vList5"/>
    <dgm:cxn modelId="{95092A2F-49B0-40BB-B72D-E46C3C779C93}" srcId="{A4FA350D-35DD-49FA-B7C2-E0D99C5615CA}" destId="{FE6EFF61-0714-4075-8F70-CF764FFA4D5E}" srcOrd="4" destOrd="0" parTransId="{6E43EA4D-4CB4-4FDE-A4F6-F03FAEBADD92}" sibTransId="{A08E61F1-9613-4F16-B238-70F4FBED7FA4}"/>
    <dgm:cxn modelId="{CDA81331-5613-42FE-8D71-4395AE1F2FE1}" srcId="{177FDA4E-02E0-45C1-95D7-580305C11A54}" destId="{DCCD09B9-823A-46AF-87C6-EDDC059229E1}" srcOrd="0" destOrd="0" parTransId="{3D7422F7-EBF0-4D23-B1DC-AC872F02D7AA}" sibTransId="{33AAC3AC-CFC1-4F68-B50F-270113A8C5A8}"/>
    <dgm:cxn modelId="{44C7A139-36D9-44C2-9BF9-0C602738CED4}" srcId="{E3B1C797-ACFD-4B8F-B48A-2F6DED9C4831}" destId="{6A0E6D0A-DC05-4227-A934-ED5DE14B0BE6}" srcOrd="0" destOrd="0" parTransId="{24A6BE92-9B42-4441-B471-46563806C771}" sibTransId="{767B6E8A-160E-490A-AA3D-CD6D28B0583D}"/>
    <dgm:cxn modelId="{5C124D3A-5A38-4358-AD93-60E68201BF8C}" srcId="{A4FA350D-35DD-49FA-B7C2-E0D99C5615CA}" destId="{54D12B0D-F3DF-4F11-B7FB-3794A4DEE1AC}" srcOrd="3" destOrd="0" parTransId="{4DA3263B-40C9-4B96-AFB4-BCD2F70C65EB}" sibTransId="{9363E2A9-39F5-4248-9316-E997E47FEA04}"/>
    <dgm:cxn modelId="{FF94B15D-8867-4542-A1FF-2B61C379DAA7}" type="presOf" srcId="{8833EA59-A796-4603-8659-456396F25B04}" destId="{5531FA1D-DFB9-4E58-9A5B-D3E36D396966}" srcOrd="0" destOrd="1" presId="urn:microsoft.com/office/officeart/2005/8/layout/vList5"/>
    <dgm:cxn modelId="{F8300367-AEBF-474D-A80F-1B781289F669}" srcId="{A4FA350D-35DD-49FA-B7C2-E0D99C5615CA}" destId="{177FDA4E-02E0-45C1-95D7-580305C11A54}" srcOrd="5" destOrd="0" parTransId="{1534EB1D-A361-4D8A-B418-73EC9E82136A}" sibTransId="{A70F82DE-F6B2-4CBB-A478-ECED45688E3F}"/>
    <dgm:cxn modelId="{D204AB47-2B72-490A-A8B5-6220795FFB24}" srcId="{A4FA350D-35DD-49FA-B7C2-E0D99C5615CA}" destId="{329C06C5-F5AA-4A41-BBBB-AEBA973D469F}" srcOrd="7" destOrd="0" parTransId="{E83EC81A-9C5C-4C11-BD3D-91F287F5341B}" sibTransId="{4E70539E-D60D-44A6-A12F-1A0FEB12214C}"/>
    <dgm:cxn modelId="{332C4469-4D25-40AC-A6BC-607008A0F24B}" type="presOf" srcId="{E3B1C797-ACFD-4B8F-B48A-2F6DED9C4831}" destId="{7B724D40-CA95-44B2-8D5E-915B9AB013B7}" srcOrd="0" destOrd="0" presId="urn:microsoft.com/office/officeart/2005/8/layout/vList5"/>
    <dgm:cxn modelId="{BBE99451-47EC-41CA-9F5A-DC6BFA81D5F2}" srcId="{329C06C5-F5AA-4A41-BBBB-AEBA973D469F}" destId="{50F9D0D2-1E42-4B22-AB47-820FB340526A}" srcOrd="0" destOrd="0" parTransId="{C56EA0FA-7041-4913-A343-72408710FD0D}" sibTransId="{5542E43D-8667-442F-800F-9C3E0B9C25EE}"/>
    <dgm:cxn modelId="{4DE5E651-F7D2-49BA-A778-B581BE47ADBB}" srcId="{A4FA350D-35DD-49FA-B7C2-E0D99C5615CA}" destId="{8C9B4E12-2676-49F7-A4EC-5CA619DE964D}" srcOrd="6" destOrd="0" parTransId="{09EA6B37-F9B5-4D03-9BE3-B08BA0B6ABF8}" sibTransId="{E92AA486-FB1E-4C20-AD4E-22CE878E7CA1}"/>
    <dgm:cxn modelId="{57B8D273-A010-4586-97FD-0809F7D6E3AA}" type="presOf" srcId="{AE82EE2E-7CF4-4017-A911-8C6AFBA53318}" destId="{1C47E463-5821-48D0-968F-361FDF2A4BCF}" srcOrd="0" destOrd="0" presId="urn:microsoft.com/office/officeart/2005/8/layout/vList5"/>
    <dgm:cxn modelId="{D0B81974-A279-46AE-8A67-0F6A45BAF79C}" type="presOf" srcId="{177FDA4E-02E0-45C1-95D7-580305C11A54}" destId="{EEFA2F23-FA66-4898-ABBA-597B6E74DBD8}" srcOrd="0" destOrd="0" presId="urn:microsoft.com/office/officeart/2005/8/layout/vList5"/>
    <dgm:cxn modelId="{43D73B57-34CA-4CCC-A02E-20EDFE063192}" srcId="{8C9B4E12-2676-49F7-A4EC-5CA619DE964D}" destId="{1DB46961-4EC6-43C1-AA3F-12E4AADD0652}" srcOrd="0" destOrd="0" parTransId="{0E8D44D7-415D-4D58-9A68-5DEA3E2017AD}" sibTransId="{66A132CF-56FB-43DE-9238-81D1394B82DE}"/>
    <dgm:cxn modelId="{B3455680-942C-48BE-B024-CEA6C517570F}" srcId="{A4FA350D-35DD-49FA-B7C2-E0D99C5615CA}" destId="{238BBAD6-EA90-4B7E-8548-6B52FB9AED5A}" srcOrd="1" destOrd="0" parTransId="{E73E5004-59D9-4117-B1BD-2A614EEF5EC8}" sibTransId="{B9399C84-041F-4D29-8109-E53EF6252943}"/>
    <dgm:cxn modelId="{688E2092-2CBC-4D71-B3B8-0ACFC59306FE}" type="presOf" srcId="{D9822FAE-BC80-4CF9-93C4-A0C3C5064A22}" destId="{EC7E5BA7-C09B-4B5B-97A1-E4B54E7FD7F0}" srcOrd="0" destOrd="0" presId="urn:microsoft.com/office/officeart/2005/8/layout/vList5"/>
    <dgm:cxn modelId="{0F787096-0F41-4A60-BA8A-BD8685EB75D2}" type="presOf" srcId="{50F9D0D2-1E42-4B22-AB47-820FB340526A}" destId="{29078300-2839-438A-8282-1DA616821D46}" srcOrd="0" destOrd="0" presId="urn:microsoft.com/office/officeart/2005/8/layout/vList5"/>
    <dgm:cxn modelId="{28109D98-ED6B-4999-B7B6-51504B7F283B}" type="presOf" srcId="{33B87D21-C26E-4258-88B8-907BFD39EB22}" destId="{339069AE-D265-4E3D-B00A-0B65650D7FD0}" srcOrd="0" destOrd="1" presId="urn:microsoft.com/office/officeart/2005/8/layout/vList5"/>
    <dgm:cxn modelId="{E1007CA4-085D-42DB-B756-CD3A49B948B3}" srcId="{D7EA4D88-73BF-40FD-B485-2C57963B0476}" destId="{8833EA59-A796-4603-8659-456396F25B04}" srcOrd="1" destOrd="0" parTransId="{F1A0AA22-11D0-4FDB-820E-4E927AC4ADBB}" sibTransId="{171C9D2B-881B-4B2F-A08B-35B9BC794A8D}"/>
    <dgm:cxn modelId="{F67094A7-3A09-4954-84D1-2808BB1570EB}" type="presOf" srcId="{FE6EFF61-0714-4075-8F70-CF764FFA4D5E}" destId="{BA53A9BF-671B-4AA9-992A-D6A357691F05}" srcOrd="0" destOrd="0" presId="urn:microsoft.com/office/officeart/2005/8/layout/vList5"/>
    <dgm:cxn modelId="{312930AA-348E-47BD-ADF7-37686CD8D243}" srcId="{A4FA350D-35DD-49FA-B7C2-E0D99C5615CA}" destId="{E3B1C797-ACFD-4B8F-B48A-2F6DED9C4831}" srcOrd="2" destOrd="0" parTransId="{A4DB7129-624F-4076-8724-77EBE7D9A82B}" sibTransId="{43FF21F1-EBEE-4CC1-B58A-C7FD0DB54062}"/>
    <dgm:cxn modelId="{43BDBBB2-7F36-4FD8-B319-CE8BD1E84F90}" srcId="{A4FA350D-35DD-49FA-B7C2-E0D99C5615CA}" destId="{D7EA4D88-73BF-40FD-B485-2C57963B0476}" srcOrd="8" destOrd="0" parTransId="{B716108B-1DF1-4D1F-9DD3-ED2F5669EC91}" sibTransId="{FC1F85FE-BB6F-49DB-BA3E-1DA7B76DACF9}"/>
    <dgm:cxn modelId="{425C18B6-80AC-4E99-BDE7-DE1D89B3FD17}" type="presOf" srcId="{D7EA4D88-73BF-40FD-B485-2C57963B0476}" destId="{CB2824C7-C328-4C98-9FCC-DCB869299B05}" srcOrd="0" destOrd="0" presId="urn:microsoft.com/office/officeart/2005/8/layout/vList5"/>
    <dgm:cxn modelId="{6E74F6B7-F7D8-4001-AEE3-72C63B6979CD}" srcId="{25871711-1D0E-434B-8A6E-C0D6D753788A}" destId="{39EADDD0-9DA0-4BC7-A3D6-CB1D27887771}" srcOrd="0" destOrd="0" parTransId="{16DC839C-B964-4DCB-9787-E82645385A9D}" sibTransId="{090EE77D-1558-4BEF-B490-8940E1B84ACD}"/>
    <dgm:cxn modelId="{0F8830C0-BD6A-40E9-B21F-6CE8D0DC331C}" type="presOf" srcId="{1DB46961-4EC6-43C1-AA3F-12E4AADD0652}" destId="{3AFB1E4D-9439-4088-8375-BF9A9CCA9B77}" srcOrd="0" destOrd="0" presId="urn:microsoft.com/office/officeart/2005/8/layout/vList5"/>
    <dgm:cxn modelId="{AD0E18C1-C999-46A6-944C-383F1F93C876}" type="presOf" srcId="{238BBAD6-EA90-4B7E-8548-6B52FB9AED5A}" destId="{52035318-D40B-4155-9D57-1D5081DC44BE}" srcOrd="0" destOrd="0" presId="urn:microsoft.com/office/officeart/2005/8/layout/vList5"/>
    <dgm:cxn modelId="{1394B0C2-8639-4348-A1B8-AE7593EED416}" srcId="{54D12B0D-F3DF-4F11-B7FB-3794A4DEE1AC}" destId="{D9822FAE-BC80-4CF9-93C4-A0C3C5064A22}" srcOrd="0" destOrd="0" parTransId="{A5360E8D-C808-4B74-A689-695E1EE488E9}" sibTransId="{E097D827-5582-4237-9388-CE65D5F80122}"/>
    <dgm:cxn modelId="{449AC7C3-BBF9-4531-ADAE-66E68A10ADFF}" type="presOf" srcId="{39EADDD0-9DA0-4BC7-A3D6-CB1D27887771}" destId="{1432C16E-4226-4DFA-B618-D5C0C56E673F}" srcOrd="0" destOrd="0" presId="urn:microsoft.com/office/officeart/2005/8/layout/vList5"/>
    <dgm:cxn modelId="{619656CD-95AD-4F6C-8864-4CE5078BC575}" type="presOf" srcId="{8C9B4E12-2676-49F7-A4EC-5CA619DE964D}" destId="{66011CB2-5B8C-4660-A355-D5AD6A90B395}" srcOrd="0" destOrd="0" presId="urn:microsoft.com/office/officeart/2005/8/layout/vList5"/>
    <dgm:cxn modelId="{1A9E87CF-132B-4BB3-93B3-F4E50702C664}" type="presOf" srcId="{54D12B0D-F3DF-4F11-B7FB-3794A4DEE1AC}" destId="{A6514FD6-4E32-4A09-831A-73CE7B197AEB}" srcOrd="0" destOrd="0" presId="urn:microsoft.com/office/officeart/2005/8/layout/vList5"/>
    <dgm:cxn modelId="{EC97E7D1-65CD-42DB-9BBB-295B8B9B0E4E}" srcId="{A4FA350D-35DD-49FA-B7C2-E0D99C5615CA}" destId="{25871711-1D0E-434B-8A6E-C0D6D753788A}" srcOrd="0" destOrd="0" parTransId="{1CDE7C2B-B781-4848-B87D-7D954847FF68}" sibTransId="{C845974F-ECA7-4F33-8CD5-BDE5D76E3198}"/>
    <dgm:cxn modelId="{799842D4-D041-4DF7-8846-435B1AEB4C73}" type="presOf" srcId="{96D7AB8F-4444-411B-AA5B-A5F6F7B1669D}" destId="{339069AE-D265-4E3D-B00A-0B65650D7FD0}" srcOrd="0" destOrd="0" presId="urn:microsoft.com/office/officeart/2005/8/layout/vList5"/>
    <dgm:cxn modelId="{100489E1-546A-4B43-B1AC-037F16C4C7B0}" srcId="{FE6EFF61-0714-4075-8F70-CF764FFA4D5E}" destId="{96D7AB8F-4444-411B-AA5B-A5F6F7B1669D}" srcOrd="0" destOrd="0" parTransId="{1B4514B5-5E01-45DA-9C84-C7D0DF95298B}" sibTransId="{EB69BE26-7029-4C14-911B-777CC6BF576A}"/>
    <dgm:cxn modelId="{03C7FAEF-6E88-412B-89C5-0B842AAFD6EC}" type="presOf" srcId="{A4FA350D-35DD-49FA-B7C2-E0D99C5615CA}" destId="{11F700EF-361D-42A9-840F-18D66D5FFA87}" srcOrd="0" destOrd="0" presId="urn:microsoft.com/office/officeart/2005/8/layout/vList5"/>
    <dgm:cxn modelId="{E5865AF8-80AC-4CBD-8521-FE09155FB06F}" srcId="{D7EA4D88-73BF-40FD-B485-2C57963B0476}" destId="{846563ED-6A1F-41F0-BED1-4CC11A9BD3BF}" srcOrd="0" destOrd="0" parTransId="{C8657203-0472-4031-A98C-2A696F88BBAC}" sibTransId="{47CD7E53-A77E-4204-A70F-FE3935333FB7}"/>
    <dgm:cxn modelId="{9492B50F-36EE-4B75-9D80-22AEE359A752}" type="presParOf" srcId="{11F700EF-361D-42A9-840F-18D66D5FFA87}" destId="{4BBA8543-ED1A-4818-A5C9-0F4198F3F030}" srcOrd="0" destOrd="0" presId="urn:microsoft.com/office/officeart/2005/8/layout/vList5"/>
    <dgm:cxn modelId="{DA4BA899-F05F-43A7-A4DA-732376F5AFEC}" type="presParOf" srcId="{4BBA8543-ED1A-4818-A5C9-0F4198F3F030}" destId="{CADCE99B-20CD-4C03-B3F2-0C58F3209658}" srcOrd="0" destOrd="0" presId="urn:microsoft.com/office/officeart/2005/8/layout/vList5"/>
    <dgm:cxn modelId="{8D1A8206-9A26-4B38-8C88-466949FA517F}" type="presParOf" srcId="{4BBA8543-ED1A-4818-A5C9-0F4198F3F030}" destId="{1432C16E-4226-4DFA-B618-D5C0C56E673F}" srcOrd="1" destOrd="0" presId="urn:microsoft.com/office/officeart/2005/8/layout/vList5"/>
    <dgm:cxn modelId="{99AA73CF-9B41-4C2F-A41D-16F5A3A80C68}" type="presParOf" srcId="{11F700EF-361D-42A9-840F-18D66D5FFA87}" destId="{B70640EA-AC8A-48F1-88B5-EFF687B25605}" srcOrd="1" destOrd="0" presId="urn:microsoft.com/office/officeart/2005/8/layout/vList5"/>
    <dgm:cxn modelId="{4FE59D43-4137-4C37-BAC3-72D7B19D4C18}" type="presParOf" srcId="{11F700EF-361D-42A9-840F-18D66D5FFA87}" destId="{AE350F79-FC06-48DA-A4D7-227108BE1528}" srcOrd="2" destOrd="0" presId="urn:microsoft.com/office/officeart/2005/8/layout/vList5"/>
    <dgm:cxn modelId="{0C9907CE-D69D-4091-B3BF-27B40109B740}" type="presParOf" srcId="{AE350F79-FC06-48DA-A4D7-227108BE1528}" destId="{52035318-D40B-4155-9D57-1D5081DC44BE}" srcOrd="0" destOrd="0" presId="urn:microsoft.com/office/officeart/2005/8/layout/vList5"/>
    <dgm:cxn modelId="{02B131B2-3467-4E89-8FBD-9167328C50E6}" type="presParOf" srcId="{AE350F79-FC06-48DA-A4D7-227108BE1528}" destId="{1C47E463-5821-48D0-968F-361FDF2A4BCF}" srcOrd="1" destOrd="0" presId="urn:microsoft.com/office/officeart/2005/8/layout/vList5"/>
    <dgm:cxn modelId="{B4C408F5-829F-4C66-9B35-32DE94B77283}" type="presParOf" srcId="{11F700EF-361D-42A9-840F-18D66D5FFA87}" destId="{22B05F4D-BCE9-4A8D-B50C-3977EE397833}" srcOrd="3" destOrd="0" presId="urn:microsoft.com/office/officeart/2005/8/layout/vList5"/>
    <dgm:cxn modelId="{993B61DA-1193-4128-AF6C-A3C62449429E}" type="presParOf" srcId="{11F700EF-361D-42A9-840F-18D66D5FFA87}" destId="{123C0B31-889E-4F14-8A7E-DE8668500308}" srcOrd="4" destOrd="0" presId="urn:microsoft.com/office/officeart/2005/8/layout/vList5"/>
    <dgm:cxn modelId="{E1D99E8E-2C72-4430-8EAF-3978B75A7557}" type="presParOf" srcId="{123C0B31-889E-4F14-8A7E-DE8668500308}" destId="{7B724D40-CA95-44B2-8D5E-915B9AB013B7}" srcOrd="0" destOrd="0" presId="urn:microsoft.com/office/officeart/2005/8/layout/vList5"/>
    <dgm:cxn modelId="{CF8C99CC-487C-45F2-87C8-CC2013961C52}" type="presParOf" srcId="{123C0B31-889E-4F14-8A7E-DE8668500308}" destId="{5FD41A01-69EF-4AD2-B688-75817304CECA}" srcOrd="1" destOrd="0" presId="urn:microsoft.com/office/officeart/2005/8/layout/vList5"/>
    <dgm:cxn modelId="{B1D4E482-E53D-4F28-88C8-43AF365D1C81}" type="presParOf" srcId="{11F700EF-361D-42A9-840F-18D66D5FFA87}" destId="{18B5686E-5EF0-40FD-95D8-DBC93097A0AE}" srcOrd="5" destOrd="0" presId="urn:microsoft.com/office/officeart/2005/8/layout/vList5"/>
    <dgm:cxn modelId="{BB343090-6344-452F-BD4D-0642377E3AD3}" type="presParOf" srcId="{11F700EF-361D-42A9-840F-18D66D5FFA87}" destId="{A3C67015-F112-4B83-B31A-9088B41427BA}" srcOrd="6" destOrd="0" presId="urn:microsoft.com/office/officeart/2005/8/layout/vList5"/>
    <dgm:cxn modelId="{23827276-4E1B-4826-B252-E4048055B442}" type="presParOf" srcId="{A3C67015-F112-4B83-B31A-9088B41427BA}" destId="{A6514FD6-4E32-4A09-831A-73CE7B197AEB}" srcOrd="0" destOrd="0" presId="urn:microsoft.com/office/officeart/2005/8/layout/vList5"/>
    <dgm:cxn modelId="{DAC4005D-D294-4271-9344-C8828609F24D}" type="presParOf" srcId="{A3C67015-F112-4B83-B31A-9088B41427BA}" destId="{EC7E5BA7-C09B-4B5B-97A1-E4B54E7FD7F0}" srcOrd="1" destOrd="0" presId="urn:microsoft.com/office/officeart/2005/8/layout/vList5"/>
    <dgm:cxn modelId="{00BD63B6-C008-4A38-ACFB-B6DE1A0E2A1F}" type="presParOf" srcId="{11F700EF-361D-42A9-840F-18D66D5FFA87}" destId="{BA263FEE-682C-48EC-AF37-09BBBDFA27A1}" srcOrd="7" destOrd="0" presId="urn:microsoft.com/office/officeart/2005/8/layout/vList5"/>
    <dgm:cxn modelId="{736D2D23-D8CB-4E01-B76B-0B682DE78EA1}" type="presParOf" srcId="{11F700EF-361D-42A9-840F-18D66D5FFA87}" destId="{C48C5C4B-D3B9-45BD-8E38-294BD19D6B13}" srcOrd="8" destOrd="0" presId="urn:microsoft.com/office/officeart/2005/8/layout/vList5"/>
    <dgm:cxn modelId="{D4731D13-ACCB-4FCE-9B90-C8A5D766A5FB}" type="presParOf" srcId="{C48C5C4B-D3B9-45BD-8E38-294BD19D6B13}" destId="{BA53A9BF-671B-4AA9-992A-D6A357691F05}" srcOrd="0" destOrd="0" presId="urn:microsoft.com/office/officeart/2005/8/layout/vList5"/>
    <dgm:cxn modelId="{10C5F7BC-D719-4D78-86B7-A3136280E552}" type="presParOf" srcId="{C48C5C4B-D3B9-45BD-8E38-294BD19D6B13}" destId="{339069AE-D265-4E3D-B00A-0B65650D7FD0}" srcOrd="1" destOrd="0" presId="urn:microsoft.com/office/officeart/2005/8/layout/vList5"/>
    <dgm:cxn modelId="{8B2E1C09-85CE-4600-BB2A-0CC9AC73760C}" type="presParOf" srcId="{11F700EF-361D-42A9-840F-18D66D5FFA87}" destId="{60143115-4EB7-4F9A-9B87-DE3D87AB4822}" srcOrd="9" destOrd="0" presId="urn:microsoft.com/office/officeart/2005/8/layout/vList5"/>
    <dgm:cxn modelId="{31B5A929-EFDA-4A09-B676-CBAD0EF8F27E}" type="presParOf" srcId="{11F700EF-361D-42A9-840F-18D66D5FFA87}" destId="{2C1CECE2-79CC-4F7E-829D-71CC7769E973}" srcOrd="10" destOrd="0" presId="urn:microsoft.com/office/officeart/2005/8/layout/vList5"/>
    <dgm:cxn modelId="{EB59F1B7-965E-4FE3-91F3-E1FA0372D2D8}" type="presParOf" srcId="{2C1CECE2-79CC-4F7E-829D-71CC7769E973}" destId="{EEFA2F23-FA66-4898-ABBA-597B6E74DBD8}" srcOrd="0" destOrd="0" presId="urn:microsoft.com/office/officeart/2005/8/layout/vList5"/>
    <dgm:cxn modelId="{FBE40744-DB92-4F01-9097-9C63C294E6A3}" type="presParOf" srcId="{2C1CECE2-79CC-4F7E-829D-71CC7769E973}" destId="{3B2EC62B-52A7-4ADB-A6AB-1476D07F1161}" srcOrd="1" destOrd="0" presId="urn:microsoft.com/office/officeart/2005/8/layout/vList5"/>
    <dgm:cxn modelId="{4289D21E-56A3-473A-A65A-28F0E36DEA62}" type="presParOf" srcId="{11F700EF-361D-42A9-840F-18D66D5FFA87}" destId="{B49FC4FA-410A-45B2-8D09-3592E79F4731}" srcOrd="11" destOrd="0" presId="urn:microsoft.com/office/officeart/2005/8/layout/vList5"/>
    <dgm:cxn modelId="{5E065B27-1496-4BFC-BE22-35189DB1FD55}" type="presParOf" srcId="{11F700EF-361D-42A9-840F-18D66D5FFA87}" destId="{EC3FA0FC-9DF1-4DBD-A4B5-D3156BF60DB6}" srcOrd="12" destOrd="0" presId="urn:microsoft.com/office/officeart/2005/8/layout/vList5"/>
    <dgm:cxn modelId="{E13E0E13-13D7-4C28-81D2-245C908C7F36}" type="presParOf" srcId="{EC3FA0FC-9DF1-4DBD-A4B5-D3156BF60DB6}" destId="{66011CB2-5B8C-4660-A355-D5AD6A90B395}" srcOrd="0" destOrd="0" presId="urn:microsoft.com/office/officeart/2005/8/layout/vList5"/>
    <dgm:cxn modelId="{DECB0241-86A0-4EFF-BA7A-C5FCEB08DFB6}" type="presParOf" srcId="{EC3FA0FC-9DF1-4DBD-A4B5-D3156BF60DB6}" destId="{3AFB1E4D-9439-4088-8375-BF9A9CCA9B77}" srcOrd="1" destOrd="0" presId="urn:microsoft.com/office/officeart/2005/8/layout/vList5"/>
    <dgm:cxn modelId="{760BB979-89FF-4D65-B8FF-3AE1372992B6}" type="presParOf" srcId="{11F700EF-361D-42A9-840F-18D66D5FFA87}" destId="{28F998C5-DC3B-4130-89FC-3ED64A415031}" srcOrd="13" destOrd="0" presId="urn:microsoft.com/office/officeart/2005/8/layout/vList5"/>
    <dgm:cxn modelId="{3D44B0D5-8278-41A7-875F-CF32FC3E4A3F}" type="presParOf" srcId="{11F700EF-361D-42A9-840F-18D66D5FFA87}" destId="{7A02130C-1925-49CC-B313-74FD07FE39E5}" srcOrd="14" destOrd="0" presId="urn:microsoft.com/office/officeart/2005/8/layout/vList5"/>
    <dgm:cxn modelId="{CB1952C0-C4EA-46D9-AEFB-818CD6B59CA6}" type="presParOf" srcId="{7A02130C-1925-49CC-B313-74FD07FE39E5}" destId="{4695ECB0-0D76-4CF4-A5E3-13F7CCAC2505}" srcOrd="0" destOrd="0" presId="urn:microsoft.com/office/officeart/2005/8/layout/vList5"/>
    <dgm:cxn modelId="{6C42436C-3089-4B26-8E38-30440269C1A5}" type="presParOf" srcId="{7A02130C-1925-49CC-B313-74FD07FE39E5}" destId="{29078300-2839-438A-8282-1DA616821D46}" srcOrd="1" destOrd="0" presId="urn:microsoft.com/office/officeart/2005/8/layout/vList5"/>
    <dgm:cxn modelId="{9A594BC3-2F01-4CC6-9250-A87731EC0E8F}" type="presParOf" srcId="{11F700EF-361D-42A9-840F-18D66D5FFA87}" destId="{E6AF2D08-57C9-417C-BE33-8776D46A7F68}" srcOrd="15" destOrd="0" presId="urn:microsoft.com/office/officeart/2005/8/layout/vList5"/>
    <dgm:cxn modelId="{B2970C82-9623-410C-B359-144E10BF77C2}" type="presParOf" srcId="{11F700EF-361D-42A9-840F-18D66D5FFA87}" destId="{97492C92-2A9C-4862-AC76-835CD11EDC1D}" srcOrd="16" destOrd="0" presId="urn:microsoft.com/office/officeart/2005/8/layout/vList5"/>
    <dgm:cxn modelId="{0576BAE0-2BC7-4E38-A7A0-EDCC214E92B5}" type="presParOf" srcId="{97492C92-2A9C-4862-AC76-835CD11EDC1D}" destId="{CB2824C7-C328-4C98-9FCC-DCB869299B05}" srcOrd="0" destOrd="0" presId="urn:microsoft.com/office/officeart/2005/8/layout/vList5"/>
    <dgm:cxn modelId="{22A6F4E7-D04A-4D55-A858-72BEEF842CFA}" type="presParOf" srcId="{97492C92-2A9C-4862-AC76-835CD11EDC1D}" destId="{5531FA1D-DFB9-4E58-9A5B-D3E36D396966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2C16E-4226-4DFA-B618-D5C0C56E673F}">
      <dsp:nvSpPr>
        <dsp:cNvPr id="0" name=""/>
        <dsp:cNvSpPr/>
      </dsp:nvSpPr>
      <dsp:spPr>
        <a:xfrm rot="5400000">
          <a:off x="6214861" y="-3132446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리소스 탐색 및 가공</a:t>
          </a:r>
        </a:p>
      </dsp:txBody>
      <dsp:txXfrm rot="-5400000">
        <a:off x="3034928" y="65555"/>
        <a:ext cx="6711916" cy="333982"/>
      </dsp:txXfrm>
    </dsp:sp>
    <dsp:sp modelId="{CADCE99B-20CD-4C03-B3F2-0C58F3209658}">
      <dsp:nvSpPr>
        <dsp:cNvPr id="0" name=""/>
        <dsp:cNvSpPr/>
      </dsp:nvSpPr>
      <dsp:spPr>
        <a:xfrm>
          <a:off x="750687" y="1221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1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(10.13~10.19)</a:t>
          </a:r>
          <a:endParaRPr lang="ko-KR" altLang="en-US" sz="1700" kern="1200" dirty="0"/>
        </a:p>
      </dsp:txBody>
      <dsp:txXfrm>
        <a:off x="773272" y="23806"/>
        <a:ext cx="2239070" cy="417478"/>
      </dsp:txXfrm>
    </dsp:sp>
    <dsp:sp modelId="{1C47E463-5821-48D0-968F-361FDF2A4BCF}">
      <dsp:nvSpPr>
        <dsp:cNvPr id="0" name=""/>
        <dsp:cNvSpPr/>
      </dsp:nvSpPr>
      <dsp:spPr>
        <a:xfrm rot="5400000">
          <a:off x="6214861" y="-2646665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게임 기본적인 구조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애니메이션 실행 함수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551336"/>
        <a:ext cx="6711916" cy="333982"/>
      </dsp:txXfrm>
    </dsp:sp>
    <dsp:sp modelId="{52035318-D40B-4155-9D57-1D5081DC44BE}">
      <dsp:nvSpPr>
        <dsp:cNvPr id="0" name=""/>
        <dsp:cNvSpPr/>
      </dsp:nvSpPr>
      <dsp:spPr>
        <a:xfrm>
          <a:off x="750687" y="487002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2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(10.20~10.26)</a:t>
          </a:r>
          <a:endParaRPr lang="ko-KR" altLang="en-US" sz="1700" kern="1200" dirty="0"/>
        </a:p>
      </dsp:txBody>
      <dsp:txXfrm>
        <a:off x="773272" y="509587"/>
        <a:ext cx="2239070" cy="417478"/>
      </dsp:txXfrm>
    </dsp:sp>
    <dsp:sp modelId="{5FD41A01-69EF-4AD2-B688-75817304CECA}">
      <dsp:nvSpPr>
        <dsp:cNvPr id="0" name=""/>
        <dsp:cNvSpPr/>
      </dsp:nvSpPr>
      <dsp:spPr>
        <a:xfrm rot="5400000">
          <a:off x="6214861" y="-2160884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주인공 캐릭터 기본 조작</a:t>
          </a:r>
          <a:r>
            <a:rPr lang="en-US" altLang="ko-KR" sz="1050" kern="1200" dirty="0"/>
            <a:t>(</a:t>
          </a:r>
          <a:r>
            <a:rPr lang="ko-KR" altLang="en-US" sz="1050" kern="1200" dirty="0"/>
            <a:t>공격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이동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점프</a:t>
          </a:r>
          <a:r>
            <a:rPr lang="en-US" altLang="ko-KR" sz="1050" kern="1200" dirty="0"/>
            <a:t>, </a:t>
          </a:r>
          <a:r>
            <a:rPr lang="ko-KR" altLang="en-US" sz="1050" kern="1200" dirty="0" err="1"/>
            <a:t>대쉬</a:t>
          </a:r>
          <a:r>
            <a:rPr lang="en-US" altLang="ko-KR" sz="1050" kern="1200" dirty="0"/>
            <a:t>)</a:t>
          </a:r>
          <a:r>
            <a:rPr lang="ko-KR" altLang="en-US" sz="1050" kern="1200" dirty="0"/>
            <a:t> 구현</a:t>
          </a:r>
        </a:p>
      </dsp:txBody>
      <dsp:txXfrm rot="-5400000">
        <a:off x="3034928" y="1037117"/>
        <a:ext cx="6711916" cy="333982"/>
      </dsp:txXfrm>
    </dsp:sp>
    <dsp:sp modelId="{7B724D40-CA95-44B2-8D5E-915B9AB013B7}">
      <dsp:nvSpPr>
        <dsp:cNvPr id="0" name=""/>
        <dsp:cNvSpPr/>
      </dsp:nvSpPr>
      <dsp:spPr>
        <a:xfrm>
          <a:off x="750687" y="972783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3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(10.27~11.02)</a:t>
          </a:r>
          <a:endParaRPr lang="ko-KR" altLang="en-US" sz="1700" kern="1200" dirty="0"/>
        </a:p>
      </dsp:txBody>
      <dsp:txXfrm>
        <a:off x="773272" y="995368"/>
        <a:ext cx="2239070" cy="417478"/>
      </dsp:txXfrm>
    </dsp:sp>
    <dsp:sp modelId="{EC7E5BA7-C09B-4B5B-97A1-E4B54E7FD7F0}">
      <dsp:nvSpPr>
        <dsp:cNvPr id="0" name=""/>
        <dsp:cNvSpPr/>
      </dsp:nvSpPr>
      <dsp:spPr>
        <a:xfrm rot="5400000">
          <a:off x="6214861" y="-167510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맵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전투 시스템 구현</a:t>
          </a:r>
          <a:r>
            <a:rPr lang="en-US" altLang="ko-KR" sz="1050" kern="1200" dirty="0"/>
            <a:t>(</a:t>
          </a:r>
          <a:r>
            <a:rPr lang="ko-KR" altLang="en-US" sz="1050" kern="1200" dirty="0"/>
            <a:t>피격 판정</a:t>
          </a:r>
          <a:r>
            <a:rPr lang="en-US" altLang="ko-KR" sz="1050" kern="1200" dirty="0"/>
            <a:t>, </a:t>
          </a:r>
          <a:r>
            <a:rPr lang="ko-KR" altLang="en-US" sz="1050" kern="1200" dirty="0"/>
            <a:t>공격 판정 등</a:t>
          </a:r>
          <a:r>
            <a:rPr lang="en-US" altLang="ko-KR" sz="1050" kern="1200" dirty="0"/>
            <a:t>)</a:t>
          </a:r>
          <a:endParaRPr lang="ko-KR" altLang="en-US" sz="1050" kern="1200" dirty="0"/>
        </a:p>
      </dsp:txBody>
      <dsp:txXfrm rot="-5400000">
        <a:off x="3034928" y="1522898"/>
        <a:ext cx="6711916" cy="333982"/>
      </dsp:txXfrm>
    </dsp:sp>
    <dsp:sp modelId="{A6514FD6-4E32-4A09-831A-73CE7B197AEB}">
      <dsp:nvSpPr>
        <dsp:cNvPr id="0" name=""/>
        <dsp:cNvSpPr/>
      </dsp:nvSpPr>
      <dsp:spPr>
        <a:xfrm>
          <a:off x="750687" y="145856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4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(11.03~11.09)</a:t>
          </a:r>
          <a:endParaRPr lang="ko-KR" altLang="en-US" sz="1700" kern="1200" dirty="0"/>
        </a:p>
      </dsp:txBody>
      <dsp:txXfrm>
        <a:off x="773272" y="1481149"/>
        <a:ext cx="2239070" cy="417478"/>
      </dsp:txXfrm>
    </dsp:sp>
    <dsp:sp modelId="{339069AE-D265-4E3D-B00A-0B65650D7FD0}">
      <dsp:nvSpPr>
        <dsp:cNvPr id="0" name=""/>
        <dsp:cNvSpPr/>
      </dsp:nvSpPr>
      <dsp:spPr>
        <a:xfrm rot="5400000">
          <a:off x="6214861" y="-1189323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기본적인 정보 제공 </a:t>
          </a:r>
          <a:r>
            <a:rPr lang="en-US" altLang="ko-KR" sz="800" kern="1200" dirty="0"/>
            <a:t>UI </a:t>
          </a:r>
          <a:r>
            <a:rPr lang="ko-KR" altLang="en-US" sz="800" kern="1200" dirty="0"/>
            <a:t>구현 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800" kern="1200" dirty="0"/>
            <a:t>2</a:t>
          </a:r>
          <a:r>
            <a:rPr lang="ko-KR" altLang="en-US" sz="800" kern="1200" dirty="0"/>
            <a:t>차 프로젝트 발표 준비</a:t>
          </a:r>
        </a:p>
      </dsp:txBody>
      <dsp:txXfrm rot="-5400000">
        <a:off x="3034928" y="2008678"/>
        <a:ext cx="6711916" cy="333982"/>
      </dsp:txXfrm>
    </dsp:sp>
    <dsp:sp modelId="{BA53A9BF-671B-4AA9-992A-D6A357691F05}">
      <dsp:nvSpPr>
        <dsp:cNvPr id="0" name=""/>
        <dsp:cNvSpPr/>
      </dsp:nvSpPr>
      <dsp:spPr>
        <a:xfrm>
          <a:off x="750687" y="1944344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5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(11.10~11.16)</a:t>
          </a:r>
          <a:endParaRPr lang="ko-KR" altLang="en-US" sz="1700" kern="1200" dirty="0"/>
        </a:p>
      </dsp:txBody>
      <dsp:txXfrm>
        <a:off x="773272" y="1966929"/>
        <a:ext cx="2239070" cy="417478"/>
      </dsp:txXfrm>
    </dsp:sp>
    <dsp:sp modelId="{3B2EC62B-52A7-4ADB-A6AB-1476D07F1161}">
      <dsp:nvSpPr>
        <dsp:cNvPr id="0" name=""/>
        <dsp:cNvSpPr/>
      </dsp:nvSpPr>
      <dsp:spPr>
        <a:xfrm rot="5400000">
          <a:off x="6214861" y="-703542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494459"/>
        <a:ext cx="6711916" cy="333982"/>
      </dsp:txXfrm>
    </dsp:sp>
    <dsp:sp modelId="{EEFA2F23-FA66-4898-ABBA-597B6E74DBD8}">
      <dsp:nvSpPr>
        <dsp:cNvPr id="0" name=""/>
        <dsp:cNvSpPr/>
      </dsp:nvSpPr>
      <dsp:spPr>
        <a:xfrm>
          <a:off x="750687" y="2430125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6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(11.17~11.23)</a:t>
          </a:r>
          <a:endParaRPr lang="ko-KR" altLang="en-US" sz="1700" kern="1200" dirty="0"/>
        </a:p>
      </dsp:txBody>
      <dsp:txXfrm>
        <a:off x="773272" y="2452710"/>
        <a:ext cx="2239070" cy="417478"/>
      </dsp:txXfrm>
    </dsp:sp>
    <dsp:sp modelId="{3AFB1E4D-9439-4088-8375-BF9A9CCA9B77}">
      <dsp:nvSpPr>
        <dsp:cNvPr id="0" name=""/>
        <dsp:cNvSpPr/>
      </dsp:nvSpPr>
      <dsp:spPr>
        <a:xfrm rot="5400000">
          <a:off x="6214861" y="-217761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보스 전 구현</a:t>
          </a:r>
        </a:p>
      </dsp:txBody>
      <dsp:txXfrm rot="-5400000">
        <a:off x="3034928" y="2980240"/>
        <a:ext cx="6711916" cy="333982"/>
      </dsp:txXfrm>
    </dsp:sp>
    <dsp:sp modelId="{66011CB2-5B8C-4660-A355-D5AD6A90B395}">
      <dsp:nvSpPr>
        <dsp:cNvPr id="0" name=""/>
        <dsp:cNvSpPr/>
      </dsp:nvSpPr>
      <dsp:spPr>
        <a:xfrm>
          <a:off x="750687" y="2915906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7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(11.24~11.30)</a:t>
          </a:r>
          <a:endParaRPr lang="ko-KR" altLang="en-US" sz="1700" kern="1200" dirty="0"/>
        </a:p>
      </dsp:txBody>
      <dsp:txXfrm>
        <a:off x="773272" y="2938491"/>
        <a:ext cx="2239070" cy="417478"/>
      </dsp:txXfrm>
    </dsp:sp>
    <dsp:sp modelId="{29078300-2839-438A-8282-1DA616821D46}">
      <dsp:nvSpPr>
        <dsp:cNvPr id="0" name=""/>
        <dsp:cNvSpPr/>
      </dsp:nvSpPr>
      <dsp:spPr>
        <a:xfrm rot="5400000">
          <a:off x="6214861" y="268019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050" kern="1200" dirty="0"/>
            <a:t>타이틀 화면 구현</a:t>
          </a:r>
        </a:p>
      </dsp:txBody>
      <dsp:txXfrm rot="-5400000">
        <a:off x="3034928" y="3466020"/>
        <a:ext cx="6711916" cy="333982"/>
      </dsp:txXfrm>
    </dsp:sp>
    <dsp:sp modelId="{4695ECB0-0D76-4CF4-A5E3-13F7CCAC2505}">
      <dsp:nvSpPr>
        <dsp:cNvPr id="0" name=""/>
        <dsp:cNvSpPr/>
      </dsp:nvSpPr>
      <dsp:spPr>
        <a:xfrm>
          <a:off x="750687" y="340168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8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(12.01~12.07)</a:t>
          </a:r>
          <a:endParaRPr lang="ko-KR" altLang="en-US" sz="1700" kern="1200" dirty="0"/>
        </a:p>
      </dsp:txBody>
      <dsp:txXfrm>
        <a:off x="773272" y="3424272"/>
        <a:ext cx="2239070" cy="417478"/>
      </dsp:txXfrm>
    </dsp:sp>
    <dsp:sp modelId="{5531FA1D-DFB9-4E58-9A5B-D3E36D396966}">
      <dsp:nvSpPr>
        <dsp:cNvPr id="0" name=""/>
        <dsp:cNvSpPr/>
      </dsp:nvSpPr>
      <dsp:spPr>
        <a:xfrm rot="5400000">
          <a:off x="6214861" y="753800"/>
          <a:ext cx="370118" cy="67299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최종 버그 수정</a:t>
          </a:r>
        </a:p>
        <a:p>
          <a:pPr marL="57150" lvl="1" indent="-57150" algn="l" defTabSz="3556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800" kern="1200" dirty="0"/>
            <a:t>마지막 프로젝트 발표 준비</a:t>
          </a:r>
        </a:p>
      </dsp:txBody>
      <dsp:txXfrm rot="-5400000">
        <a:off x="3034928" y="3951801"/>
        <a:ext cx="6711916" cy="333982"/>
      </dsp:txXfrm>
    </dsp:sp>
    <dsp:sp modelId="{CB2824C7-C328-4C98-9FCC-DCB869299B05}">
      <dsp:nvSpPr>
        <dsp:cNvPr id="0" name=""/>
        <dsp:cNvSpPr/>
      </dsp:nvSpPr>
      <dsp:spPr>
        <a:xfrm>
          <a:off x="750687" y="3887467"/>
          <a:ext cx="2284240" cy="46264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0" lvl="0" indent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700" kern="1200" dirty="0"/>
            <a:t>9</a:t>
          </a:r>
          <a:r>
            <a:rPr lang="ko-KR" altLang="en-US" sz="1700" kern="1200" dirty="0"/>
            <a:t>주차</a:t>
          </a:r>
          <a:r>
            <a:rPr lang="en-US" altLang="ko-KR" sz="1700" kern="1200" dirty="0"/>
            <a:t>(12.08~12.15)</a:t>
          </a:r>
          <a:endParaRPr lang="ko-KR" altLang="en-US" sz="1700" kern="1200" dirty="0"/>
        </a:p>
      </dsp:txBody>
      <dsp:txXfrm>
        <a:off x="773272" y="3910052"/>
        <a:ext cx="2239070" cy="4174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7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689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15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368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37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57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247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244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628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26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77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A2E5297-2912-4714-9045-BFEBBCB7357F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D5ECA2D-A554-4A47-9069-1A43504C69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562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priters-resource.com/pc_computer/hollowknigh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54899-479E-CE20-A0FD-BBFD0625A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0850" y="800455"/>
            <a:ext cx="6451600" cy="2387600"/>
          </a:xfrm>
        </p:spPr>
        <p:txBody>
          <a:bodyPr/>
          <a:lstStyle/>
          <a:p>
            <a:r>
              <a:rPr lang="ko-KR" altLang="en-US" dirty="0"/>
              <a:t>만신전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98C6D1-097A-AAF1-5C41-E5AE771C3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600" y="3506788"/>
            <a:ext cx="5619750" cy="1655762"/>
          </a:xfrm>
        </p:spPr>
        <p:txBody>
          <a:bodyPr/>
          <a:lstStyle/>
          <a:p>
            <a:r>
              <a:rPr lang="en-US" altLang="ko-KR" dirty="0"/>
              <a:t>2022182040 </a:t>
            </a:r>
            <a:r>
              <a:rPr lang="ko-KR" altLang="en-US" dirty="0"/>
              <a:t>최현우</a:t>
            </a:r>
          </a:p>
        </p:txBody>
      </p:sp>
      <p:sp>
        <p:nvSpPr>
          <p:cNvPr id="4" name="AutoShape 2" descr="Hollow Knight - 나무위키">
            <a:extLst>
              <a:ext uri="{FF2B5EF4-FFF2-40B4-BE49-F238E27FC236}">
                <a16:creationId xmlns:a16="http://schemas.microsoft.com/office/drawing/2014/main" id="{DA607ECD-3595-6EE6-2FF2-1112BAB12E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ECBE2D-FFE7-0E3C-4793-4CAD47CB1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314950" cy="685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57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E027B2B-1823-EB4C-64AC-F2A641F92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컨셉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814779C-158A-E155-B4DA-EDE90B0A8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할로우</a:t>
            </a:r>
            <a:r>
              <a:rPr lang="ko-KR" altLang="en-US" dirty="0"/>
              <a:t> 나이트의 만신전처럼 보스전이 계속 이어지는 형식의 게임이다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3C9782-AC1A-B4F8-1462-5C39BB67F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42" y="2844800"/>
            <a:ext cx="6680116" cy="375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1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4D5B4-4BE8-5EA4-0168-EC946AD0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AFE01C4-9DB7-8FC9-3C07-52F235041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6765" y="1825625"/>
            <a:ext cx="6207035" cy="4351338"/>
          </a:xfrm>
        </p:spPr>
        <p:txBody>
          <a:bodyPr/>
          <a:lstStyle/>
          <a:p>
            <a:r>
              <a:rPr lang="ko-KR" altLang="en-US" dirty="0"/>
              <a:t>기본 조작은 공격</a:t>
            </a:r>
            <a:r>
              <a:rPr lang="en-US" altLang="ko-KR" dirty="0"/>
              <a:t>, </a:t>
            </a:r>
            <a:r>
              <a:rPr lang="ko-KR" altLang="en-US" dirty="0"/>
              <a:t>점프</a:t>
            </a:r>
            <a:r>
              <a:rPr lang="en-US" altLang="ko-KR" dirty="0"/>
              <a:t>, </a:t>
            </a:r>
            <a:r>
              <a:rPr lang="ko-KR" altLang="en-US" dirty="0"/>
              <a:t>이동이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보스 클리어 중요 보상으로 </a:t>
            </a:r>
            <a:r>
              <a:rPr lang="ko-KR" altLang="en-US" dirty="0" err="1"/>
              <a:t>대쉬</a:t>
            </a:r>
            <a:r>
              <a:rPr lang="en-US" altLang="ko-KR" dirty="0"/>
              <a:t>, </a:t>
            </a:r>
            <a:r>
              <a:rPr lang="ko-KR" altLang="en-US" dirty="0"/>
              <a:t>더블 점프가 추가된다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외 보상은 체력이나 공격력을 늘려주는 형식으로 진행</a:t>
            </a:r>
          </a:p>
        </p:txBody>
      </p:sp>
      <p:pic>
        <p:nvPicPr>
          <p:cNvPr id="7" name="그림 6" descr="빛, 스크린샷, 그림자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C52ED3D-A137-0BEF-3A0A-51CFFE8A4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1" t="19150" r="17730" b="22821"/>
          <a:stretch>
            <a:fillRect/>
          </a:stretch>
        </p:blipFill>
        <p:spPr>
          <a:xfrm>
            <a:off x="274319" y="1606732"/>
            <a:ext cx="4722223" cy="1979024"/>
          </a:xfrm>
          <a:prstGeom prst="rect">
            <a:avLst/>
          </a:prstGeom>
        </p:spPr>
      </p:pic>
      <p:pic>
        <p:nvPicPr>
          <p:cNvPr id="9" name="그림 8" descr="만화 영화, 애니메이션, 클립아트, 예술이(가) 표시된 사진">
            <a:extLst>
              <a:ext uri="{FF2B5EF4-FFF2-40B4-BE49-F238E27FC236}">
                <a16:creationId xmlns:a16="http://schemas.microsoft.com/office/drawing/2014/main" id="{21C6F1ED-E0CE-CE98-C680-C15DECC3F9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81" t="11973" r="32187" b="7475"/>
          <a:stretch>
            <a:fillRect/>
          </a:stretch>
        </p:blipFill>
        <p:spPr>
          <a:xfrm>
            <a:off x="274319" y="3649300"/>
            <a:ext cx="1208315" cy="1810975"/>
          </a:xfrm>
          <a:prstGeom prst="rect">
            <a:avLst/>
          </a:prstGeom>
        </p:spPr>
      </p:pic>
      <p:pic>
        <p:nvPicPr>
          <p:cNvPr id="11" name="그림 10" descr="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36F4F5-5671-61DC-B40D-828D99FE2A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14" t="18279" r="11618" b="28379"/>
          <a:stretch>
            <a:fillRect/>
          </a:stretch>
        </p:blipFill>
        <p:spPr>
          <a:xfrm>
            <a:off x="1489165" y="3734204"/>
            <a:ext cx="3507377" cy="172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6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5F0E5-0C19-BFB4-3E52-FBA1D59F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예상 게임 흐름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2A6B6B-9382-0A2E-E80E-CF5805E643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err="1"/>
              <a:t>할로우</a:t>
            </a:r>
            <a:r>
              <a:rPr lang="ko-KR" altLang="en-US" dirty="0"/>
              <a:t> 나이트의 만신전처럼 보스전이 계속 이어진다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보스전이 끝난 후 보상이 주어지고 다음 보스전으로 진행한다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 descr="할로우 나이트(Hollow Knight) 공략 29. 기사의 만신전(도전 과제 포함) - YouTube">
            <a:extLst>
              <a:ext uri="{FF2B5EF4-FFF2-40B4-BE49-F238E27FC236}">
                <a16:creationId xmlns:a16="http://schemas.microsoft.com/office/drawing/2014/main" id="{7E8BA9BA-6A8D-D600-090D-8D0307B18B4A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82" t="27227" r="21008" b="11148"/>
          <a:stretch>
            <a:fillRect/>
          </a:stretch>
        </p:blipFill>
        <p:spPr bwMode="auto">
          <a:xfrm>
            <a:off x="838200" y="1969699"/>
            <a:ext cx="5085504" cy="319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54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457B-FD73-1292-9F08-BAFF797EB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일정</a:t>
            </a:r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84F5F0F0-29CD-A9C4-7C8E-DAA9DFD280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4298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5564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15B021-BCA2-06F0-A74B-A31D1AE4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A4C7F-878F-EFCC-02B9-B90DC1F4A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보스들은 대부분 </a:t>
            </a:r>
            <a:r>
              <a:rPr lang="ko-KR" altLang="en-US" dirty="0" err="1"/>
              <a:t>할로우</a:t>
            </a:r>
            <a:r>
              <a:rPr lang="ko-KR" altLang="en-US" dirty="0"/>
              <a:t> 나이트에서 가져올 예정</a:t>
            </a:r>
            <a:endParaRPr lang="en-US" altLang="ko-KR" dirty="0"/>
          </a:p>
          <a:p>
            <a:r>
              <a:rPr lang="ko-KR" altLang="en-US" dirty="0"/>
              <a:t>보스를 대략 </a:t>
            </a:r>
            <a:r>
              <a:rPr lang="en-US" altLang="ko-KR" dirty="0"/>
              <a:t>4</a:t>
            </a:r>
            <a:r>
              <a:rPr lang="ko-KR" altLang="en-US" dirty="0"/>
              <a:t>개 정도 구현할 예정이고 시간이 허락한다면 </a:t>
            </a:r>
            <a:r>
              <a:rPr lang="en-US" altLang="ko-KR" dirty="0"/>
              <a:t>2</a:t>
            </a:r>
            <a:r>
              <a:rPr lang="ko-KR" altLang="en-US" dirty="0"/>
              <a:t>개 더 구현할 예정</a:t>
            </a:r>
            <a:endParaRPr lang="en-US" altLang="ko-KR" dirty="0"/>
          </a:p>
          <a:p>
            <a:r>
              <a:rPr lang="ko-KR" altLang="en-US" dirty="0"/>
              <a:t>가져올 보스들은 찾은 사이트에서 가져올 예정이다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찾은 사이트</a:t>
            </a:r>
            <a:r>
              <a:rPr lang="en-US" altLang="ko-KR" dirty="0"/>
              <a:t> : </a:t>
            </a:r>
            <a:r>
              <a:rPr lang="en-US" altLang="ko-KR" dirty="0">
                <a:hlinkClick r:id="rId2"/>
              </a:rPr>
              <a:t>https://www.spriters-resource.com/pc_computer/hollowknight/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98539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FE9419-55D1-3A26-7464-D5BE2E3B1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상세 게임 기획서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260FB1-61B3-DB3E-009F-032E38139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보스 클리어한 후 보상으로 추가 체력</a:t>
            </a:r>
            <a:r>
              <a:rPr lang="en-US" altLang="ko-KR" dirty="0"/>
              <a:t>, </a:t>
            </a:r>
            <a:r>
              <a:rPr lang="ko-KR" altLang="en-US" dirty="0"/>
              <a:t>공격력 증가를 제공할 예정임</a:t>
            </a:r>
          </a:p>
        </p:txBody>
      </p:sp>
    </p:spTree>
    <p:extLst>
      <p:ext uri="{BB962C8B-B14F-4D97-AF65-F5344CB8AC3E}">
        <p14:creationId xmlns:p14="http://schemas.microsoft.com/office/powerpoint/2010/main" val="230676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239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만신전</vt:lpstr>
      <vt:lpstr>게임 컨셉</vt:lpstr>
      <vt:lpstr>예상 게임 흐름</vt:lpstr>
      <vt:lpstr>예상 게임 흐름</vt:lpstr>
      <vt:lpstr>개발 일정</vt:lpstr>
      <vt:lpstr>상세 게임 기획서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현우 최</dc:creator>
  <cp:lastModifiedBy>현우 최</cp:lastModifiedBy>
  <cp:revision>5</cp:revision>
  <dcterms:created xsi:type="dcterms:W3CDTF">2025-09-29T11:31:13Z</dcterms:created>
  <dcterms:modified xsi:type="dcterms:W3CDTF">2025-10-01T10:40:57Z</dcterms:modified>
</cp:coreProperties>
</file>