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sldIdLst>
    <p:sldId id="266" r:id="rId5"/>
    <p:sldId id="257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DF Coaching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 web application for coaching and scorecard process automation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0854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62CB-80AB-43BE-9246-62343B8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879134"/>
            <a:ext cx="3084844" cy="446203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Overview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Scope &amp; Limitation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Sitemap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Landing page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Admin Control Panel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Dashboards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Sessions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Printing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History page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Feedback 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blur">
            <a:extLst>
              <a:ext uri="{FF2B5EF4-FFF2-40B4-BE49-F238E27FC236}">
                <a16:creationId xmlns:a16="http://schemas.microsoft.com/office/drawing/2014/main" id="{51D0BB9D-60FE-41CF-87D6-6A4361394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0" r="6711" b="-2"/>
          <a:stretch/>
        </p:blipFill>
        <p:spPr>
          <a:xfrm>
            <a:off x="4104078" y="-1"/>
            <a:ext cx="80822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94E8-DDAD-4797-AEC3-B5A3916F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619B-0B1B-48BF-84B3-1F20ACF2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pPr>
              <a:lnSpc>
                <a:spcPts val="4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This web application mainly focused on automating the existing process of coaching in the Digital Fulfillment department, making it a paperless process. The web application can also help leaders to organize their team and also help agents to monitor their status based on the available data.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43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E1953-F902-4904-B454-D467C8C1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BFAAF-62ED-49A9-9D75-44CD8FC93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Accurately display scorecard item and its actual score depending on the agent’s role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Add/modify existing scorecard item details for every roles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Display team data of leaders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Display the current score standing of agents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Manage the sessions per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059AD-2148-425A-B6C0-2DBDA954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DB79C0-B521-48D9-851A-6836FE5146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Highly dependent on Excel file when displaying score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Excel file must be reformat as (*.xlsx) file and convert all formulas to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Excel file containing score data must be updated daily to reflect the data displayed for the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Cannot dynamically add another type of session (Scorecard, Coaching, Triad, etc..)</a:t>
            </a:r>
          </a:p>
        </p:txBody>
      </p:sp>
    </p:spTree>
    <p:extLst>
      <p:ext uri="{BB962C8B-B14F-4D97-AF65-F5344CB8AC3E}">
        <p14:creationId xmlns:p14="http://schemas.microsoft.com/office/powerpoint/2010/main" val="2715537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purl.org/dc/dcmitype/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DF Coaching</vt:lpstr>
      <vt:lpstr>Table of Contents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2020-02-28T16:34:20Z</dcterms:created>
  <dcterms:modified xsi:type="dcterms:W3CDTF">2020-02-28T20:10:03Z</dcterms:modified>
</cp:coreProperties>
</file>