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9300"/>
    <a:srgbClr val="FF2600"/>
    <a:srgbClr val="0396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335947C2-FA67-4148-C5BB-1997AD32626E}"/>
              </a:ext>
            </a:extLst>
          </p:cNvPr>
          <p:cNvSpPr txBox="1"/>
          <p:nvPr userDrawn="1"/>
        </p:nvSpPr>
        <p:spPr>
          <a:xfrm>
            <a:off x="9322676" y="12297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5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5DFDFC-BD2D-C753-D44C-828C911D9A2C}"/>
              </a:ext>
            </a:extLst>
          </p:cNvPr>
          <p:cNvSpPr txBox="1"/>
          <p:nvPr userDrawn="1"/>
        </p:nvSpPr>
        <p:spPr>
          <a:xfrm>
            <a:off x="4444073" y="67758"/>
            <a:ext cx="3303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Homepage Canvas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1A3BD96-925A-0E92-273D-E9D4EE14B1F7}"/>
              </a:ext>
            </a:extLst>
          </p:cNvPr>
          <p:cNvSpPr txBox="1"/>
          <p:nvPr userDrawn="1"/>
        </p:nvSpPr>
        <p:spPr>
          <a:xfrm>
            <a:off x="1324349" y="6442416"/>
            <a:ext cx="38092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396FF"/>
                </a:solidFill>
              </a:rPr>
              <a:t>Content </a:t>
            </a:r>
            <a:r>
              <a:rPr lang="en-US" sz="1600" b="1" dirty="0">
                <a:solidFill>
                  <a:srgbClr val="0396FF"/>
                </a:solidFill>
              </a:rPr>
              <a:t>Strategy</a:t>
            </a:r>
            <a:r>
              <a:rPr lang="de-DE" sz="1600" b="1" dirty="0"/>
              <a:t> |  </a:t>
            </a:r>
            <a:r>
              <a:rPr lang="de-DE" sz="1600" b="1" dirty="0">
                <a:solidFill>
                  <a:srgbClr val="92D050"/>
                </a:solidFill>
              </a:rPr>
              <a:t>Style</a:t>
            </a:r>
            <a:r>
              <a:rPr lang="de-DE" sz="1600" b="1" dirty="0"/>
              <a:t> | </a:t>
            </a:r>
            <a:r>
              <a:rPr lang="de-DE" sz="1600" b="1" dirty="0">
                <a:solidFill>
                  <a:srgbClr val="FF9300"/>
                </a:solidFill>
              </a:rPr>
              <a:t>Organizational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6CA47D-B114-055E-5606-70D4DAE2B10F}"/>
              </a:ext>
            </a:extLst>
          </p:cNvPr>
          <p:cNvSpPr txBox="1"/>
          <p:nvPr userDrawn="1"/>
        </p:nvSpPr>
        <p:spPr>
          <a:xfrm>
            <a:off x="6998208" y="6430384"/>
            <a:ext cx="3986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 (c) 2024 Per Starke - Web Development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ACDA8DF3-6179-1D2F-8F12-07702E0F92C0}"/>
              </a:ext>
            </a:extLst>
          </p:cNvPr>
          <p:cNvSpPr/>
          <p:nvPr userDrawn="1"/>
        </p:nvSpPr>
        <p:spPr>
          <a:xfrm>
            <a:off x="5447324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36ADEF8C-E36D-DEC0-CD2C-F4EC36BC072B}"/>
              </a:ext>
            </a:extLst>
          </p:cNvPr>
          <p:cNvSpPr/>
          <p:nvPr userDrawn="1"/>
        </p:nvSpPr>
        <p:spPr>
          <a:xfrm>
            <a:off x="8002484" y="748291"/>
            <a:ext cx="1695106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075EE35-6CFF-D1FA-60EE-E229599B0A10}"/>
              </a:ext>
            </a:extLst>
          </p:cNvPr>
          <p:cNvSpPr/>
          <p:nvPr userDrawn="1"/>
        </p:nvSpPr>
        <p:spPr>
          <a:xfrm>
            <a:off x="9758548" y="748291"/>
            <a:ext cx="205224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54BD940-47A2-2EED-E28B-97F43C8C6660}"/>
              </a:ext>
            </a:extLst>
          </p:cNvPr>
          <p:cNvSpPr/>
          <p:nvPr userDrawn="1"/>
        </p:nvSpPr>
        <p:spPr>
          <a:xfrm>
            <a:off x="2903369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9869830-F80B-583E-9FEF-56A24ED79225}"/>
              </a:ext>
            </a:extLst>
          </p:cNvPr>
          <p:cNvSpPr/>
          <p:nvPr userDrawn="1"/>
        </p:nvSpPr>
        <p:spPr>
          <a:xfrm>
            <a:off x="344000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F4756B0-DAD8-D490-DA3A-83256A7B1921}"/>
              </a:ext>
            </a:extLst>
          </p:cNvPr>
          <p:cNvSpPr/>
          <p:nvPr userDrawn="1"/>
        </p:nvSpPr>
        <p:spPr>
          <a:xfrm>
            <a:off x="344000" y="3573732"/>
            <a:ext cx="2859233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54FB7C4-49D7-9FF6-BC20-0BFD40873BD7}"/>
              </a:ext>
            </a:extLst>
          </p:cNvPr>
          <p:cNvSpPr/>
          <p:nvPr userDrawn="1"/>
        </p:nvSpPr>
        <p:spPr>
          <a:xfrm>
            <a:off x="3265171" y="3582350"/>
            <a:ext cx="2802961" cy="2778325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B510310-71B8-F805-30EE-05F8E230513E}"/>
              </a:ext>
            </a:extLst>
          </p:cNvPr>
          <p:cNvSpPr/>
          <p:nvPr userDrawn="1"/>
        </p:nvSpPr>
        <p:spPr>
          <a:xfrm>
            <a:off x="6141945" y="3582349"/>
            <a:ext cx="2802961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5D72938-3631-CDC4-78F5-4E1B3ED3199E}"/>
              </a:ext>
            </a:extLst>
          </p:cNvPr>
          <p:cNvSpPr/>
          <p:nvPr userDrawn="1"/>
        </p:nvSpPr>
        <p:spPr>
          <a:xfrm>
            <a:off x="9018719" y="3573731"/>
            <a:ext cx="2802961" cy="2778325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F5B430-3A98-0ED9-14E5-F6B4321966A9}"/>
              </a:ext>
            </a:extLst>
          </p:cNvPr>
          <p:cNvSpPr txBox="1"/>
          <p:nvPr userDrawn="1"/>
        </p:nvSpPr>
        <p:spPr>
          <a:xfrm>
            <a:off x="2887955" y="748291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Target Audience: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82AC2E-D039-1FC2-F5C8-69E1A6361021}"/>
              </a:ext>
            </a:extLst>
          </p:cNvPr>
          <p:cNvSpPr txBox="1"/>
          <p:nvPr userDrawn="1"/>
        </p:nvSpPr>
        <p:spPr>
          <a:xfrm>
            <a:off x="5447324" y="755318"/>
            <a:ext cx="249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u="sng" dirty="0"/>
              <a:t>Customer </a:t>
            </a:r>
            <a:r>
              <a:rPr lang="en-US" b="1" u="sng" dirty="0"/>
              <a:t>Relationships: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27BC5F2-560C-7096-C02E-EDE6D611B0F6}"/>
              </a:ext>
            </a:extLst>
          </p:cNvPr>
          <p:cNvSpPr txBox="1"/>
          <p:nvPr userDrawn="1"/>
        </p:nvSpPr>
        <p:spPr>
          <a:xfrm>
            <a:off x="340461" y="755318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Goal: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94973A-52E1-EEC4-2EDA-D744E8951800}"/>
              </a:ext>
            </a:extLst>
          </p:cNvPr>
          <p:cNvSpPr txBox="1"/>
          <p:nvPr userDrawn="1"/>
        </p:nvSpPr>
        <p:spPr>
          <a:xfrm>
            <a:off x="8002484" y="757939"/>
            <a:ext cx="169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Multi- / </a:t>
            </a:r>
          </a:p>
          <a:p>
            <a:pPr algn="ctr"/>
            <a:r>
              <a:rPr lang="de-DE" b="1" u="sng" dirty="0"/>
              <a:t>Single-Page:</a:t>
            </a:r>
            <a:endParaRPr lang="en-US" b="1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C52790-4D93-B8B6-3441-8AB69F6BF303}"/>
              </a:ext>
            </a:extLst>
          </p:cNvPr>
          <p:cNvSpPr txBox="1"/>
          <p:nvPr userDrawn="1"/>
        </p:nvSpPr>
        <p:spPr>
          <a:xfrm>
            <a:off x="9753603" y="760916"/>
            <a:ext cx="20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Subpages / </a:t>
            </a:r>
            <a:r>
              <a:rPr lang="de-DE" b="1" u="sng" dirty="0" err="1"/>
              <a:t>Sections</a:t>
            </a:r>
            <a:r>
              <a:rPr lang="de-DE" b="1" u="sng" dirty="0"/>
              <a:t>:</a:t>
            </a:r>
            <a:endParaRPr lang="en-US" b="1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89CC37-477E-53CE-46FC-B61B1614C2A4}"/>
              </a:ext>
            </a:extLst>
          </p:cNvPr>
          <p:cNvSpPr txBox="1"/>
          <p:nvPr userDrawn="1"/>
        </p:nvSpPr>
        <p:spPr>
          <a:xfrm>
            <a:off x="340461" y="3591265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General Design Preferences:</a:t>
            </a:r>
            <a:endParaRPr lang="en-US" b="1" u="sng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4E355A7-8B59-A447-C800-F036B21E80CA}"/>
              </a:ext>
            </a:extLst>
          </p:cNvPr>
          <p:cNvSpPr txBox="1"/>
          <p:nvPr userDrawn="1"/>
        </p:nvSpPr>
        <p:spPr>
          <a:xfrm>
            <a:off x="3223341" y="3591265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Color Scheme &amp; Branding:</a:t>
            </a:r>
            <a:endParaRPr lang="en-US" b="1" u="sng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9A7699D-7C7C-E597-8684-3138FD8C2E9F}"/>
              </a:ext>
            </a:extLst>
          </p:cNvPr>
          <p:cNvSpPr txBox="1"/>
          <p:nvPr userDrawn="1"/>
        </p:nvSpPr>
        <p:spPr>
          <a:xfrm>
            <a:off x="6130309" y="3587846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Imagery &amp; Visual Elements:</a:t>
            </a:r>
            <a:endParaRPr lang="en-US" b="1" u="sng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C1EC337-CC07-EEE4-D5D5-5B6B3DF9D988}"/>
              </a:ext>
            </a:extLst>
          </p:cNvPr>
          <p:cNvSpPr txBox="1"/>
          <p:nvPr userDrawn="1"/>
        </p:nvSpPr>
        <p:spPr>
          <a:xfrm>
            <a:off x="8979090" y="3575139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Deadline &amp; Budget: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072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213F23AD-A81E-D42B-AE02-E0FA99F5BE4D}"/>
              </a:ext>
            </a:extLst>
          </p:cNvPr>
          <p:cNvSpPr/>
          <p:nvPr/>
        </p:nvSpPr>
        <p:spPr>
          <a:xfrm>
            <a:off x="425571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placeholder, fill me out 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C0B709-3EC7-DAD4-DFA9-42AAD08CA4A8}"/>
              </a:ext>
            </a:extLst>
          </p:cNvPr>
          <p:cNvSpPr/>
          <p:nvPr/>
        </p:nvSpPr>
        <p:spPr>
          <a:xfrm>
            <a:off x="2976292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placeholder, fill me out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7EB677F-001D-7691-8C49-F885435A5E94}"/>
              </a:ext>
            </a:extLst>
          </p:cNvPr>
          <p:cNvSpPr/>
          <p:nvPr/>
        </p:nvSpPr>
        <p:spPr>
          <a:xfrm>
            <a:off x="5527013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placeholder, fill me out 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13D96E0-4F43-71DB-3BE2-FF6C517EABC8}"/>
              </a:ext>
            </a:extLst>
          </p:cNvPr>
          <p:cNvSpPr/>
          <p:nvPr/>
        </p:nvSpPr>
        <p:spPr>
          <a:xfrm>
            <a:off x="8043745" y="1393903"/>
            <a:ext cx="1605777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placeholder, fill me out 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73BA8FD-83AE-0DC3-91DB-D4CDAFD18745}"/>
              </a:ext>
            </a:extLst>
          </p:cNvPr>
          <p:cNvSpPr/>
          <p:nvPr/>
        </p:nvSpPr>
        <p:spPr>
          <a:xfrm>
            <a:off x="9791577" y="1394866"/>
            <a:ext cx="1974852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placeholder, fill me out 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AB478A-F54D-060C-90A5-430946BFC55B}"/>
              </a:ext>
            </a:extLst>
          </p:cNvPr>
          <p:cNvSpPr/>
          <p:nvPr/>
        </p:nvSpPr>
        <p:spPr>
          <a:xfrm>
            <a:off x="42557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placeholder, fill me out 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74411A2-7D70-642C-B62F-D557CE96FD39}"/>
              </a:ext>
            </a:extLst>
          </p:cNvPr>
          <p:cNvSpPr/>
          <p:nvPr/>
        </p:nvSpPr>
        <p:spPr>
          <a:xfrm>
            <a:off x="332879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placeholder, fill me out 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D24F7D6-2B86-98CF-1907-1332FBF18895}"/>
              </a:ext>
            </a:extLst>
          </p:cNvPr>
          <p:cNvSpPr/>
          <p:nvPr/>
        </p:nvSpPr>
        <p:spPr>
          <a:xfrm>
            <a:off x="6218135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placeholder, fill me out 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59FD20-47C1-DCAD-7732-A5E90D40D8B6}"/>
              </a:ext>
            </a:extLst>
          </p:cNvPr>
          <p:cNvSpPr/>
          <p:nvPr/>
        </p:nvSpPr>
        <p:spPr>
          <a:xfrm>
            <a:off x="9087853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// placeholder, fill me out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A38206-ECDC-1892-FFEB-649452E18B34}"/>
              </a:ext>
            </a:extLst>
          </p:cNvPr>
          <p:cNvSpPr/>
          <p:nvPr/>
        </p:nvSpPr>
        <p:spPr>
          <a:xfrm>
            <a:off x="8505919" y="94593"/>
            <a:ext cx="3260510" cy="55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/>
              <a:t>Project:</a:t>
            </a:r>
            <a:r>
              <a:rPr lang="en-US" dirty="0"/>
              <a:t> Fill in project name</a:t>
            </a:r>
          </a:p>
        </p:txBody>
      </p:sp>
    </p:spTree>
    <p:extLst>
      <p:ext uri="{BB962C8B-B14F-4D97-AF65-F5344CB8AC3E}">
        <p14:creationId xmlns:p14="http://schemas.microsoft.com/office/powerpoint/2010/main" val="15227359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60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Benutzerdefiniertes 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 Starke</dc:creator>
  <cp:lastModifiedBy>Per Starke</cp:lastModifiedBy>
  <cp:revision>16</cp:revision>
  <dcterms:created xsi:type="dcterms:W3CDTF">2024-01-29T07:14:52Z</dcterms:created>
  <dcterms:modified xsi:type="dcterms:W3CDTF">2024-02-01T23:52:17Z</dcterms:modified>
</cp:coreProperties>
</file>