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8" r:id="rId6"/>
    <p:sldId id="267" r:id="rId7"/>
    <p:sldId id="269" r:id="rId8"/>
    <p:sldId id="270" r:id="rId9"/>
    <p:sldId id="266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DV60nFh/XE+RIBrrcOy7l+8l0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8703332" TargetMode="External"/><Relationship Id="rId3" Type="http://schemas.openxmlformats.org/officeDocument/2006/relationships/hyperlink" Target="https://www.tensorflow.org/tutorials/structured_data/time_series" TargetMode="External"/><Relationship Id="rId7" Type="http://schemas.openxmlformats.org/officeDocument/2006/relationships/hyperlink" Target="https://www.analyticsvidhya.com/blog/2018/10/predicting-stock-price-machine-learningnd-deep-learning-techniques-pyth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ahoofinanceapi.com/" TargetMode="External"/><Relationship Id="rId5" Type="http://schemas.openxmlformats.org/officeDocument/2006/relationships/hyperlink" Target="https://streamlit.io/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support.google.com/docs/answer/3093281?hl=en" TargetMode="External"/><Relationship Id="rId9" Type="http://schemas.openxmlformats.org/officeDocument/2006/relationships/hyperlink" Target="https://ieeexplore.ieee.org/document/95264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0763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[Stock price trend app]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436915" y="265455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3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Group Number:20</a:t>
            </a:r>
            <a:endParaRPr sz="3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Project Guide: Prof. Shweta Sharma</a:t>
            </a:r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Group members:</a:t>
            </a:r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Vipul Bhavar(08)</a:t>
            </a:r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Vishakha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Borkar(11)</a:t>
            </a:r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Pranv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Dave(18)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Times New Roman"/>
              </a:rPr>
              <a:t>Atharva college of Engineering</a:t>
            </a:r>
            <a:endParaRPr sz="2720" dirty="0">
              <a:latin typeface="Cambria" panose="02040503050406030204" pitchFamily="18" charset="0"/>
              <a:ea typeface="Cambria" panose="02040503050406030204" pitchFamily="18" charset="0"/>
              <a:cs typeface="Times New Roman"/>
              <a:sym typeface="Times New Roman"/>
            </a:endParaRPr>
          </a:p>
        </p:txBody>
      </p:sp>
      <p:pic>
        <p:nvPicPr>
          <p:cNvPr id="86" name="Google Shape;86;p1" descr="https://lh5.googleusercontent.com/VQc8r-7Kn49X1uI5sQ0WBUL-dH4Jq9Qj1DfoUxO2DWEVyNEcAuxZfoPSYndVDZ_yEFXAJHXMlckmNs2g5_7trsdxZ7Hf9-2YYvBY_mceyZ-3EoKT4coOu6i9Z1JXQzJNIEXxip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 b="1" u="sng" dirty="0">
                <a:latin typeface="Times New Roman"/>
                <a:ea typeface="Times New Roman"/>
                <a:cs typeface="Times New Roman"/>
                <a:sym typeface="Times New Roman"/>
              </a:rPr>
              <a:t>Introduction/Problem statement</a:t>
            </a:r>
            <a:endParaRPr sz="36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39700">
              <a:spcBef>
                <a:spcPts val="0"/>
              </a:spcBef>
              <a:buSzPts val="3200"/>
              <a:buNone/>
            </a:pPr>
            <a:r>
              <a:rPr lang="en-US" sz="4800" dirty="0">
                <a:latin typeface="Times New Roman"/>
                <a:ea typeface="Times New Roman"/>
                <a:cs typeface="Times New Roman"/>
                <a:sym typeface="Times New Roman"/>
              </a:rPr>
              <a:t>To create a web app to get stock price of listed companies and predicting their future growth on the basis of past performance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3" descr="https://lh5.googleusercontent.com/VQc8r-7Kn49X1uI5sQ0WBUL-dH4Jq9Qj1DfoUxO2DWEVyNEcAuxZfoPSYndVDZ_yEFXAJHXMlckmNs2g5_7trsdxZ7Hf9-2YYvBY_mceyZ-3EoKT4coOu6i9Z1JXQzJNIEXxip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We have created an web app where you can not only view the exact value of stock price, but also do a technical analysis of the company on the basis of its value over a period of time and also a fundamental analysis wherein given the company business model, sector and its future in the industry.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4" descr="https://lh5.googleusercontent.com/VQc8r-7Kn49X1uI5sQ0WBUL-dH4Jq9Qj1DfoUxO2DWEVyNEcAuxZfoPSYndVDZ_yEFXAJHXMlckmNs2g5_7trsdxZ7Hf9-2YYvBY_mceyZ-3EoKT4coOu6i9Z1JXQzJNIEXxip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Methodology/Tech stack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Programming languages</a:t>
            </a:r>
          </a:p>
          <a:p>
            <a:pPr marL="971550" lvl="1" indent="-514350">
              <a:spcBef>
                <a:spcPts val="0"/>
              </a:spcBef>
              <a:buSzPts val="3200"/>
              <a:buAutoNum type="arabicPeriod"/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Python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Modules used</a:t>
            </a:r>
          </a:p>
          <a:p>
            <a:pPr marL="971550" lvl="1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yfinance</a:t>
            </a:r>
            <a:endParaRPr lang="en-US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971550" lvl="1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numpy</a:t>
            </a:r>
            <a:endParaRPr lang="en-US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971550" lvl="1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pandas</a:t>
            </a:r>
          </a:p>
          <a:p>
            <a:pPr marL="971550" lvl="1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cufflinks</a:t>
            </a:r>
          </a:p>
          <a:p>
            <a:pPr marL="971550" lvl="1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streamlit</a:t>
            </a:r>
            <a:endParaRPr lang="en-US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indent="-457200">
              <a:spcBef>
                <a:spcPts val="0"/>
              </a:spcBef>
              <a:buSzPts val="3200"/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Environment used</a:t>
            </a:r>
          </a:p>
          <a:p>
            <a:pPr marL="971550" lvl="1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Conda</a:t>
            </a:r>
          </a:p>
          <a:p>
            <a:pPr marL="971550" lvl="1" indent="-514350">
              <a:spcBef>
                <a:spcPts val="0"/>
              </a:spcBef>
              <a:buSzPts val="3200"/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8" descr="https://lh5.googleusercontent.com/VQc8r-7Kn49X1uI5sQ0WBUL-dH4Jq9Qj1DfoUxO2DWEVyNEcAuxZfoPSYndVDZ_yEFXAJHXMlckmNs2g5_7trsdxZ7Hf9-2YYvBY_mceyZ-3EoKT4coOu6i9Z1JXQzJNIEXxip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FA24-C5B4-4681-82A6-7CDE7C71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Flowchart/Dataflow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EC57B-9811-4AAD-9D64-E7F1C6ABE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47778-7846-45BC-A53A-5C76961A0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1476513"/>
            <a:ext cx="8957388" cy="50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1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E09D-3268-4E97-8376-2FB7F4ED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Future/Scope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004B-096D-4DA7-B49E-989098414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better algorithms like LTSM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and time forecasting of stock date to get accurate prediction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of cryptocurrencies to the platform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website on any hosting platform. </a:t>
            </a:r>
          </a:p>
          <a:p>
            <a:r>
              <a:rPr lang="en-US" dirty="0"/>
              <a:t> We want to add sentiment analysis for better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6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0FAA-B859-4AD9-A5B9-C40B7283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Screenshot/prototype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E32C7-59AC-465D-B228-E025318A1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32" y="285311"/>
            <a:ext cx="6706536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2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EC9C62-3D39-480E-9475-504A196AB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89" y="0"/>
            <a:ext cx="5230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8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46100">
              <a:spcBef>
                <a:spcPts val="0"/>
              </a:spcBef>
              <a:buSzPts val="3200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https://www.tensorflow.org/tutorials/structured_data/time_series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46100">
              <a:spcBef>
                <a:spcPts val="0"/>
              </a:spcBef>
              <a:buSzPts val="3200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https://support.google.com/docs/answer/3093281?hl=en</a:t>
            </a:r>
            <a:endParaRPr lang="en-IN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46100">
              <a:spcBef>
                <a:spcPts val="0"/>
              </a:spcBef>
              <a:buSzPts val="3200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https://streamlit.io/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46100">
              <a:spcBef>
                <a:spcPts val="0"/>
              </a:spcBef>
              <a:buSzPts val="3200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https://www.yahoofinanceapi.com/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46100">
              <a:spcBef>
                <a:spcPts val="0"/>
              </a:spcBef>
              <a:buSzPts val="3200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https://www.analyticsvidhya.com/blog/2018/10/predicting-stock-price-machine-learningnd-deep-learning-techniques-python/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46100">
              <a:spcBef>
                <a:spcPts val="0"/>
              </a:spcBef>
              <a:buSzPts val="3200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https://ieeexplore.ieee.org/document/8703332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546100">
              <a:spcBef>
                <a:spcPts val="0"/>
              </a:spcBef>
              <a:buSzPts val="3200"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https://ieeexplore.ieee.org/document/9526491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1" descr="https://lh5.googleusercontent.com/VQc8r-7Kn49X1uI5sQ0WBUL-dH4Jq9Qj1DfoUxO2DWEVyNEcAuxZfoPSYndVDZ_yEFXAJHXMlckmNs2g5_7trsdxZ7Hf9-2YYvBY_mceyZ-3EoKT4coOu6i9Z1JXQzJNIEXxipk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1076325" cy="10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282</Words>
  <Application>Microsoft Office PowerPoint</Application>
  <PresentationFormat>On-screen Show (4:3)</PresentationFormat>
  <Paragraphs>43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Office Theme</vt:lpstr>
      <vt:lpstr>[Stock price trend app]</vt:lpstr>
      <vt:lpstr>Introduction/Problem statement</vt:lpstr>
      <vt:lpstr>Proposed Solution</vt:lpstr>
      <vt:lpstr>Methodology/Tech stack</vt:lpstr>
      <vt:lpstr>Flowchart/Dataflow</vt:lpstr>
      <vt:lpstr>Future/Scope</vt:lpstr>
      <vt:lpstr>Screenshot/prototype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[Stock price trend app]</dc:title>
  <dc:creator>SHWETA SHARMA</dc:creator>
  <cp:lastModifiedBy>PRANAV DAVE</cp:lastModifiedBy>
  <cp:revision>6</cp:revision>
  <dcterms:created xsi:type="dcterms:W3CDTF">2019-09-09T05:14:30Z</dcterms:created>
  <dcterms:modified xsi:type="dcterms:W3CDTF">2022-04-05T15:44:47Z</dcterms:modified>
</cp:coreProperties>
</file>