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7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3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5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7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F75511-B475-2863-3C44-C37B901A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3465681" cy="2450592"/>
          </a:xfrm>
        </p:spPr>
        <p:txBody>
          <a:bodyPr anchor="t">
            <a:normAutofit/>
          </a:bodyPr>
          <a:lstStyle/>
          <a:p>
            <a:r>
              <a:rPr lang="nl-NL" sz="4800">
                <a:solidFill>
                  <a:schemeClr val="tx2"/>
                </a:solidFill>
              </a:rPr>
              <a:t>Toelichting PvA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54A41D0-2170-509B-87E6-3C4E8F066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5491635"/>
            <a:ext cx="3465681" cy="625125"/>
          </a:xfrm>
        </p:spPr>
        <p:txBody>
          <a:bodyPr anchor="t">
            <a:normAutofit/>
          </a:bodyPr>
          <a:lstStyle/>
          <a:p>
            <a:r>
              <a:rPr lang="nl-NL" sz="1600" dirty="0"/>
              <a:t>Kasper, Thomas, Damian, Duncan, Jens en </a:t>
            </a:r>
            <a:r>
              <a:rPr lang="nl-NL" sz="1600" dirty="0" err="1"/>
              <a:t>Soulaiman</a:t>
            </a:r>
            <a:endParaRPr lang="nl-NL" sz="16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t Plan van Aanpak (PvA) - 24editor">
            <a:extLst>
              <a:ext uri="{FF2B5EF4-FFF2-40B4-BE49-F238E27FC236}">
                <a16:creationId xmlns:a16="http://schemas.microsoft.com/office/drawing/2014/main" id="{2689EA53-434C-7EA3-3648-C8331F54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2366" y="2102343"/>
            <a:ext cx="7438426" cy="27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5E3B0DAD-F20C-74D3-6162-FAEF348121FA}"/>
              </a:ext>
            </a:extLst>
          </p:cNvPr>
          <p:cNvGrpSpPr/>
          <p:nvPr/>
        </p:nvGrpSpPr>
        <p:grpSpPr>
          <a:xfrm>
            <a:off x="393321" y="-786883"/>
            <a:ext cx="10082510" cy="746844"/>
            <a:chOff x="393321" y="-786883"/>
            <a:chExt cx="10082510" cy="746844"/>
          </a:xfrm>
        </p:grpSpPr>
        <p:sp>
          <p:nvSpPr>
            <p:cNvPr id="4" name="Vrije vorm: vorm 3">
              <a:extLst>
                <a:ext uri="{FF2B5EF4-FFF2-40B4-BE49-F238E27FC236}">
                  <a16:creationId xmlns:a16="http://schemas.microsoft.com/office/drawing/2014/main" id="{4061D75C-2A7B-A4CB-673B-F973D48A8811}"/>
                </a:ext>
              </a:extLst>
            </p:cNvPr>
            <p:cNvSpPr/>
            <p:nvPr/>
          </p:nvSpPr>
          <p:spPr>
            <a:xfrm>
              <a:off x="4931106" y="-749808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" name="Vrije vorm: vorm 4">
              <a:extLst>
                <a:ext uri="{FF2B5EF4-FFF2-40B4-BE49-F238E27FC236}">
                  <a16:creationId xmlns:a16="http://schemas.microsoft.com/office/drawing/2014/main" id="{C304DBC9-72BE-6334-0609-0A4176A8E3DD}"/>
                </a:ext>
              </a:extLst>
            </p:cNvPr>
            <p:cNvSpPr/>
            <p:nvPr/>
          </p:nvSpPr>
          <p:spPr>
            <a:xfrm rot="3632867">
              <a:off x="9926220" y="-589651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337067C6-AC01-932F-46D2-503071D2855A}"/>
                </a:ext>
              </a:extLst>
            </p:cNvPr>
            <p:cNvSpPr/>
            <p:nvPr/>
          </p:nvSpPr>
          <p:spPr>
            <a:xfrm rot="11785922">
              <a:off x="393321" y="-632430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Vrije vorm: vorm 6">
              <a:extLst>
                <a:ext uri="{FF2B5EF4-FFF2-40B4-BE49-F238E27FC236}">
                  <a16:creationId xmlns:a16="http://schemas.microsoft.com/office/drawing/2014/main" id="{87D6B834-2899-A9EE-06B4-59631AADC7B5}"/>
                </a:ext>
              </a:extLst>
            </p:cNvPr>
            <p:cNvSpPr/>
            <p:nvPr/>
          </p:nvSpPr>
          <p:spPr>
            <a:xfrm rot="10350066">
              <a:off x="5787594" y="-727367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Vrije vorm: vorm 7">
              <a:extLst>
                <a:ext uri="{FF2B5EF4-FFF2-40B4-BE49-F238E27FC236}">
                  <a16:creationId xmlns:a16="http://schemas.microsoft.com/office/drawing/2014/main" id="{91825D61-57C7-75D3-C657-9CA133D63965}"/>
                </a:ext>
              </a:extLst>
            </p:cNvPr>
            <p:cNvSpPr/>
            <p:nvPr/>
          </p:nvSpPr>
          <p:spPr>
            <a:xfrm rot="3704468">
              <a:off x="1617651" y="-597796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Vrije vorm: vorm 8">
              <a:extLst>
                <a:ext uri="{FF2B5EF4-FFF2-40B4-BE49-F238E27FC236}">
                  <a16:creationId xmlns:a16="http://schemas.microsoft.com/office/drawing/2014/main" id="{C06B6BA5-2DD8-FE29-4FFC-390B9D13AEF9}"/>
                </a:ext>
              </a:extLst>
            </p:cNvPr>
            <p:cNvSpPr/>
            <p:nvPr/>
          </p:nvSpPr>
          <p:spPr>
            <a:xfrm rot="15550597">
              <a:off x="2654250" y="-623499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3B1ED408-24EE-4432-4EAF-562514D311CB}"/>
                </a:ext>
              </a:extLst>
            </p:cNvPr>
            <p:cNvSpPr/>
            <p:nvPr/>
          </p:nvSpPr>
          <p:spPr>
            <a:xfrm rot="18204631">
              <a:off x="8727111" y="-623499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" name="Vrije vorm: vorm 10">
              <a:extLst>
                <a:ext uri="{FF2B5EF4-FFF2-40B4-BE49-F238E27FC236}">
                  <a16:creationId xmlns:a16="http://schemas.microsoft.com/office/drawing/2014/main" id="{5917D5D4-1F08-96BF-DCB0-ED15159FA8ED}"/>
                </a:ext>
              </a:extLst>
            </p:cNvPr>
            <p:cNvSpPr/>
            <p:nvPr/>
          </p:nvSpPr>
          <p:spPr>
            <a:xfrm rot="18489349">
              <a:off x="6628842" y="-742135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" name="Vrije vorm: vorm 11">
              <a:extLst>
                <a:ext uri="{FF2B5EF4-FFF2-40B4-BE49-F238E27FC236}">
                  <a16:creationId xmlns:a16="http://schemas.microsoft.com/office/drawing/2014/main" id="{E9AAC2C8-D1CD-D369-2B9B-897B677E127B}"/>
                </a:ext>
              </a:extLst>
            </p:cNvPr>
            <p:cNvSpPr/>
            <p:nvPr/>
          </p:nvSpPr>
          <p:spPr>
            <a:xfrm rot="1580473">
              <a:off x="3571698" y="-632429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Vrije vorm: vorm 12">
              <a:extLst>
                <a:ext uri="{FF2B5EF4-FFF2-40B4-BE49-F238E27FC236}">
                  <a16:creationId xmlns:a16="http://schemas.microsoft.com/office/drawing/2014/main" id="{A9522297-3C90-DF55-D2F0-A59EB19289DE}"/>
                </a:ext>
              </a:extLst>
            </p:cNvPr>
            <p:cNvSpPr/>
            <p:nvPr/>
          </p:nvSpPr>
          <p:spPr>
            <a:xfrm rot="2287734">
              <a:off x="7528002" y="-597796"/>
              <a:ext cx="594360" cy="504863"/>
            </a:xfrm>
            <a:custGeom>
              <a:avLst/>
              <a:gdLst>
                <a:gd name="connsiteX0" fmla="*/ 466344 w 594360"/>
                <a:gd name="connsiteY0" fmla="*/ 502920 h 504863"/>
                <a:gd name="connsiteX1" fmla="*/ 548640 w 594360"/>
                <a:gd name="connsiteY1" fmla="*/ 310896 h 504863"/>
                <a:gd name="connsiteX2" fmla="*/ 566928 w 594360"/>
                <a:gd name="connsiteY2" fmla="*/ 265176 h 504863"/>
                <a:gd name="connsiteX3" fmla="*/ 594360 w 594360"/>
                <a:gd name="connsiteY3" fmla="*/ 210312 h 504863"/>
                <a:gd name="connsiteX4" fmla="*/ 457200 w 594360"/>
                <a:gd name="connsiteY4" fmla="*/ 182880 h 504863"/>
                <a:gd name="connsiteX5" fmla="*/ 420624 w 594360"/>
                <a:gd name="connsiteY5" fmla="*/ 164592 h 504863"/>
                <a:gd name="connsiteX6" fmla="*/ 356616 w 594360"/>
                <a:gd name="connsiteY6" fmla="*/ 137160 h 504863"/>
                <a:gd name="connsiteX7" fmla="*/ 301752 w 594360"/>
                <a:gd name="connsiteY7" fmla="*/ 100584 h 504863"/>
                <a:gd name="connsiteX8" fmla="*/ 155448 w 594360"/>
                <a:gd name="connsiteY8" fmla="*/ 36576 h 504863"/>
                <a:gd name="connsiteX9" fmla="*/ 128016 w 594360"/>
                <a:gd name="connsiteY9" fmla="*/ 27432 h 504863"/>
                <a:gd name="connsiteX10" fmla="*/ 64008 w 594360"/>
                <a:gd name="connsiteY10" fmla="*/ 0 h 504863"/>
                <a:gd name="connsiteX11" fmla="*/ 27432 w 594360"/>
                <a:gd name="connsiteY11" fmla="*/ 45720 h 504863"/>
                <a:gd name="connsiteX12" fmla="*/ 18288 w 594360"/>
                <a:gd name="connsiteY12" fmla="*/ 73152 h 504863"/>
                <a:gd name="connsiteX13" fmla="*/ 0 w 594360"/>
                <a:gd name="connsiteY13" fmla="*/ 246888 h 504863"/>
                <a:gd name="connsiteX14" fmla="*/ 45720 w 594360"/>
                <a:gd name="connsiteY14" fmla="*/ 310896 h 504863"/>
                <a:gd name="connsiteX15" fmla="*/ 91440 w 594360"/>
                <a:gd name="connsiteY15" fmla="*/ 338328 h 504863"/>
                <a:gd name="connsiteX16" fmla="*/ 237744 w 594360"/>
                <a:gd name="connsiteY16" fmla="*/ 365760 h 504863"/>
                <a:gd name="connsiteX17" fmla="*/ 466344 w 594360"/>
                <a:gd name="connsiteY17" fmla="*/ 402336 h 504863"/>
                <a:gd name="connsiteX18" fmla="*/ 466344 w 594360"/>
                <a:gd name="connsiteY18" fmla="*/ 502920 h 50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4360" h="504863">
                  <a:moveTo>
                    <a:pt x="466344" y="502920"/>
                  </a:moveTo>
                  <a:cubicBezTo>
                    <a:pt x="480060" y="487680"/>
                    <a:pt x="465614" y="500670"/>
                    <a:pt x="548640" y="310896"/>
                  </a:cubicBezTo>
                  <a:cubicBezTo>
                    <a:pt x="555219" y="295858"/>
                    <a:pt x="559587" y="279857"/>
                    <a:pt x="566928" y="265176"/>
                  </a:cubicBezTo>
                  <a:cubicBezTo>
                    <a:pt x="602380" y="194272"/>
                    <a:pt x="571376" y="279263"/>
                    <a:pt x="594360" y="210312"/>
                  </a:cubicBezTo>
                  <a:cubicBezTo>
                    <a:pt x="430642" y="155739"/>
                    <a:pt x="677020" y="233608"/>
                    <a:pt x="457200" y="182880"/>
                  </a:cubicBezTo>
                  <a:cubicBezTo>
                    <a:pt x="443918" y="179815"/>
                    <a:pt x="433033" y="170233"/>
                    <a:pt x="420624" y="164592"/>
                  </a:cubicBezTo>
                  <a:cubicBezTo>
                    <a:pt x="399492" y="154986"/>
                    <a:pt x="377054" y="148165"/>
                    <a:pt x="356616" y="137160"/>
                  </a:cubicBezTo>
                  <a:cubicBezTo>
                    <a:pt x="337264" y="126740"/>
                    <a:pt x="321411" y="110414"/>
                    <a:pt x="301752" y="100584"/>
                  </a:cubicBezTo>
                  <a:cubicBezTo>
                    <a:pt x="254141" y="76778"/>
                    <a:pt x="205947" y="53409"/>
                    <a:pt x="155448" y="36576"/>
                  </a:cubicBezTo>
                  <a:cubicBezTo>
                    <a:pt x="146304" y="33528"/>
                    <a:pt x="136875" y="31229"/>
                    <a:pt x="128016" y="27432"/>
                  </a:cubicBezTo>
                  <a:cubicBezTo>
                    <a:pt x="48921" y="-6466"/>
                    <a:pt x="128341" y="21444"/>
                    <a:pt x="64008" y="0"/>
                  </a:cubicBezTo>
                  <a:cubicBezTo>
                    <a:pt x="51816" y="15240"/>
                    <a:pt x="37776" y="29170"/>
                    <a:pt x="27432" y="45720"/>
                  </a:cubicBezTo>
                  <a:cubicBezTo>
                    <a:pt x="22324" y="53894"/>
                    <a:pt x="20178" y="63701"/>
                    <a:pt x="18288" y="73152"/>
                  </a:cubicBezTo>
                  <a:cubicBezTo>
                    <a:pt x="8049" y="124347"/>
                    <a:pt x="3959" y="199376"/>
                    <a:pt x="0" y="246888"/>
                  </a:cubicBezTo>
                  <a:cubicBezTo>
                    <a:pt x="15240" y="268224"/>
                    <a:pt x="27180" y="292356"/>
                    <a:pt x="45720" y="310896"/>
                  </a:cubicBezTo>
                  <a:cubicBezTo>
                    <a:pt x="58287" y="323463"/>
                    <a:pt x="75034" y="331492"/>
                    <a:pt x="91440" y="338328"/>
                  </a:cubicBezTo>
                  <a:cubicBezTo>
                    <a:pt x="149193" y="362392"/>
                    <a:pt x="174185" y="356413"/>
                    <a:pt x="237744" y="365760"/>
                  </a:cubicBezTo>
                  <a:cubicBezTo>
                    <a:pt x="314092" y="376988"/>
                    <a:pt x="466344" y="402336"/>
                    <a:pt x="466344" y="402336"/>
                  </a:cubicBezTo>
                  <a:cubicBezTo>
                    <a:pt x="491395" y="439912"/>
                    <a:pt x="452628" y="518160"/>
                    <a:pt x="466344" y="50292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11291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0.01576 1.0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51319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arty Horn Sound 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448687-A876-2672-92B9-A8F6EF3C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nl-NL" sz="440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1949A7-E13B-A1D0-B76C-F1B011DB7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1800"/>
              <a:t>Organisatorische context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1800"/>
              <a:t>Opdracht/Wireframes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nl-NL" sz="1800"/>
              <a:t>Project aanpak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Automatische inhoudsopgave - Marketheme">
            <a:extLst>
              <a:ext uri="{FF2B5EF4-FFF2-40B4-BE49-F238E27FC236}">
                <a16:creationId xmlns:a16="http://schemas.microsoft.com/office/drawing/2014/main" id="{29402FE3-0549-F710-B845-E0A1AEE7D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7" y="2429691"/>
            <a:ext cx="3916313" cy="39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5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C0366-0B32-2ED8-C41F-4C29150A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59"/>
            <a:ext cx="5021184" cy="2274003"/>
          </a:xfrm>
        </p:spPr>
        <p:txBody>
          <a:bodyPr>
            <a:normAutofit/>
          </a:bodyPr>
          <a:lstStyle/>
          <a:p>
            <a:r>
              <a:rPr lang="nl-NL" sz="4400"/>
              <a:t>Organisatorische context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5FB8CA-ECC4-C605-2917-060AB19F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7" y="3552826"/>
            <a:ext cx="5011962" cy="2793110"/>
          </a:xfrm>
        </p:spPr>
        <p:txBody>
          <a:bodyPr anchor="b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Hogeschool Utrecht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Opleiding fysiotherapie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Missie en Visie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C7C5FE1C-310B-4F6B-A44A-BC43430A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09019DB8-00B4-346B-86F8-B8BB7B6B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9" b="-2"/>
          <a:stretch/>
        </p:blipFill>
        <p:spPr bwMode="auto">
          <a:xfrm>
            <a:off x="508644" y="3548850"/>
            <a:ext cx="4486627" cy="27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oody Huilen GIF - Spoody Huilen Hu - Discover &amp; Share GIFs">
            <a:extLst>
              <a:ext uri="{FF2B5EF4-FFF2-40B4-BE49-F238E27FC236}">
                <a16:creationId xmlns:a16="http://schemas.microsoft.com/office/drawing/2014/main" id="{1B962A48-D780-DA1B-74B3-373F2C9A5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9601" y="508091"/>
            <a:ext cx="2797086" cy="279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549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4BBF5E-0020-1E0B-7801-BE43016C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nl-NL" sz="4400"/>
              <a:t>Opdracht/Wireframes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A85236-80DF-0F02-38F7-B4E89BEE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Klinisch redeneren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Theorie verbinden met praktijk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Begrijpen en verder afmaken van de </a:t>
            </a:r>
            <a:r>
              <a:rPr lang="nl-NL" sz="1800" dirty="0" err="1"/>
              <a:t>Chatbot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Onderscheid student en docent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Uploaden van casussen door docent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Docent kan student- en chatgegevens inzien</a:t>
            </a: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71C69C-9C4D-70EF-CCB5-60FAFF1E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8" y="3384216"/>
            <a:ext cx="5639091" cy="190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3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E47A0C-9D2D-99C5-F494-BBD5AE1D91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5" b="-1"/>
          <a:stretch/>
        </p:blipFill>
        <p:spPr bwMode="auto">
          <a:xfrm>
            <a:off x="517871" y="839336"/>
            <a:ext cx="11176496" cy="55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2B2922-534F-4B92-5100-FC5BB92C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nl-NL" sz="4400"/>
              <a:t>Project aanpak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BD099A-80F1-46E8-A56A-3B4607F18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Planning eerste les van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Review in laatste week van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Retro laatste lesdag van sprint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800" dirty="0"/>
              <a:t>Nauw contact met opdrachtgever (iedere week)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eel 2 van 5: Wat is het verschil tussen een projectplan en een goed  projectplan? Een">
            <a:extLst>
              <a:ext uri="{FF2B5EF4-FFF2-40B4-BE49-F238E27FC236}">
                <a16:creationId xmlns:a16="http://schemas.microsoft.com/office/drawing/2014/main" id="{DA9BA0C2-D833-185D-3EA1-F268C447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7" y="2812419"/>
            <a:ext cx="6281928" cy="353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8" name="Rectangle 616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0" name="Rectangle 616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2" name="Rectangle 617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4" name="Rectangle 6173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76" name="Rectangle 617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75415F-FF72-2F2C-5E01-FE0DF6D9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3471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Einde</a:t>
            </a:r>
          </a:p>
        </p:txBody>
      </p:sp>
      <p:sp>
        <p:nvSpPr>
          <p:cNvPr id="6178" name="Rectangle 6177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Developer Meme GIFs - Find &amp; Share on GIPHY">
            <a:extLst>
              <a:ext uri="{FF2B5EF4-FFF2-40B4-BE49-F238E27FC236}">
                <a16:creationId xmlns:a16="http://schemas.microsoft.com/office/drawing/2014/main" id="{EF3189F1-3527-E663-6350-B015713726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219" y="1652113"/>
            <a:ext cx="4528232" cy="452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0" name="Rectangle 6179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88</Words>
  <Application>Microsoft Office PowerPoint</Application>
  <PresentationFormat>Breedbeeld</PresentationFormat>
  <Paragraphs>23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Bierstadt</vt:lpstr>
      <vt:lpstr>Wingdings</vt:lpstr>
      <vt:lpstr>GestaltVTI</vt:lpstr>
      <vt:lpstr>Toelichting PvA</vt:lpstr>
      <vt:lpstr>Inhoudsopgave</vt:lpstr>
      <vt:lpstr>Organisatorische context</vt:lpstr>
      <vt:lpstr>Opdracht/Wireframes</vt:lpstr>
      <vt:lpstr>PowerPoint-presentatie</vt:lpstr>
      <vt:lpstr>Project aanpak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Burkel</dc:creator>
  <cp:lastModifiedBy>Thomas Burkel</cp:lastModifiedBy>
  <cp:revision>5</cp:revision>
  <dcterms:created xsi:type="dcterms:W3CDTF">2025-03-10T23:01:00Z</dcterms:created>
  <dcterms:modified xsi:type="dcterms:W3CDTF">2025-03-11T09:02:29Z</dcterms:modified>
</cp:coreProperties>
</file>