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4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47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8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1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0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8ECF-4F28-4344-B7ED-FEF513CED6F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E50C-7CC1-4415-A966-768CD1F32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0692" y="2549236"/>
            <a:ext cx="7447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TestNG</a:t>
            </a:r>
            <a:r>
              <a:rPr lang="zh-CN" altLang="en-US" sz="40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功能介绍及简单案例分享</a:t>
            </a:r>
            <a:endParaRPr lang="zh-CN" altLang="en-US" sz="40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72945" y="3257122"/>
            <a:ext cx="1427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shared by </a:t>
            </a:r>
            <a:r>
              <a:rPr lang="en-US" altLang="zh-CN" sz="1600" dirty="0" err="1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txu</a:t>
            </a:r>
            <a:endParaRPr lang="zh-CN" altLang="en-US" sz="1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1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328" y="692727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一、概 述</a:t>
            </a:r>
            <a:endParaRPr lang="zh-CN" altLang="en-US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4328" y="1283855"/>
            <a:ext cx="10703571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测试 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是检查程序是否按预期流程工作的行为，在开发和测试环节都需要对程序进行不同等级的测试，</a:t>
            </a:r>
            <a:endParaRPr lang="en-US" altLang="zh-CN" dirty="0" smtClean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以保证最终输出的产品符合设计要求。</a:t>
            </a:r>
            <a:endParaRPr lang="zh-CN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4328" y="2567709"/>
            <a:ext cx="1083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测试框架 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是用来简化测试代码编写，提高测试效率的工具库。</a:t>
            </a:r>
            <a:r>
              <a:rPr lang="en-US" altLang="zh-CN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开发中常用的有</a:t>
            </a:r>
            <a:r>
              <a:rPr lang="en-US" altLang="zh-CN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JUnit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TestNG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4328" y="3220621"/>
            <a:ext cx="497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为什么选择</a:t>
            </a:r>
            <a:r>
              <a:rPr lang="en-US" altLang="zh-CN" sz="28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TestNG</a:t>
            </a:r>
            <a:r>
              <a:rPr lang="zh-CN" altLang="en-US" sz="28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而非</a:t>
            </a:r>
            <a:r>
              <a:rPr lang="en-US" altLang="zh-CN" sz="28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JUnit</a:t>
            </a:r>
            <a:r>
              <a:rPr lang="zh-CN" altLang="en-US" sz="28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4328" y="3903345"/>
            <a:ext cx="577914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JUnit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缺点：</a:t>
            </a:r>
            <a:endParaRPr lang="en-US" altLang="zh-CN" sz="1600" dirty="0" smtClean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1. 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最初</a:t>
            </a:r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的设计，使用于单元测试，现在只用于各种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测试。</a:t>
            </a:r>
            <a:endParaRPr lang="en-US" altLang="zh-CN" sz="1600" dirty="0" smtClean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2. 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不能进行依赖测试。</a:t>
            </a:r>
            <a:endParaRPr lang="zh-CN" altLang="en-US" sz="1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3. 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配置控制</a:t>
            </a:r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欠佳</a:t>
            </a:r>
            <a:r>
              <a:rPr lang="en-US" altLang="zh-CN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安装</a:t>
            </a:r>
            <a:r>
              <a:rPr lang="en-US" altLang="zh-CN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拆卸</a:t>
            </a:r>
            <a:r>
              <a:rPr lang="en-US" altLang="zh-CN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4. 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侵入性</a:t>
            </a:r>
            <a:r>
              <a:rPr lang="en-US" altLang="zh-CN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强制扩展类，并以某种方式命名方法</a:t>
            </a:r>
            <a:r>
              <a:rPr lang="en-US" altLang="zh-CN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5. 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静态</a:t>
            </a:r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编程模型</a:t>
            </a:r>
            <a:r>
              <a:rPr lang="en-US" altLang="zh-CN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不必要的重新编译</a:t>
            </a:r>
            <a:r>
              <a:rPr lang="en-US" altLang="zh-CN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6. 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</a:t>
            </a:r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适合管理复杂项目应用，</a:t>
            </a:r>
            <a:r>
              <a:rPr lang="en-US" altLang="zh-CN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JUnit</a:t>
            </a:r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复杂项目中测试非常棘手。</a:t>
            </a:r>
          </a:p>
          <a:p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212895" y="3291259"/>
            <a:ext cx="512832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TestNG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优点：</a:t>
            </a:r>
            <a:endParaRPr lang="en-US" altLang="zh-CN" sz="16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1. 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使用注解，灵活方便。</a:t>
            </a:r>
            <a:endParaRPr lang="en-US" altLang="zh-CN" sz="16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2. TestNG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Java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和面向对象的功能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3. 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支持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综合类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测试</a:t>
            </a:r>
            <a:endParaRPr lang="en-US" altLang="zh-CN" sz="16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4. 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独立的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编译时测试代码和运行时配置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信息</a:t>
            </a:r>
            <a:endParaRPr lang="en-US" altLang="zh-CN" sz="16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5. 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灵活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的运行时配置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6. 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支持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依赖测试方法，并行测试，负载测试，局部故障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7. 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灵活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的插件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8. 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支持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多线程测试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9. 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使用“测试组”概念，根据测试组执行特定测试。</a:t>
            </a:r>
            <a:endParaRPr lang="zh-CN" altLang="en-US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0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1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251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Microsoft YaHei UI Light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xt许韬</dc:creator>
  <cp:lastModifiedBy>xt许韬</cp:lastModifiedBy>
  <cp:revision>4</cp:revision>
  <dcterms:created xsi:type="dcterms:W3CDTF">2019-01-15T09:23:18Z</dcterms:created>
  <dcterms:modified xsi:type="dcterms:W3CDTF">2019-01-15T10:31:32Z</dcterms:modified>
</cp:coreProperties>
</file>