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8000" y="40017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92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480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639080" y="155700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639080" y="155700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48000" y="332640"/>
            <a:ext cx="7847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480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92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48000" y="40017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48000" y="40017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692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480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639080" y="155700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639080" y="155700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8000" y="332640"/>
            <a:ext cx="7847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80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467964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9200" y="40017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480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9200" y="1557360"/>
            <a:ext cx="382932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48000" y="4001760"/>
            <a:ext cx="7847640" cy="2232000"/>
          </a:xfrm>
          <a:prstGeom prst="rect">
            <a:avLst/>
          </a:prstGeom>
        </p:spPr>
        <p:txBody>
          <a:bodyPr lIns="0" rIns="0" tIns="0" bIns="0"/>
          <a:p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8083800" y="6326640"/>
            <a:ext cx="1042560" cy="7358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287280" y="644400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287280" y="21600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63640" y="6597360"/>
            <a:ext cx="1043640" cy="151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12/16/16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2123640" y="6597360"/>
            <a:ext cx="4896360" cy="15192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596360" y="6597360"/>
            <a:ext cx="693000" cy="151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4371E4-49D3-421C-8C3D-5899FD61A772}" type="slidenum">
              <a:rPr lang="en-US" sz="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Bildobjekt 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Bildobjekt 7" descr=""/>
          <p:cNvPicPr/>
          <p:nvPr/>
        </p:nvPicPr>
        <p:blipFill>
          <a:blip r:embed="rId4"/>
          <a:stretch/>
        </p:blipFill>
        <p:spPr>
          <a:xfrm>
            <a:off x="204480" y="191520"/>
            <a:ext cx="2016000" cy="97020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865800" y="1700640"/>
            <a:ext cx="7412040" cy="1470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i="1" lang="en-US" sz="4500" spc="-14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här för att ändra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Line 7"/>
          <p:cNvSpPr/>
          <p:nvPr/>
        </p:nvSpPr>
        <p:spPr>
          <a:xfrm>
            <a:off x="863280" y="3171240"/>
            <a:ext cx="74170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8083800" y="6326640"/>
            <a:ext cx="1042560" cy="735840"/>
          </a:xfrm>
          <a:prstGeom prst="rect">
            <a:avLst/>
          </a:prstGeom>
          <a:ln>
            <a:noFill/>
          </a:ln>
        </p:spPr>
      </p:pic>
      <p:sp>
        <p:nvSpPr>
          <p:cNvPr id="46" name="Line 1"/>
          <p:cNvSpPr/>
          <p:nvPr/>
        </p:nvSpPr>
        <p:spPr>
          <a:xfrm>
            <a:off x="287280" y="644400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287280" y="21600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48000" y="332640"/>
            <a:ext cx="7847640" cy="899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500" spc="-148" strike="noStrike" cap="all">
                <a:solidFill>
                  <a:srgbClr val="006e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här för att ändra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48000" y="1557360"/>
            <a:ext cx="7847640" cy="467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i="1" lang="en-US" sz="20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LevelKlicka här för att ändra format på bakgrundstexten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800" indent="-424440">
              <a:lnSpc>
                <a:spcPct val="100000"/>
              </a:lnSpc>
              <a:buBlip>
                <a:blip r:embed="rId4"/>
              </a:buBlip>
            </a:pPr>
            <a:r>
              <a:rPr i="1" lang="en-US" sz="18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Nivå två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Blip>
                <a:blip r:embed="rId5"/>
              </a:buBlip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Nivå tre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06400" indent="-334440">
              <a:lnSpc>
                <a:spcPct val="100000"/>
              </a:lnSpc>
              <a:buBlip>
                <a:blip r:embed="rId6"/>
              </a:buBlip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Nivå fyra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972800" indent="-179640">
              <a:lnSpc>
                <a:spcPct val="100000"/>
              </a:lnSpc>
              <a:buBlip>
                <a:blip r:embed="rId7"/>
              </a:buBlip>
            </a:pPr>
            <a:r>
              <a:rPr i="1" lang="en-US" sz="16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Nivå fem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863640" y="6597360"/>
            <a:ext cx="1043640" cy="151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12/16/16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123640" y="6597360"/>
            <a:ext cx="4896360" cy="15192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7596360" y="6597360"/>
            <a:ext cx="693000" cy="151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874051-21FC-49A9-A1E8-1BE061C64B20}" type="slidenum">
              <a:rPr lang="en-US" sz="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287280" y="133200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5800" y="1700640"/>
            <a:ext cx="7412040" cy="147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i="1" lang="en-US" sz="3600" spc="-14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Kravhantering I en agil värld</a:t>
            </a:r>
            <a:r>
              <a:rPr b="1" i="1" lang="en-US" sz="3600" spc="-14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65800" y="3357000"/>
            <a:ext cx="74120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i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Lundholm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Rasmus Tehler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Malin Nordlander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8000" y="332640"/>
            <a:ext cx="78476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500" spc="-148" strike="noStrike" cap="all">
                <a:solidFill>
                  <a:srgbClr val="006e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finns kraven?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48000" y="1557360"/>
            <a:ext cx="7847640" cy="46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Jira, Slack, Word, Excel, Sharepoint, gula lappar, i huvudet på PO, utvecklare och testare etc.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 vi förstått vad systemet ska göra?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Hur säkerställer vi att systemet uppfyller kraven?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4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Hur hantera kravändring?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5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Är kraven giltiga?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6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Är kraven testbara?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7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Är kraven fria från motsägelser?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8000" y="332640"/>
            <a:ext cx="78476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500" spc="-148" strike="noStrike" cap="all">
                <a:solidFill>
                  <a:srgbClr val="006e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Hur blir kraven tydliga?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48000" y="1557360"/>
            <a:ext cx="7847640" cy="46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Tydliga regler i exempelform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Arbeta fram exempel tillsammans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sanning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4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Underlag för test, kod och förändring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5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Specification by example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8000" y="332640"/>
            <a:ext cx="78476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500" spc="-148" strike="noStrike" cap="all">
                <a:solidFill>
                  <a:srgbClr val="006e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Verifiera kraven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48000" y="1557360"/>
            <a:ext cx="7847640" cy="46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Exemplen ger oss testfallen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Testfallen kan exekveras i ett verktyg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800" indent="-424440">
              <a:lnSpc>
                <a:spcPct val="100000"/>
              </a:lnSpc>
              <a:buBlip>
                <a:blip r:embed="rId3"/>
              </a:buBlip>
            </a:pPr>
            <a:r>
              <a:rPr i="1" lang="en-US" sz="22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FitNesse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800" indent="-424440">
              <a:lnSpc>
                <a:spcPct val="100000"/>
              </a:lnSpc>
              <a:buBlip>
                <a:blip r:embed="rId4"/>
              </a:buBlip>
            </a:pPr>
            <a:r>
              <a:rPr i="1" lang="en-US" sz="22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Cucumber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800" indent="-424440">
              <a:lnSpc>
                <a:spcPct val="100000"/>
              </a:lnSpc>
              <a:buBlip>
                <a:blip r:embed="rId5"/>
              </a:buBlip>
            </a:pPr>
            <a:r>
              <a:rPr i="1" lang="en-US" sz="22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Spock</a:t>
            </a:r>
            <a:endParaRPr i="1" lang="en-US" sz="16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6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Snabb feedback, röd/grön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7"/>
              </a:buBlip>
            </a:pPr>
            <a:r>
              <a:rPr i="1" lang="en-US" sz="2400" spc="-1" strike="noStrike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Bygga rätt från början</a:t>
            </a: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8000" y="332640"/>
            <a:ext cx="7847640" cy="89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500" spc="-148" strike="noStrike" cap="all">
                <a:solidFill>
                  <a:srgbClr val="006e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SystemkARTA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48000" y="1557360"/>
            <a:ext cx="7847640" cy="46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i="1" lang="en-US" sz="2000" spc="-1" strike="noStrike">
              <a:solidFill>
                <a:srgbClr val="58585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187640" y="3203640"/>
            <a:ext cx="1367640" cy="11516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FitNesse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132000" y="3213000"/>
            <a:ext cx="1367640" cy="11516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Fixture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5652000" y="2061000"/>
            <a:ext cx="1151640" cy="151164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5652000" y="4149000"/>
            <a:ext cx="1151640" cy="151164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555640" y="3779640"/>
            <a:ext cx="575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3" name="CustomShape 8"/>
          <p:cNvSpPr/>
          <p:nvPr/>
        </p:nvSpPr>
        <p:spPr>
          <a:xfrm flipV="1">
            <a:off x="4502880" y="3228120"/>
            <a:ext cx="1151640" cy="4316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4500000" y="3861000"/>
            <a:ext cx="1151640" cy="10436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Application>LibreOffice/5.0.6.2$Linux_X86_64 LibreOffice_project/00m0$Build-2</Application>
  <Paragraphs>38</Paragraphs>
  <Company>Learningpoint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2012-09-27T07:42:03Z</dcterms:created>
  <dc:creator>Urban Allard</dc:creator>
  <dc:language>en-US</dc:language>
  <cp:lastModifiedBy>Malin Nordlander</cp:lastModifiedBy>
  <cp:lastPrinted>2016-03-04T10:59:50Z</cp:lastPrinted>
  <dcterms:modified xsi:type="dcterms:W3CDTF">2016-12-16T09:41:15Z</dcterms:modified>
  <cp:revision>80</cp:revision>
  <dc:title>ATG PowerPoint internt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Learningpoint</vt:lpwstr>
  </property>
  <property fmtid="{D5CDD505-2E9C-101B-9397-08002B2CF9AE}" pid="4" name="ContentTypeId">
    <vt:lpwstr>0x010100DED37AC29E9E744989697BF8FA5A07040302004CCC9A7CDD96EF4680F0656576EF7CEB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Bildspel på skärmen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