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85" r:id="rId2"/>
    <p:sldMasterId id="2147483693" r:id="rId3"/>
    <p:sldMasterId id="2147483705" r:id="rId4"/>
    <p:sldMasterId id="2147483710" r:id="rId5"/>
    <p:sldMasterId id="2147483689" r:id="rId6"/>
    <p:sldMasterId id="2147483703" r:id="rId7"/>
  </p:sldMasterIdLst>
  <p:notesMasterIdLst>
    <p:notesMasterId r:id="rId25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73" r:id="rId14"/>
    <p:sldId id="263" r:id="rId15"/>
    <p:sldId id="264" r:id="rId16"/>
    <p:sldId id="266" r:id="rId17"/>
    <p:sldId id="272" r:id="rId18"/>
    <p:sldId id="267" r:id="rId19"/>
    <p:sldId id="268" r:id="rId20"/>
    <p:sldId id="269" r:id="rId21"/>
    <p:sldId id="270" r:id="rId22"/>
    <p:sldId id="271" r:id="rId23"/>
    <p:sldId id="265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2200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83" autoAdjust="0"/>
    <p:restoredTop sz="86520" autoAdjust="0"/>
  </p:normalViewPr>
  <p:slideViewPr>
    <p:cSldViewPr snapToObjects="1">
      <p:cViewPr varScale="1">
        <p:scale>
          <a:sx n="87" d="100"/>
          <a:sy n="87" d="100"/>
        </p:scale>
        <p:origin x="200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60"/>
    </p:cViewPr>
  </p:sorterViewPr>
  <p:notesViewPr>
    <p:cSldViewPr snapToObjects="1">
      <p:cViewPr varScale="1">
        <p:scale>
          <a:sx n="80" d="100"/>
          <a:sy n="80" d="100"/>
        </p:scale>
        <p:origin x="340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3:56:5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1228 158 24575,'-14'12'0,"-20"1"0,-19 1 0,-9-5 0,-1 0 0,5 1 0,-2-1 0,-9 7 0,3-6 0,2 5 0,9-1 0,10 6 0,0 2 0,-7 4 0,-6 3 0,-2-3 0,4 0 0,12-9 0,8-2 0,8-1 0,3-3 0,1 4 0,8-5 0,2-1 0,7-1 0,2-2 0,-5 5 0,-1 3 0,-3 3 0,0 1 0,0-1 0,4-4 0,0-2 0,4-1 0,3-1 0,-2 3 0,5 0 0,-4 3 0,2-1 0,1 6 0,0-3 0,1 7 0,-2-2 0,1 1 0,-1 1 0,0-1 0,1 3 0,0-1 0,1 1 0,1 0 0,1-2 0,1 3 0,-1-5 0,1 1 0,0-5 0,-2 4 0,0-1 0,3 2 0,-1-2 0,5 1 0,-2 2 0,1 1 0,0 2 0,0-5 0,2 3 0,-1-4 0,0 3 0,-1-1 0,3-2 0,-3-1 0,4-3 0,-3-3 0,-1-2 0,0 1 0,-1-6 0,-1 1 0,1-3 0,-3-3 0,4 3 0,-2-2 0,8 2 0,-3-2 0,7 3 0,-4-2 0,5 6 0,-5-6 0,3 4 0,-4-4 0,0 0 0,-1-1 0,-4-1 0,3-1 0,-1 2 0,4-2 0,1 0 0,9 1 0,7-2 0,6 1 0,6 1 0,2-1 0,6 2 0,-1 1 0,-2-1 0,-4 0 0,-11 1 0,-1-1 0,-4 1 0,-1-3 0,1 1 0,-4-1 0,-1 0 0,-3 1 0,0 0 0,2 0 0,-1-1 0,8 3 0,-4-2 0,3 1 0,-2-1 0,-1 1 0,5 2 0,2-2 0,3-1 0,-3 0 0,-1-2 0,-3 2 0,-1 0 0,-3 1 0,-1-2 0,-1 0 0,-2-1 0,3 2 0,-1-2 0,2 1 0,-1-1 0,-1 0 0,3 1 0,-4 0 0,0 0 0,-2 0 0,0 1 0,1-1 0,3 0 0,3-1 0,-1 1 0,1 0 0,-1 0 0,5-1 0,2-1 0,-2 0 0,0 0 0,-2 2 0,0 0 0,3 4 0,1-3 0,0 6 0,1-5 0,5 3 0,5-3 0,5 1 0,2 1 0,4 2 0,0-3 0,4 3 0,-6-3 0,-5 0 0,-6-1 0,-9-3 0,3 0 0,-4 0 0,6 2 0,-2-1 0,0 1 0,-4-2 0,2 0 0,-1 0 0,0 0 0,4 2 0,-4-1 0,11 1 0,-2 1 0,10-3 0,3 3 0,9-1 0,3-1 0,8 4 0,2-1 0,1 4 0,1-4 0,-9 4 0,-9-8 0,-6 3 0,-11-2 0,-3 1 0,1 0 0,-5 0 0,8-2 0,-1 4 0,2-1 0,-1 1 0,-4-1 0,3 0 0,-2 0 0,8-1 0,-3 3 0,4-3 0,2 4 0,1-3 0,4 1 0,-3-3 0,0 2 0,-3 0 0,9 2 0,-11 3 0,8-1 0,-6-1 0,-8 0 0,9-4 0,-9 2 0,5-1 0,-6-1 0,12 5 0,-16-5 0,16 3 0,-17-2 0,5 0 0,-2 0 0,-1 2 0,1 0 0,-1 1 0,6 0 0,-2-1 0,6 1 0,-2-2 0,-3 3 0,9-4 0,-6 1 0,11-1 0,-10-1 0,1 4 0,-4-4 0,3 2 0,2 2 0,3-2 0,-1 3 0,1-3 0,4 0 0,-1 1 0,1-2 0,2 1 0,-3-2 0,0-1 0,-5 0 0,-2-1 0,-1 0 0,-1 0 0,-1 1 0,-3 0 0,-3 0 0,-4-4 0,3 3 0,-1-3 0,4 3 0,-1-1 0,6 0 0,-1 0 0,7 1 0,-1 0 0,0-1 0,2-3 0,-3 1 0,4-2 0,-6 3 0,4 1 0,-4 1 0,5-2 0,-6 2 0,5-3 0,-6 3 0,-2-3 0,2 0 0,-1-2 0,2 0 0,3 0 0,-5 2 0,7-1 0,-3-1 0,3 0 0,1 2 0,-6 0 0,6-2 0,-4 0 0,11-6 0,3 2 0,-17 1 0,1 3 0,-18 1 0,4-1 0,6-3 0,-5-2 0,5-2 0,-6 0 0,-2 0 0,5 2 0,-2-1 0,10-4 0,2-3 0,-2-2 0,-3 0 0,-4-1 0,2-1 0,0-3 0,4 0 0,4-12 0,-5 5 0,-6-7 0,-11 12 0,-12 4 0,-5 4 0,-4-2 0,2-2 0,-3 3 0,1 0 0,-2 5 0,0 0 0,-1 0 0,1-2 0,-1 1 0,3-3 0,-4 3 0,1-1 0,-1 2 0,-1-3 0,-1 2 0,1-1 0,-2 1 0,2-3 0,-3-1 0,-1 0 0,1 0 0,0 1 0,0 0 0,-1-1 0,0-5 0,-2 3 0,-2-5 0,-2 1 0,1 3 0,-2-4 0,4 4 0,-3 2 0,1-3 0,-2 6 0,0-6 0,0 4 0,0-2 0,1 4 0,0 2 0,-1-1 0,0 3 0,-1 1 0,2 2 0,-1 1 0,1-1 0,-1 2 0,-3-2 0,-2-2 0,-3 3 0,-5-1 0,-2 4 0,-5-2 0,-2 3 0,-4-4 0,2 2 0,-3-2 0,1 2 0,8 1 0,-2 0 0,7 1 0,-1-1 0,-5 1 0,-3-1 0,1 1 0,-8-2 0,10 2 0,-11 0 0,10 2 0,-9-1 0,4 2 0,0-2 0,-8 1 0,4 2 0,-14-2 0,7 3 0,-8-2 0,9 0 0,-1 0 0,-1 0 0,-7 1 0,-8 2 0,-6 0 0,-6-1 0,0-6 0,5 2 0,3-3 0,9 5 0,9 1 0,-4-2 0,14 2 0,-11-3 0,0 2 0,3 1 0,-11-4 0,14 5 0,-1-4 0,2 0 0,2 1 0,-7-6 0,6 4 0,-3-3 0,1 5 0,-1 0 0,-2 2 0,0-2 0,-1 1 0,-6-2 0,4 3 0,10 0 0,-2 1 0,5-3 0,-9 1 0,-1-4 0,-11-1 0,1-2 0,-17 1 0,-13 1 0,-3 6 0,3-1 0,-9 4 0,5-6 0,34 3 0,-2-2 0,4 0 0,0-1 0,-9-3 0,-1 0 0,0-1 0,1-2 0,1-2 0,-1-1 0,-4-1 0,1 0 0,10-1 0,1 1 0,3 3 0,1 1 0,1-1 0,3 1 0,-37-4 0,6 3 0,14 2 0,14 7 0,14-1 0,7 3 0,6 1 0,5 1 0,-5-1 0,-1 2 0,-5-1 0,-5-1 0,5 2 0,0-1 0,6-1 0,-1 1 0,3-1 0,-5 2 0,0-2 0,-12 4 0,-1-2 0,-9 3 0,1-4 0,-3 3 0,-5 0 0,-7 3 0,-6-2 0,-3 1 0,5-1 0,10 1 0,9 1 0,8-1 0,2 0 0,7-3 0,-7 4 0,6-5 0,-7 8 0,-1-4 0,-1 8 0,-8-1 0,4 1 0,-1-1 0,5-2 0,-6 3 0,1-6 0,-7 4 0,13-8 0,-4 6 0,5-5 0,-3 4 0,-2-1 0,5-2 0,4-1 0,4-1 0,8-1 0,4-1 0,8 0 0,1 0 0,1-2 0,1 1 0,-3 1 0,-1-2 0,-4 1 0,0-1 0,-4 0 0,2-1 0,0 1 0,3-2 0,0 2 0,2 0 0,1 0 0,-3 0 0,2-2 0,-4 1 0,3-2 0,-3 2 0,6-2 0,-2 1 0,1-1 0,-2 1 0,-6 1 0,4 0 0,-1 0 0,6 1 0,-3-2 0,-3 2 0,-1 0 0,-5 0 0,-1-1 0,-1-1 0,4-2 0,3 1 0,7 0 0,3 1 0,4 2 0,-3-3 0,3 3 0,-2-1 0,6 2 0,-1-2 0,2 4 0,-2-5 0,-2 3 0,-4-4 0,-1 1 0,-6-2 0,4 2 0,-5-4 0,5 2 0,-4-1 0,9 1 0,-1 3 0,7 0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313D-2915-4918-870C-6336A46A7474}" type="datetimeFigureOut">
              <a:rPr lang="sv-SE" smtClean="0"/>
              <a:t>2019-04-10</a:t>
            </a:fld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0" name="Platshållare för bildobjekt 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11" name="Platshållare för sidhuvud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B52-A7DE-46D4-A8F4-2C468340B2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talet</a:t>
            </a:r>
            <a:endParaRPr lang="en-GB" dirty="0"/>
          </a:p>
          <a:p>
            <a:r>
              <a:rPr lang="en-GB" dirty="0" err="1"/>
              <a:t>Vem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jag</a:t>
            </a:r>
          </a:p>
          <a:p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jag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22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start with Main</a:t>
            </a:r>
          </a:p>
          <a:p>
            <a:r>
              <a:rPr lang="en-GB" dirty="0"/>
              <a:t>Model, Message, View, Update</a:t>
            </a:r>
          </a:p>
          <a:p>
            <a:r>
              <a:rPr lang="en-GB" dirty="0"/>
              <a:t>Easy no navigation</a:t>
            </a:r>
          </a:p>
          <a:p>
            <a:r>
              <a:rPr lang="en-GB" dirty="0"/>
              <a:t>Then?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76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http://localhost:3005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83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931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9122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8550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8001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8284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5" name="Rubrik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120680" cy="3960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5400" b="1" dirty="0">
                <a:ln w="19050">
                  <a:solidFill>
                    <a:schemeClr val="bg1"/>
                  </a:solidFill>
                </a:ln>
                <a:effectLst>
                  <a:glow rad="38100">
                    <a:schemeClr val="tx1">
                      <a:alpha val="2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9366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22809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5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3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9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665" b="64727"/>
          <a:stretch/>
        </p:blipFill>
        <p:spPr bwMode="auto">
          <a:xfrm>
            <a:off x="1" y="2"/>
            <a:ext cx="9143999" cy="2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8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4186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49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9" name="Rektangel 18"/>
          <p:cNvSpPr/>
          <p:nvPr userDrawn="1"/>
        </p:nvSpPr>
        <p:spPr>
          <a:xfrm>
            <a:off x="1" y="5949280"/>
            <a:ext cx="647564" cy="90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Klippt cirkel 19"/>
          <p:cNvSpPr/>
          <p:nvPr userDrawn="1"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" descr="Cris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ris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22"/>
          <p:cNvCxnSpPr/>
          <p:nvPr userDrawn="1"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636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15900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039"/>
          <a:stretch/>
        </p:blipFill>
        <p:spPr bwMode="auto">
          <a:xfrm>
            <a:off x="1" y="4"/>
            <a:ext cx="9054243" cy="6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7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540"/>
          <a:stretch/>
        </p:blipFill>
        <p:spPr bwMode="auto">
          <a:xfrm>
            <a:off x="1" y="0"/>
            <a:ext cx="913432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7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980728"/>
            <a:ext cx="7056784" cy="4428492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1331640" y="1178750"/>
            <a:ext cx="6624736" cy="4032448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278896"/>
            <a:ext cx="647564" cy="15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2656"/>
            <a:ext cx="8261601" cy="5472608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647565" y="1772816"/>
            <a:ext cx="7884875" cy="3888432"/>
          </a:xfrm>
          <a:prstGeom prst="roundRect">
            <a:avLst>
              <a:gd name="adj" fmla="val 2001"/>
            </a:avLst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805264"/>
            <a:ext cx="647564" cy="10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647565" y="1196753"/>
            <a:ext cx="7884875" cy="648072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anhi/elm-shared-state" TargetMode="External"/><Relationship Id="rId2" Type="http://schemas.openxmlformats.org/officeDocument/2006/relationships/hyperlink" Target="https://github.com/perty/elm-navigation-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ckage.elm-lang.org/packages/elm/browser/latest/Browser-Navig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8450"/>
            <a:ext cx="4546848" cy="2121099"/>
          </a:xfrm>
        </p:spPr>
        <p:txBody>
          <a:bodyPr/>
          <a:lstStyle/>
          <a:p>
            <a:r>
              <a:rPr lang="en-US" dirty="0"/>
              <a:t>Dividing a SPA</a:t>
            </a:r>
          </a:p>
          <a:p>
            <a:r>
              <a:rPr lang="en-US" dirty="0"/>
              <a:t>Navigation and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 SPA Navigation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</a:t>
            </a:fld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07BDB-2252-2840-ADF3-2E980704D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3" t="3696" r="3397" b="1708"/>
          <a:stretch/>
        </p:blipFill>
        <p:spPr>
          <a:xfrm>
            <a:off x="6084168" y="1528564"/>
            <a:ext cx="2448271" cy="398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000987D1-7E98-AE4D-856C-0BBA62E34F22}"/>
              </a:ext>
            </a:extLst>
          </p:cNvPr>
          <p:cNvSpPr/>
          <p:nvPr/>
        </p:nvSpPr>
        <p:spPr>
          <a:xfrm>
            <a:off x="5220072" y="5648757"/>
            <a:ext cx="3312368" cy="6500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 </a:t>
            </a:r>
            <a:r>
              <a:rPr lang="en-US" sz="2400" dirty="0"/>
              <a:t>Lundholm</a:t>
            </a:r>
            <a:r>
              <a:rPr lang="en-US" sz="2800" dirty="0"/>
              <a:t> Crisp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8B99FF-C346-7B47-BCD6-74FE6846C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384B-C69F-BE44-832F-E8272042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3D4B4-5DCC-4F46-95CB-19C688DC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3320-5C37-AF44-B506-B2404414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250EE369-B090-074E-B0EC-4F5CDFF0D85F}"/>
              </a:ext>
            </a:extLst>
          </p:cNvPr>
          <p:cNvSpPr/>
          <p:nvPr/>
        </p:nvSpPr>
        <p:spPr>
          <a:xfrm>
            <a:off x="463344" y="1268760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Details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F38C5093-4690-614A-8DEE-459B3EF55993}"/>
              </a:ext>
            </a:extLst>
          </p:cNvPr>
          <p:cNvSpPr/>
          <p:nvPr/>
        </p:nvSpPr>
        <p:spPr>
          <a:xfrm>
            <a:off x="3319500" y="1451182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AC9F3901-D5BC-D346-835C-FBF56A5B9275}"/>
              </a:ext>
            </a:extLst>
          </p:cNvPr>
          <p:cNvSpPr/>
          <p:nvPr/>
        </p:nvSpPr>
        <p:spPr>
          <a:xfrm>
            <a:off x="6460976" y="1700808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A1BDF18-AB1E-354B-9B6C-E947665B747C}"/>
              </a:ext>
            </a:extLst>
          </p:cNvPr>
          <p:cNvCxnSpPr>
            <a:stCxn id="6" idx="0"/>
            <a:endCxn id="7" idx="2"/>
          </p:cNvCxnSpPr>
          <p:nvPr/>
        </p:nvCxnSpPr>
        <p:spPr>
          <a:xfrm>
            <a:off x="1471456" y="1808820"/>
            <a:ext cx="1848044" cy="1824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1EEBCDA-E9EC-D34F-B499-C2FA27C1093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>
            <a:off x="4327612" y="1991242"/>
            <a:ext cx="2133364" cy="2496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0D55B4-88E8-A343-959D-404BDA6D3DE2}"/>
              </a:ext>
            </a:extLst>
          </p:cNvPr>
          <p:cNvSpPr txBox="1"/>
          <p:nvPr/>
        </p:nvSpPr>
        <p:spPr>
          <a:xfrm>
            <a:off x="1578488" y="2056202"/>
            <a:ext cx="17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43DCF-2E72-F143-987A-F0E018FF414C}"/>
              </a:ext>
            </a:extLst>
          </p:cNvPr>
          <p:cNvSpPr txBox="1"/>
          <p:nvPr/>
        </p:nvSpPr>
        <p:spPr>
          <a:xfrm>
            <a:off x="2572544" y="2653844"/>
            <a:ext cx="37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Cmd.map</a:t>
            </a:r>
            <a:r>
              <a:rPr lang="en-GB" dirty="0"/>
              <a:t> 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A6DAF-97F3-D84F-A3A6-9BCFCF040AE2}"/>
              </a:ext>
            </a:extLst>
          </p:cNvPr>
          <p:cNvSpPr txBox="1"/>
          <p:nvPr/>
        </p:nvSpPr>
        <p:spPr>
          <a:xfrm>
            <a:off x="3491880" y="3136322"/>
            <a:ext cx="50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Cmd.map</a:t>
            </a:r>
            <a:r>
              <a:rPr lang="en-GB" dirty="0"/>
              <a:t> </a:t>
            </a:r>
            <a:r>
              <a:rPr lang="en-GB" dirty="0" err="1"/>
              <a:t>RouterMsg</a:t>
            </a:r>
            <a:r>
              <a:rPr lang="en-GB" dirty="0"/>
              <a:t> (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r>
              <a:rPr lang="en-GB" dirty="0"/>
              <a:t>))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34E4DBD-F03E-7A49-82C6-A48F4210C04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7469088" y="2240868"/>
            <a:ext cx="403316" cy="1936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8F1BC2-5268-8746-B78F-FD26372B479C}"/>
              </a:ext>
            </a:extLst>
          </p:cNvPr>
          <p:cNvSpPr txBox="1"/>
          <p:nvPr/>
        </p:nvSpPr>
        <p:spPr>
          <a:xfrm>
            <a:off x="4362636" y="4143878"/>
            <a:ext cx="50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RouterMsg</a:t>
            </a:r>
            <a:r>
              <a:rPr lang="en-GB" dirty="0"/>
              <a:t> (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BookLoaded</a:t>
            </a:r>
            <a:r>
              <a:rPr lang="en-GB" dirty="0"/>
              <a:t>))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FA046E-401F-DE49-B0FB-3B2A6A13D083}"/>
              </a:ext>
            </a:extLst>
          </p:cNvPr>
          <p:cNvSpPr txBox="1"/>
          <p:nvPr/>
        </p:nvSpPr>
        <p:spPr>
          <a:xfrm>
            <a:off x="1581168" y="37609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BookLoaded</a:t>
            </a:r>
            <a:r>
              <a:rPr lang="en-GB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E5C071-680E-A54E-91B6-4891D4FF889F}"/>
              </a:ext>
            </a:extLst>
          </p:cNvPr>
          <p:cNvSpPr txBox="1"/>
          <p:nvPr/>
        </p:nvSpPr>
        <p:spPr>
          <a:xfrm>
            <a:off x="389240" y="3011977"/>
            <a:ext cx="13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BookLoaded</a:t>
            </a:r>
            <a:endParaRPr lang="en-GB" dirty="0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BE93B10B-E2FE-DA47-80F2-841AEC2B82DD}"/>
              </a:ext>
            </a:extLst>
          </p:cNvPr>
          <p:cNvCxnSpPr>
            <a:cxnSpLocks/>
            <a:endCxn id="44" idx="3"/>
          </p:cNvCxnSpPr>
          <p:nvPr/>
        </p:nvCxnSpPr>
        <p:spPr>
          <a:xfrm rot="10800000">
            <a:off x="4101449" y="3945618"/>
            <a:ext cx="1628563" cy="231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217DCDB1-0691-6747-9C0B-8444FCDAA9BD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V="1">
            <a:off x="1876663" y="2796307"/>
            <a:ext cx="331952" cy="159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D73D124-BE5E-B846-9A47-EF2D9AED7DFA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688474" y="2627625"/>
            <a:ext cx="600216" cy="1684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ightning Bolt 61">
            <a:extLst>
              <a:ext uri="{FF2B5EF4-FFF2-40B4-BE49-F238E27FC236}">
                <a16:creationId xmlns:a16="http://schemas.microsoft.com/office/drawing/2014/main" id="{50B374EA-6DD5-D84F-B355-6B24B9006AA6}"/>
              </a:ext>
            </a:extLst>
          </p:cNvPr>
          <p:cNvSpPr/>
          <p:nvPr/>
        </p:nvSpPr>
        <p:spPr>
          <a:xfrm>
            <a:off x="7870430" y="2549723"/>
            <a:ext cx="490736" cy="66260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2" grpId="0"/>
      <p:bldP spid="44" grpId="0"/>
      <p:bldP spid="45" grpId="0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F3B49D-75B9-6D40-BE20-76F053BA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F6AB-4826-A949-A208-82F8C8A6B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33E4B-D08A-8340-A472-666FCE358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365721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4A113-817D-D145-BA7F-2164C3CC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get </a:t>
            </a:r>
            <a:r>
              <a:rPr lang="en-GB" dirty="0" err="1"/>
              <a:t>Urls</a:t>
            </a:r>
            <a:r>
              <a:rPr lang="en-GB" dirty="0"/>
              <a:t> like: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use </a:t>
            </a:r>
            <a:r>
              <a:rPr lang="en-GB" dirty="0" err="1"/>
              <a:t>Browser.Navigation</a:t>
            </a:r>
            <a:r>
              <a:rPr lang="en-GB" dirty="0"/>
              <a:t> of elm/browser!</a:t>
            </a:r>
          </a:p>
          <a:p>
            <a:r>
              <a:rPr lang="en-GB" dirty="0"/>
              <a:t>Step 1. Declare messages for </a:t>
            </a:r>
            <a:r>
              <a:rPr lang="en-GB" dirty="0" err="1"/>
              <a:t>Url</a:t>
            </a:r>
            <a:r>
              <a:rPr lang="en-GB" dirty="0"/>
              <a:t> changes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4D5CF-AC37-2D46-B404-B08589AD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EAB8-C6CC-0343-A5F8-A5187B5C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7E85-7E19-EE4A-941A-5C45F20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Browser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332B2-C3E7-5B43-8C80-7A15796C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07" y="2132856"/>
            <a:ext cx="4902382" cy="79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56B2B-5494-2F4E-9412-5B9EFCD1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91"/>
          <a:stretch/>
        </p:blipFill>
        <p:spPr>
          <a:xfrm>
            <a:off x="1043608" y="4163519"/>
            <a:ext cx="6624736" cy="1992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CA9B89-193E-0949-AC56-D40445F96B89}"/>
                  </a:ext>
                </a:extLst>
              </p14:cNvPr>
              <p14:cNvContentPartPr/>
              <p14:nvPr/>
            </p14:nvContentPartPr>
            <p14:xfrm>
              <a:off x="1866888" y="5431440"/>
              <a:ext cx="3412440" cy="72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CA9B89-193E-0949-AC56-D40445F96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248" y="5422440"/>
                <a:ext cx="343008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3F4F8-E956-2646-99D6-6CC629B6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GB" dirty="0"/>
              <a:t>Step 2: Handle the messages</a:t>
            </a:r>
          </a:p>
          <a:p>
            <a:pPr lvl="1"/>
            <a:r>
              <a:rPr lang="en-GB" dirty="0"/>
              <a:t>Main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Router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39BE3-B595-F246-85DC-ABE9A5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DB5E-795B-8947-8309-81C0FD5E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9428-6412-CC4B-8D9A-CAB793A8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37" y="1196752"/>
            <a:ext cx="6586563" cy="1872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33F3B-6C84-D849-861E-4F466BD78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" t="-2904" b="14265"/>
          <a:stretch/>
        </p:blipFill>
        <p:spPr>
          <a:xfrm>
            <a:off x="2627784" y="3825851"/>
            <a:ext cx="4940188" cy="1768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A4A064-FF82-8040-9096-C7113C00587A}"/>
              </a:ext>
            </a:extLst>
          </p:cNvPr>
          <p:cNvSpPr/>
          <p:nvPr/>
        </p:nvSpPr>
        <p:spPr>
          <a:xfrm>
            <a:off x="2100237" y="1196752"/>
            <a:ext cx="571212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B8C96F-7B92-504F-AC6F-C29C75EF9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00"/>
          <a:stretch/>
        </p:blipFill>
        <p:spPr>
          <a:xfrm>
            <a:off x="457200" y="768827"/>
            <a:ext cx="2981890" cy="102810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FC0CD-0A1C-FB4B-AADE-0465CF34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98"/>
            <a:ext cx="8229600" cy="5986165"/>
          </a:xfrm>
        </p:spPr>
        <p:txBody>
          <a:bodyPr/>
          <a:lstStyle/>
          <a:p>
            <a:r>
              <a:rPr lang="en-GB" dirty="0"/>
              <a:t>Step 3: Parse the </a:t>
            </a:r>
            <a:r>
              <a:rPr lang="en-GB" dirty="0" err="1"/>
              <a:t>Url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E87A-5FF4-4241-A78B-0DE2C37E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060C-611F-0943-8B4C-A51B0B907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ECFDF-ABE1-4649-8543-FB6AB925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34798"/>
            <a:ext cx="7801109" cy="76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4254F-8304-EA4A-A772-DA327E76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38111"/>
            <a:ext cx="6821584" cy="172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8502E-689B-3D4C-B941-6273F1D40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783035"/>
            <a:ext cx="6123442" cy="792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2E61E-2A3C-4F4F-8C4D-4AC1D32BF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313" y="5575122"/>
            <a:ext cx="490238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9EDB-CAFE-9F4F-9B8E-E6A83300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/>
              <a:t>Step 4: Enable bookmarking by parsing at </a:t>
            </a:r>
            <a:r>
              <a:rPr lang="en-GB" dirty="0" err="1"/>
              <a:t>init</a:t>
            </a:r>
            <a:endParaRPr lang="en-GB" dirty="0"/>
          </a:p>
          <a:p>
            <a:pPr lvl="1"/>
            <a:r>
              <a:rPr lang="en-GB" dirty="0"/>
              <a:t>Main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Router </a:t>
            </a:r>
            <a:r>
              <a:rPr lang="en-GB" dirty="0" err="1"/>
              <a:t>init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81DF7-6962-B74B-8E2F-490A3A1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33FC-A2A3-1244-9FF8-8C0FE8AE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3DD89-4537-C140-8FC0-36BDCE13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7" y="2716947"/>
            <a:ext cx="4608512" cy="1354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458A3-2A6E-9749-8FFB-FC7354F5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16" y="4331610"/>
            <a:ext cx="6221052" cy="2055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B5D56-D2F0-DE49-BE3F-14416F5C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7" y="1273381"/>
            <a:ext cx="5631941" cy="1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F23F5-AC53-F148-96DA-2434A194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app into modules for each page</a:t>
            </a:r>
          </a:p>
          <a:p>
            <a:pPr lvl="1"/>
            <a:r>
              <a:rPr lang="en-GB" dirty="0"/>
              <a:t>Delegate update to pages and use </a:t>
            </a:r>
            <a:r>
              <a:rPr lang="en-GB" dirty="0" err="1"/>
              <a:t>Cmd.map</a:t>
            </a:r>
            <a:endParaRPr lang="en-GB" dirty="0"/>
          </a:p>
          <a:p>
            <a:r>
              <a:rPr lang="en-GB" dirty="0"/>
              <a:t>With elm/browser package handle browser location so that</a:t>
            </a:r>
          </a:p>
          <a:p>
            <a:pPr lvl="1"/>
            <a:r>
              <a:rPr lang="en-GB" dirty="0"/>
              <a:t>Back and forward works</a:t>
            </a:r>
          </a:p>
          <a:p>
            <a:pPr lvl="1"/>
            <a:r>
              <a:rPr lang="en-GB" dirty="0"/>
              <a:t>Bookmarking possible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291C-8A9B-0645-BCC7-37033E7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C9D4-64FD-7744-AE55-4D14E6E2B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62BC8-2F41-834E-9AB7-BC7DE45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2421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15FFE-71EE-C14D-8F50-9F8A6693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code for the demo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https://github.com/perty/elm-navigation-test</a:t>
            </a:r>
            <a:endParaRPr lang="en-GB" dirty="0"/>
          </a:p>
          <a:p>
            <a:r>
              <a:rPr lang="en-GB" dirty="0" err="1"/>
              <a:t>Ossi</a:t>
            </a:r>
            <a:r>
              <a:rPr lang="en-GB" dirty="0"/>
              <a:t> </a:t>
            </a:r>
            <a:r>
              <a:rPr lang="fi" dirty="0"/>
              <a:t>Hanhinen’s Shared state</a:t>
            </a:r>
          </a:p>
          <a:p>
            <a:pPr lvl="1"/>
            <a:r>
              <a:rPr lang="fi" dirty="0"/>
              <a:t> </a:t>
            </a:r>
            <a:r>
              <a:rPr lang="fi" dirty="0">
                <a:hlinkClick r:id="rId3"/>
              </a:rPr>
              <a:t>https://github.com/ohanhi/elm-shared-state</a:t>
            </a:r>
            <a:r>
              <a:rPr lang="fi" dirty="0"/>
              <a:t> </a:t>
            </a:r>
          </a:p>
          <a:p>
            <a:r>
              <a:rPr lang="fi" dirty="0"/>
              <a:t>Elm’s Browser Navigation</a:t>
            </a:r>
          </a:p>
          <a:p>
            <a:pPr lvl="1"/>
            <a:r>
              <a:rPr lang="en-GB" sz="1600" dirty="0">
                <a:hlinkClick r:id="rId4"/>
              </a:rPr>
              <a:t>https://</a:t>
            </a:r>
            <a:r>
              <a:rPr lang="en-GB" sz="1600" dirty="0" err="1">
                <a:hlinkClick r:id="rId4"/>
              </a:rPr>
              <a:t>package.elm-lang.org</a:t>
            </a:r>
            <a:r>
              <a:rPr lang="en-GB" sz="1600" dirty="0">
                <a:hlinkClick r:id="rId4"/>
              </a:rPr>
              <a:t>/packages/elm/browser/latest/Browser-Navigation</a:t>
            </a:r>
            <a:endParaRPr lang="en-GB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DADF5-5BD9-164C-9FD0-93560075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17667-0DE1-8B4E-AFEA-79A9207AA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B833F-43FC-464D-A9AC-466A4199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8982FA-F4D0-BC48-8531-0545B1199114}"/>
              </a:ext>
            </a:extLst>
          </p:cNvPr>
          <p:cNvSpPr/>
          <p:nvPr/>
        </p:nvSpPr>
        <p:spPr>
          <a:xfrm rot="20254353">
            <a:off x="4572000" y="4941168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82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F2021-96F4-BF47-8BDB-A3F25514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Divide an application into page modules</a:t>
            </a:r>
          </a:p>
          <a:p>
            <a:r>
              <a:rPr lang="en-GB" dirty="0"/>
              <a:t>Handle browser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3E36D-3783-BA44-9190-355098DB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5ACC-C9C1-8846-928D-E71CB5DA8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6EB819-22E7-CD45-9B86-A6608A0D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94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5B913-4DE9-7F4D-9941-8D0A5018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I structure my Elm app so that:</a:t>
            </a:r>
          </a:p>
          <a:p>
            <a:pPr lvl="1"/>
            <a:r>
              <a:rPr lang="en-GB" dirty="0"/>
              <a:t>Each page has Model, Messages, Update and View?</a:t>
            </a:r>
          </a:p>
          <a:p>
            <a:pPr lvl="1"/>
            <a:r>
              <a:rPr lang="en-GB" dirty="0"/>
              <a:t>Browser’s location bar is updated</a:t>
            </a:r>
          </a:p>
          <a:p>
            <a:pPr lvl="2"/>
            <a:r>
              <a:rPr lang="en-GB" dirty="0"/>
              <a:t>Back and forward works</a:t>
            </a:r>
          </a:p>
          <a:p>
            <a:pPr lvl="2"/>
            <a:r>
              <a:rPr lang="en-GB" dirty="0"/>
              <a:t>Bookmarking possible</a:t>
            </a:r>
          </a:p>
          <a:p>
            <a:r>
              <a:rPr lang="en-GB" dirty="0"/>
              <a:t>But an Elm app has only one source of truth</a:t>
            </a:r>
          </a:p>
          <a:p>
            <a:pPr lvl="1"/>
            <a:r>
              <a:rPr lang="en-GB" dirty="0"/>
              <a:t>One Model</a:t>
            </a:r>
          </a:p>
          <a:p>
            <a:pPr lvl="1"/>
            <a:r>
              <a:rPr lang="en-GB" dirty="0"/>
              <a:t>One Update </a:t>
            </a:r>
          </a:p>
          <a:p>
            <a:pPr lvl="1"/>
            <a:r>
              <a:rPr lang="en-GB" dirty="0"/>
              <a:t>One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CB1FA-56D3-8444-BCC0-3B668B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81EA3-7F14-5748-9839-A7F97987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8B842D-87F3-8243-AB66-1DE66E4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9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163F-CC66-764F-82EF-B28094AE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 collection</a:t>
            </a:r>
          </a:p>
          <a:p>
            <a:r>
              <a:rPr lang="en-GB" dirty="0"/>
              <a:t>Pages</a:t>
            </a:r>
          </a:p>
          <a:p>
            <a:pPr lvl="1"/>
            <a:r>
              <a:rPr lang="en-GB" dirty="0"/>
              <a:t>Home page</a:t>
            </a:r>
          </a:p>
          <a:p>
            <a:pPr lvl="1"/>
            <a:r>
              <a:rPr lang="en-GB" dirty="0"/>
              <a:t>Listing page</a:t>
            </a:r>
          </a:p>
          <a:p>
            <a:pPr lvl="2"/>
            <a:r>
              <a:rPr lang="en-GB" dirty="0"/>
              <a:t>Lists books</a:t>
            </a:r>
          </a:p>
          <a:p>
            <a:pPr lvl="1"/>
            <a:r>
              <a:rPr lang="en-GB" dirty="0"/>
              <a:t>Details page</a:t>
            </a:r>
          </a:p>
          <a:p>
            <a:pPr lvl="2"/>
            <a:r>
              <a:rPr lang="en-GB" dirty="0"/>
              <a:t>Details about a selected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BD25-CCD0-D94C-BBAE-BF90C4E3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4D11-0070-674A-A758-1BB3BB45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016AD4-9AD8-934C-9D81-4A0F87D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68417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5ED-C0A0-8A41-BAA5-AAACB7EB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C3EF7-17D9-AF49-9A5B-E6AB81B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99136-159D-1940-A794-961F1E97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939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0B39-7C13-1B44-A894-FC2B7E9B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Dividing into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ED45A-4499-754D-A6D6-B25C459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035DB-EDF6-4944-BEB5-F046A523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29D4528B-2CF3-1042-BC11-EE53F5D6BC0E}"/>
              </a:ext>
            </a:extLst>
          </p:cNvPr>
          <p:cNvSpPr/>
          <p:nvPr/>
        </p:nvSpPr>
        <p:spPr>
          <a:xfrm>
            <a:off x="611560" y="2492896"/>
            <a:ext cx="1584176" cy="21962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/>
              <a:t> = …</a:t>
            </a:r>
          </a:p>
          <a:p>
            <a:r>
              <a:rPr lang="en-GB" sz="1600"/>
              <a:t>Model = …</a:t>
            </a:r>
          </a:p>
          <a:p>
            <a:r>
              <a:rPr lang="en-GB" sz="1600"/>
              <a:t>main = …</a:t>
            </a:r>
          </a:p>
          <a:p>
            <a:r>
              <a:rPr lang="en-GB" sz="1600" err="1"/>
              <a:t>init</a:t>
            </a:r>
            <a:r>
              <a:rPr lang="en-GB" sz="1600"/>
              <a:t>  = …</a:t>
            </a:r>
          </a:p>
          <a:p>
            <a:r>
              <a:rPr lang="en-GB" sz="1600"/>
              <a:t>update = …</a:t>
            </a:r>
          </a:p>
          <a:p>
            <a:r>
              <a:rPr lang="en-GB" sz="1600"/>
              <a:t>view = …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3A26FB03-EBD6-1541-A82E-DFC97CC3A492}"/>
              </a:ext>
            </a:extLst>
          </p:cNvPr>
          <p:cNvSpPr/>
          <p:nvPr/>
        </p:nvSpPr>
        <p:spPr>
          <a:xfrm>
            <a:off x="6228184" y="274638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Page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 dirty="0"/>
              <a:t> = …</a:t>
            </a:r>
          </a:p>
          <a:p>
            <a:r>
              <a:rPr lang="en-GB" sz="1600" dirty="0"/>
              <a:t>Model = …</a:t>
            </a:r>
          </a:p>
          <a:p>
            <a:r>
              <a:rPr lang="en-GB" sz="1600" dirty="0" err="1"/>
              <a:t>init</a:t>
            </a:r>
            <a:r>
              <a:rPr lang="en-GB" sz="1600" dirty="0"/>
              <a:t>  = …</a:t>
            </a:r>
          </a:p>
          <a:p>
            <a:r>
              <a:rPr lang="en-GB" sz="1600" dirty="0"/>
              <a:t>update = …</a:t>
            </a:r>
          </a:p>
          <a:p>
            <a:r>
              <a:rPr lang="en-GB" sz="1600" dirty="0"/>
              <a:t>view = …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FEB47855-5245-D24A-947A-13A0178B2B0F}"/>
              </a:ext>
            </a:extLst>
          </p:cNvPr>
          <p:cNvSpPr/>
          <p:nvPr/>
        </p:nvSpPr>
        <p:spPr>
          <a:xfrm>
            <a:off x="6215960" y="2425742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Listing Page</a:t>
            </a:r>
          </a:p>
          <a:p>
            <a:endParaRPr lang="en-GB" sz="1600"/>
          </a:p>
          <a:p>
            <a:r>
              <a:rPr lang="en-GB" sz="1600" err="1"/>
              <a:t>Msg</a:t>
            </a:r>
            <a:r>
              <a:rPr lang="en-GB" sz="1600"/>
              <a:t> = …</a:t>
            </a:r>
          </a:p>
          <a:p>
            <a:r>
              <a:rPr lang="en-GB" sz="1600"/>
              <a:t>Model = …</a:t>
            </a:r>
          </a:p>
          <a:p>
            <a:r>
              <a:rPr lang="en-GB" sz="1600" err="1"/>
              <a:t>init</a:t>
            </a:r>
            <a:r>
              <a:rPr lang="en-GB" sz="1600"/>
              <a:t>  = …</a:t>
            </a:r>
          </a:p>
          <a:p>
            <a:r>
              <a:rPr lang="en-GB" sz="1600"/>
              <a:t>update = …</a:t>
            </a:r>
          </a:p>
          <a:p>
            <a:r>
              <a:rPr lang="en-GB" sz="1600"/>
              <a:t>view = …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953389B8-2162-BA48-92BB-E17D54EB95BA}"/>
              </a:ext>
            </a:extLst>
          </p:cNvPr>
          <p:cNvSpPr/>
          <p:nvPr/>
        </p:nvSpPr>
        <p:spPr>
          <a:xfrm>
            <a:off x="6241456" y="4652127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Details Page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 dirty="0"/>
              <a:t> = …</a:t>
            </a:r>
          </a:p>
          <a:p>
            <a:r>
              <a:rPr lang="en-GB" sz="1600" dirty="0"/>
              <a:t>Model = …</a:t>
            </a:r>
          </a:p>
          <a:p>
            <a:r>
              <a:rPr lang="en-GB" sz="1600" dirty="0" err="1"/>
              <a:t>init</a:t>
            </a:r>
            <a:r>
              <a:rPr lang="en-GB" sz="1600" dirty="0"/>
              <a:t>  = …</a:t>
            </a:r>
          </a:p>
          <a:p>
            <a:r>
              <a:rPr lang="en-GB" sz="1600" dirty="0"/>
              <a:t>update = …</a:t>
            </a:r>
          </a:p>
          <a:p>
            <a:r>
              <a:rPr lang="en-GB" sz="1600" dirty="0"/>
              <a:t>view = …</a:t>
            </a:r>
          </a:p>
        </p:txBody>
      </p:sp>
      <p:sp>
        <p:nvSpPr>
          <p:cNvPr id="9" name="Snip and Round Single Corner Rectangle 8">
            <a:extLst>
              <a:ext uri="{FF2B5EF4-FFF2-40B4-BE49-F238E27FC236}">
                <a16:creationId xmlns:a16="http://schemas.microsoft.com/office/drawing/2014/main" id="{48264B7E-1D7A-EA4D-AEC5-79BA7A6C34F4}"/>
              </a:ext>
            </a:extLst>
          </p:cNvPr>
          <p:cNvSpPr/>
          <p:nvPr/>
        </p:nvSpPr>
        <p:spPr>
          <a:xfrm>
            <a:off x="3203848" y="2649770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Router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 dirty="0"/>
              <a:t> = …</a:t>
            </a:r>
          </a:p>
          <a:p>
            <a:r>
              <a:rPr lang="en-GB" sz="1600" dirty="0"/>
              <a:t>Model = …</a:t>
            </a:r>
          </a:p>
          <a:p>
            <a:r>
              <a:rPr lang="en-GB" sz="1600" dirty="0" err="1"/>
              <a:t>init</a:t>
            </a:r>
            <a:r>
              <a:rPr lang="en-GB" sz="1600" dirty="0"/>
              <a:t>  = …</a:t>
            </a:r>
          </a:p>
          <a:p>
            <a:r>
              <a:rPr lang="en-GB" sz="1600" dirty="0"/>
              <a:t>update = …</a:t>
            </a:r>
          </a:p>
          <a:p>
            <a:r>
              <a:rPr lang="en-GB" sz="1600" dirty="0"/>
              <a:t>view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37AE6-43DF-1F49-AC4C-86D3E91FB892}"/>
              </a:ext>
            </a:extLst>
          </p:cNvPr>
          <p:cNvCxnSpPr>
            <a:stCxn id="5" idx="0"/>
            <a:endCxn id="9" idx="2"/>
          </p:cNvCxnSpPr>
          <p:nvPr/>
        </p:nvCxnSpPr>
        <p:spPr>
          <a:xfrm>
            <a:off x="2195736" y="359101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AEA8B-208E-D54F-80A0-35F04D984BE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4788024" y="1215886"/>
            <a:ext cx="1440160" cy="237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306B93-B231-514A-BCE4-51A266406210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4788024" y="3366990"/>
            <a:ext cx="1427936" cy="22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34F02-70CA-7946-8799-EBBC5D2A217E}"/>
              </a:ext>
            </a:extLst>
          </p:cNvPr>
          <p:cNvCxnSpPr>
            <a:stCxn id="9" idx="0"/>
            <a:endCxn id="8" idx="2"/>
          </p:cNvCxnSpPr>
          <p:nvPr/>
        </p:nvCxnSpPr>
        <p:spPr>
          <a:xfrm>
            <a:off x="4788024" y="3591018"/>
            <a:ext cx="1453432" cy="20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22F1-98EF-1043-B2BE-F2E13962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EE9A8-CD3E-4046-862F-2F133182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C884B-0D17-204C-9D11-6A4A24D2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CE071-CD04-C248-ACD2-D0242BCE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422273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FCF3A-3DFC-C24D-947D-6F080BA4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4640"/>
          </a:xfrm>
        </p:spPr>
        <p:txBody>
          <a:bodyPr>
            <a:normAutofit/>
          </a:bodyPr>
          <a:lstStyle/>
          <a:p>
            <a:r>
              <a:rPr lang="en-GB" sz="2400"/>
              <a:t>The Model can only be one, the Main model</a:t>
            </a:r>
          </a:p>
          <a:p>
            <a:pPr lvl="1"/>
            <a:r>
              <a:rPr lang="en-GB" sz="2000"/>
              <a:t>The Main model contains the Router model</a:t>
            </a:r>
          </a:p>
          <a:p>
            <a:pPr lvl="1"/>
            <a:r>
              <a:rPr lang="en-GB" sz="2000"/>
              <a:t>The Router model contains the page’s models.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1C9D-E10A-F144-8417-AAF130AE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3467F-D5C8-304F-B943-40FD1B9E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1375F-0421-974C-8126-A51ECD5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Dividing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BE3E9-7D63-D843-8E82-A4D6D0A1B4AA}"/>
              </a:ext>
            </a:extLst>
          </p:cNvPr>
          <p:cNvSpPr txBox="1"/>
          <p:nvPr/>
        </p:nvSpPr>
        <p:spPr>
          <a:xfrm>
            <a:off x="251520" y="3067442"/>
            <a:ext cx="375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</a:t>
            </a:r>
            <a:r>
              <a:rPr lang="sv-SE" sz="1600" dirty="0" err="1"/>
              <a:t>navKey</a:t>
            </a:r>
            <a:r>
              <a:rPr lang="sv-SE" sz="1600" dirty="0"/>
              <a:t> : </a:t>
            </a:r>
            <a:r>
              <a:rPr lang="sv-SE" sz="1600" b="1" dirty="0" err="1"/>
              <a:t>Browser.Navigation.Key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url</a:t>
            </a:r>
            <a:r>
              <a:rPr lang="sv-SE" sz="1600" dirty="0"/>
              <a:t> : </a:t>
            </a:r>
            <a:r>
              <a:rPr lang="sv-SE" sz="1600" b="1" dirty="0" err="1"/>
              <a:t>Url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sharedState</a:t>
            </a:r>
            <a:r>
              <a:rPr lang="sv-SE" sz="1600" dirty="0"/>
              <a:t> : </a:t>
            </a:r>
            <a:r>
              <a:rPr lang="sv-SE" sz="1600" b="1" dirty="0" err="1"/>
              <a:t>SharedState.SharedState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routerModel</a:t>
            </a:r>
            <a:r>
              <a:rPr lang="sv-SE" sz="1600" dirty="0"/>
              <a:t> : </a:t>
            </a:r>
            <a:r>
              <a:rPr lang="sv-SE" sz="1600" b="1" dirty="0" err="1"/>
              <a:t>Routing.Router.Model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EAC07-31F9-1B4D-B170-43A46D7E299D}"/>
              </a:ext>
            </a:extLst>
          </p:cNvPr>
          <p:cNvSpPr txBox="1"/>
          <p:nvPr/>
        </p:nvSpPr>
        <p:spPr>
          <a:xfrm>
            <a:off x="4259600" y="3058740"/>
            <a:ext cx="385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route : </a:t>
            </a:r>
            <a:r>
              <a:rPr lang="sv-SE" sz="1600" b="1" dirty="0" err="1"/>
              <a:t>Routing.Helpers.Route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homeModel</a:t>
            </a:r>
            <a:r>
              <a:rPr lang="sv-SE" sz="1600" dirty="0"/>
              <a:t> : </a:t>
            </a:r>
            <a:r>
              <a:rPr lang="sv-SE" sz="1600" b="1" dirty="0" err="1"/>
              <a:t>Pages.Home.Model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listingModel</a:t>
            </a:r>
            <a:r>
              <a:rPr lang="sv-SE" sz="1600" dirty="0"/>
              <a:t> : </a:t>
            </a:r>
            <a:r>
              <a:rPr lang="sv-SE" sz="1600" b="1" dirty="0" err="1"/>
              <a:t>Pages.Listing.Model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detailsModel</a:t>
            </a:r>
            <a:r>
              <a:rPr lang="sv-SE" sz="1600" dirty="0"/>
              <a:t> : </a:t>
            </a:r>
            <a:r>
              <a:rPr lang="sv-SE" sz="1600" b="1" dirty="0" err="1"/>
              <a:t>Pages.Details.Model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3A9A6-A353-F846-A78B-BA59A0931C1C}"/>
              </a:ext>
            </a:extLst>
          </p:cNvPr>
          <p:cNvSpPr txBox="1"/>
          <p:nvPr/>
        </p:nvSpPr>
        <p:spPr>
          <a:xfrm>
            <a:off x="5407732" y="5015043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err="1"/>
              <a:t>type</a:t>
            </a:r>
            <a:r>
              <a:rPr lang="sv-SE" sz="1600" b="1"/>
              <a:t> </a:t>
            </a:r>
            <a:r>
              <a:rPr lang="sv-SE" sz="1600" err="1"/>
              <a:t>DetailsModel</a:t>
            </a:r>
            <a:br>
              <a:rPr lang="sv-SE" sz="1600"/>
            </a:br>
            <a:r>
              <a:rPr lang="sv-SE" sz="1600"/>
              <a:t>    = Initial</a:t>
            </a:r>
            <a:br>
              <a:rPr lang="sv-SE" sz="1600"/>
            </a:br>
            <a:r>
              <a:rPr lang="sv-SE" sz="1600"/>
              <a:t>    | </a:t>
            </a:r>
            <a:r>
              <a:rPr lang="sv-SE" sz="1600" err="1"/>
              <a:t>NotFound</a:t>
            </a:r>
            <a:br>
              <a:rPr lang="sv-SE" sz="1600"/>
            </a:br>
            <a:r>
              <a:rPr lang="sv-SE" sz="1600"/>
              <a:t>    | </a:t>
            </a:r>
            <a:r>
              <a:rPr lang="sv-SE" sz="1600" err="1"/>
              <a:t>Loaded</a:t>
            </a:r>
            <a:r>
              <a:rPr lang="sv-SE" sz="1600"/>
              <a:t> </a:t>
            </a:r>
            <a:r>
              <a:rPr lang="sv-SE" sz="1600" b="1" err="1"/>
              <a:t>Data.Book</a:t>
            </a:r>
            <a:endParaRPr lang="en-GB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D039-86AB-6E48-9712-5D3C225D6587}"/>
              </a:ext>
            </a:extLst>
          </p:cNvPr>
          <p:cNvSpPr txBox="1"/>
          <p:nvPr/>
        </p:nvSpPr>
        <p:spPr>
          <a:xfrm>
            <a:off x="3101447" y="5138154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</a:t>
            </a:r>
            <a:r>
              <a:rPr lang="sv-SE" sz="1600" dirty="0" err="1"/>
              <a:t>details</a:t>
            </a:r>
            <a:r>
              <a:rPr lang="sv-SE" sz="1600" dirty="0"/>
              <a:t> : </a:t>
            </a:r>
            <a:r>
              <a:rPr lang="sv-SE" sz="1600" b="1" dirty="0" err="1"/>
              <a:t>DetailsModel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96AE8-4B1D-EF44-B0B8-35D9D0C60600}"/>
              </a:ext>
            </a:extLst>
          </p:cNvPr>
          <p:cNvSpPr/>
          <p:nvPr/>
        </p:nvSpPr>
        <p:spPr>
          <a:xfrm>
            <a:off x="2699792" y="4924254"/>
            <a:ext cx="5271864" cy="1258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3E6E7-31B0-FE4B-BEC7-253DFC88045B}"/>
              </a:ext>
            </a:extLst>
          </p:cNvPr>
          <p:cNvSpPr txBox="1"/>
          <p:nvPr/>
        </p:nvSpPr>
        <p:spPr>
          <a:xfrm>
            <a:off x="229848" y="27714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Main.elm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80C3B-06C7-5D47-AC4E-1FD7EAA3A386}"/>
              </a:ext>
            </a:extLst>
          </p:cNvPr>
          <p:cNvSpPr txBox="1"/>
          <p:nvPr/>
        </p:nvSpPr>
        <p:spPr>
          <a:xfrm>
            <a:off x="4259600" y="276712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Router.elm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A56F0-5771-0F4F-96DD-618BBBE8B67D}"/>
              </a:ext>
            </a:extLst>
          </p:cNvPr>
          <p:cNvSpPr txBox="1"/>
          <p:nvPr/>
        </p:nvSpPr>
        <p:spPr>
          <a:xfrm>
            <a:off x="1370173" y="48884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Details.elm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1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AC88E-87D0-5548-841B-87E8D5F6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update function takes a message and a model and returns a new model plus a command</a:t>
            </a:r>
          </a:p>
          <a:p>
            <a:pPr lvl="1"/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(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delegate</a:t>
            </a:r>
            <a:r>
              <a:rPr lang="sv-SE" dirty="0"/>
              <a:t> the </a:t>
            </a:r>
            <a:r>
              <a:rPr lang="sv-SE" dirty="0" err="1"/>
              <a:t>job</a:t>
            </a:r>
            <a:endParaRPr lang="sv-SE" dirty="0"/>
          </a:p>
          <a:p>
            <a:pPr lvl="1"/>
            <a:r>
              <a:rPr lang="sv-SE" dirty="0"/>
              <a:t>Main to Router to Page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? Main </a:t>
            </a:r>
            <a:r>
              <a:rPr lang="sv-SE" dirty="0" err="1"/>
              <a:t>shouldn’t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page’s</a:t>
            </a:r>
            <a:r>
              <a:rPr lang="sv-SE" dirty="0"/>
              <a:t> </a:t>
            </a:r>
            <a:r>
              <a:rPr lang="sv-SE" dirty="0" err="1"/>
              <a:t>Msg</a:t>
            </a:r>
            <a:r>
              <a:rPr lang="sv-SE" dirty="0"/>
              <a:t>!</a:t>
            </a:r>
          </a:p>
          <a:p>
            <a:pPr lvl="1"/>
            <a:r>
              <a:rPr lang="sv-SE" dirty="0" err="1"/>
              <a:t>Answer</a:t>
            </a:r>
            <a:r>
              <a:rPr lang="sv-SE" dirty="0"/>
              <a:t>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18FFD-D0D0-8242-B545-1073B45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6E81-05D4-664E-81E0-D8DFC973A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DF40D-C89F-D148-94BA-8EFE1F2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Delegating the update</a:t>
            </a:r>
          </a:p>
        </p:txBody>
      </p:sp>
    </p:spTree>
    <p:extLst>
      <p:ext uri="{BB962C8B-B14F-4D97-AF65-F5344CB8AC3E}">
        <p14:creationId xmlns:p14="http://schemas.microsoft.com/office/powerpoint/2010/main" val="39030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isp Template 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33BB633B-D379-D440-8A20-3E0B953386FD}"/>
    </a:ext>
  </a:extLst>
</a:theme>
</file>

<file path=ppt/theme/theme2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84F2E620-3602-FF4E-A42A-450DCCCD79C6}"/>
    </a:ext>
  </a:extLst>
</a:theme>
</file>

<file path=ppt/theme/theme3.xml><?xml version="1.0" encoding="utf-8"?>
<a:theme xmlns:a="http://schemas.openxmlformats.org/drawingml/2006/main" name="All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0A70EC45-7C09-E84A-89C8-48CC62748471}"/>
    </a:ext>
  </a:extLst>
</a:theme>
</file>

<file path=ppt/theme/theme4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5A4A0634-7D29-1046-A218-DFFC2826F416}"/>
    </a:ext>
  </a:extLst>
</a:theme>
</file>

<file path=ppt/theme/theme5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14F03CF8-667E-4441-9023-16F6FC35CD62}"/>
    </a:ext>
  </a:extLst>
</a:theme>
</file>

<file path=ppt/theme/theme6.xml><?xml version="1.0" encoding="utf-8"?>
<a:theme xmlns:a="http://schemas.openxmlformats.org/drawingml/2006/main" name="1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420FDCE9-E47C-B54A-A0C1-0C2251E7E5A5}"/>
    </a:ext>
  </a:extLst>
</a:theme>
</file>

<file path=ppt/theme/theme7.xml><?xml version="1.0" encoding="utf-8"?>
<a:theme xmlns:a="http://schemas.openxmlformats.org/drawingml/2006/main" name="2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2510A53F-596B-954B-A7F5-B52BEE3442B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 Template v4</Template>
  <TotalTime>253</TotalTime>
  <Words>528</Words>
  <Application>Microsoft Macintosh PowerPoint</Application>
  <PresentationFormat>On-screen Show (4:3)</PresentationFormat>
  <Paragraphs>179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Expressway Rg</vt:lpstr>
      <vt:lpstr>Wingdings</vt:lpstr>
      <vt:lpstr>Crisp Template v4</vt:lpstr>
      <vt:lpstr>All White</vt:lpstr>
      <vt:lpstr>All Black</vt:lpstr>
      <vt:lpstr>Grey</vt:lpstr>
      <vt:lpstr>Blue</vt:lpstr>
      <vt:lpstr>1_Crisp Blå</vt:lpstr>
      <vt:lpstr>2_Crisp Blå</vt:lpstr>
      <vt:lpstr>Elm SPA Navigation</vt:lpstr>
      <vt:lpstr>Agenda</vt:lpstr>
      <vt:lpstr>Problem statement</vt:lpstr>
      <vt:lpstr>Example Application</vt:lpstr>
      <vt:lpstr>Demo</vt:lpstr>
      <vt:lpstr>Dividing into Modules</vt:lpstr>
      <vt:lpstr>Source structure</vt:lpstr>
      <vt:lpstr>Dividing the Model</vt:lpstr>
      <vt:lpstr>Delegating the update</vt:lpstr>
      <vt:lpstr>Cmd.map</vt:lpstr>
      <vt:lpstr>Navigation</vt:lpstr>
      <vt:lpstr>Managing Browser Location</vt:lpstr>
      <vt:lpstr>PowerPoint Presentation</vt:lpstr>
      <vt:lpstr>PowerPoint Presentation</vt:lpstr>
      <vt:lpstr>PowerPoint Presentation</vt:lpstr>
      <vt:lpstr>Summary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SPA Navigation</dc:title>
  <dc:creator>Microsoft Office User</dc:creator>
  <cp:lastModifiedBy>Microsoft Office User</cp:lastModifiedBy>
  <cp:revision>45</cp:revision>
  <cp:lastPrinted>2012-11-09T15:28:25Z</cp:lastPrinted>
  <dcterms:created xsi:type="dcterms:W3CDTF">2019-04-05T11:54:30Z</dcterms:created>
  <dcterms:modified xsi:type="dcterms:W3CDTF">2019-04-10T10:16:09Z</dcterms:modified>
</cp:coreProperties>
</file>