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18"/>
  </p:notesMasterIdLst>
  <p:sldIdLst>
    <p:sldId id="256" r:id="rId2"/>
    <p:sldId id="258" r:id="rId3"/>
    <p:sldId id="307" r:id="rId4"/>
    <p:sldId id="308" r:id="rId5"/>
    <p:sldId id="257" r:id="rId6"/>
    <p:sldId id="310" r:id="rId7"/>
    <p:sldId id="311" r:id="rId8"/>
    <p:sldId id="312" r:id="rId9"/>
    <p:sldId id="313" r:id="rId10"/>
    <p:sldId id="317" r:id="rId11"/>
    <p:sldId id="316" r:id="rId12"/>
    <p:sldId id="318" r:id="rId13"/>
    <p:sldId id="320" r:id="rId14"/>
    <p:sldId id="321" r:id="rId15"/>
    <p:sldId id="322" r:id="rId16"/>
    <p:sldId id="315" r:id="rId17"/>
  </p:sldIdLst>
  <p:sldSz cx="9144000" cy="5143500" type="screen16x9"/>
  <p:notesSz cx="6858000" cy="9144000"/>
  <p:embeddedFontLst>
    <p:embeddedFont>
      <p:font typeface="Exo 2" panose="020B060402020202020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623" autoAdjust="0"/>
    <p:restoredTop sz="94660"/>
  </p:normalViewPr>
  <p:slideViewPr>
    <p:cSldViewPr snapToGrid="0">
      <p:cViewPr>
        <p:scale>
          <a:sx n="130" d="100"/>
          <a:sy n="130" d="100"/>
        </p:scale>
        <p:origin x="594" y="3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8c357ad677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8c357ad677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8cd09d3f5d_0_244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8cd09d3f5d_0_244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84943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8cd09d3f5d_0_244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8cd09d3f5d_0_244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7259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8c357ad677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8c357ad677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8cd09d3f5d_0_244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8cd09d3f5d_0_244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90374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8cd09d3f5d_0_244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8cd09d3f5d_0_244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19703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8cd09d3f5d_0_244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8cd09d3f5d_0_244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8cd09d3f5d_0_244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8cd09d3f5d_0_244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71279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8cd09d3f5d_0_244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8cd09d3f5d_0_244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1917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8cd09d3f5d_0_244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8cd09d3f5d_0_244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15473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8cd09d3f5d_0_244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8cd09d3f5d_0_244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87322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014575" y="874368"/>
            <a:ext cx="6428400" cy="27186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8500">
                <a:solidFill>
                  <a:schemeClr val="accent3"/>
                </a:solidFill>
                <a:latin typeface="Exo 2"/>
                <a:ea typeface="Exo 2"/>
                <a:cs typeface="Exo 2"/>
                <a:sym typeface="Exo 2"/>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090775" y="3683843"/>
            <a:ext cx="7572000" cy="4329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800"/>
              <a:buNone/>
              <a:defRPr sz="1600">
                <a:solidFill>
                  <a:schemeClr val="accent3"/>
                </a:solidFill>
                <a:latin typeface="Exo 2"/>
                <a:ea typeface="Exo 2"/>
                <a:cs typeface="Exo 2"/>
                <a:sym typeface="Exo 2"/>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3">
  <p:cSld name="CUSTOM_12_1">
    <p:bg>
      <p:bgPr>
        <a:blipFill>
          <a:blip r:embed="rId2">
            <a:alphaModFix/>
          </a:blip>
          <a:stretch>
            <a:fillRect/>
          </a:stretch>
        </a:blipFill>
        <a:effectLst/>
      </p:bgPr>
    </p:bg>
    <p:spTree>
      <p:nvGrpSpPr>
        <p:cNvPr id="1" name="Shape 127"/>
        <p:cNvGrpSpPr/>
        <p:nvPr/>
      </p:nvGrpSpPr>
      <p:grpSpPr>
        <a:xfrm>
          <a:off x="0" y="0"/>
          <a:ext cx="0" cy="0"/>
          <a:chOff x="0" y="0"/>
          <a:chExt cx="0" cy="0"/>
        </a:xfrm>
      </p:grpSpPr>
      <p:sp>
        <p:nvSpPr>
          <p:cNvPr id="128" name="Google Shape;128;p28"/>
          <p:cNvSpPr txBox="1">
            <a:spLocks noGrp="1"/>
          </p:cNvSpPr>
          <p:nvPr>
            <p:ph type="subTitle" idx="1"/>
          </p:nvPr>
        </p:nvSpPr>
        <p:spPr>
          <a:xfrm>
            <a:off x="1081525" y="1835450"/>
            <a:ext cx="7494900" cy="16674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accent1"/>
              </a:buClr>
              <a:buSzPts val="1400"/>
              <a:buChar char="▶"/>
              <a:defRPr sz="1200">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129" name="Google Shape;129;p28"/>
          <p:cNvSpPr txBox="1">
            <a:spLocks noGrp="1"/>
          </p:cNvSpPr>
          <p:nvPr>
            <p:ph type="title"/>
          </p:nvPr>
        </p:nvSpPr>
        <p:spPr>
          <a:xfrm>
            <a:off x="612550" y="516275"/>
            <a:ext cx="5652000" cy="3234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6F6F6"/>
              </a:buClr>
              <a:buSzPts val="2000"/>
              <a:buNone/>
              <a:defRPr>
                <a:solidFill>
                  <a:srgbClr val="F6F6F6"/>
                </a:solidFill>
              </a:defRPr>
            </a:lvl1pPr>
            <a:lvl2pPr lvl="1" rtl="0">
              <a:spcBef>
                <a:spcPts val="0"/>
              </a:spcBef>
              <a:spcAft>
                <a:spcPts val="0"/>
              </a:spcAft>
              <a:buClr>
                <a:srgbClr val="F6F6F6"/>
              </a:buClr>
              <a:buSzPts val="3000"/>
              <a:buNone/>
              <a:defRPr>
                <a:solidFill>
                  <a:srgbClr val="F6F6F6"/>
                </a:solidFill>
              </a:defRPr>
            </a:lvl2pPr>
            <a:lvl3pPr lvl="2" rtl="0">
              <a:spcBef>
                <a:spcPts val="0"/>
              </a:spcBef>
              <a:spcAft>
                <a:spcPts val="0"/>
              </a:spcAft>
              <a:buClr>
                <a:srgbClr val="F6F6F6"/>
              </a:buClr>
              <a:buSzPts val="3000"/>
              <a:buNone/>
              <a:defRPr>
                <a:solidFill>
                  <a:srgbClr val="F6F6F6"/>
                </a:solidFill>
              </a:defRPr>
            </a:lvl3pPr>
            <a:lvl4pPr lvl="3" rtl="0">
              <a:spcBef>
                <a:spcPts val="0"/>
              </a:spcBef>
              <a:spcAft>
                <a:spcPts val="0"/>
              </a:spcAft>
              <a:buClr>
                <a:srgbClr val="F6F6F6"/>
              </a:buClr>
              <a:buSzPts val="3000"/>
              <a:buNone/>
              <a:defRPr>
                <a:solidFill>
                  <a:srgbClr val="F6F6F6"/>
                </a:solidFill>
              </a:defRPr>
            </a:lvl4pPr>
            <a:lvl5pPr lvl="4" rtl="0">
              <a:spcBef>
                <a:spcPts val="0"/>
              </a:spcBef>
              <a:spcAft>
                <a:spcPts val="0"/>
              </a:spcAft>
              <a:buClr>
                <a:srgbClr val="F6F6F6"/>
              </a:buClr>
              <a:buSzPts val="3000"/>
              <a:buNone/>
              <a:defRPr>
                <a:solidFill>
                  <a:srgbClr val="F6F6F6"/>
                </a:solidFill>
              </a:defRPr>
            </a:lvl5pPr>
            <a:lvl6pPr lvl="5" rtl="0">
              <a:spcBef>
                <a:spcPts val="0"/>
              </a:spcBef>
              <a:spcAft>
                <a:spcPts val="0"/>
              </a:spcAft>
              <a:buClr>
                <a:srgbClr val="F6F6F6"/>
              </a:buClr>
              <a:buSzPts val="3000"/>
              <a:buNone/>
              <a:defRPr>
                <a:solidFill>
                  <a:srgbClr val="F6F6F6"/>
                </a:solidFill>
              </a:defRPr>
            </a:lvl6pPr>
            <a:lvl7pPr lvl="6" rtl="0">
              <a:spcBef>
                <a:spcPts val="0"/>
              </a:spcBef>
              <a:spcAft>
                <a:spcPts val="0"/>
              </a:spcAft>
              <a:buClr>
                <a:srgbClr val="F6F6F6"/>
              </a:buClr>
              <a:buSzPts val="3000"/>
              <a:buNone/>
              <a:defRPr>
                <a:solidFill>
                  <a:srgbClr val="F6F6F6"/>
                </a:solidFill>
              </a:defRPr>
            </a:lvl7pPr>
            <a:lvl8pPr lvl="7" rtl="0">
              <a:spcBef>
                <a:spcPts val="0"/>
              </a:spcBef>
              <a:spcAft>
                <a:spcPts val="0"/>
              </a:spcAft>
              <a:buClr>
                <a:srgbClr val="F6F6F6"/>
              </a:buClr>
              <a:buSzPts val="3000"/>
              <a:buNone/>
              <a:defRPr>
                <a:solidFill>
                  <a:srgbClr val="F6F6F6"/>
                </a:solidFill>
              </a:defRPr>
            </a:lvl8pPr>
            <a:lvl9pPr lvl="8" rtl="0">
              <a:spcBef>
                <a:spcPts val="0"/>
              </a:spcBef>
              <a:spcAft>
                <a:spcPts val="0"/>
              </a:spcAft>
              <a:buClr>
                <a:srgbClr val="F6F6F6"/>
              </a:buClr>
              <a:buSzPts val="3000"/>
              <a:buNone/>
              <a:defRPr>
                <a:solidFill>
                  <a:srgbClr val="F6F6F6"/>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9"/>
          <p:cNvSpPr txBox="1">
            <a:spLocks noGrp="1"/>
          </p:cNvSpPr>
          <p:nvPr>
            <p:ph type="ctrTitle"/>
          </p:nvPr>
        </p:nvSpPr>
        <p:spPr>
          <a:xfrm>
            <a:off x="1014575" y="1833772"/>
            <a:ext cx="6428400" cy="1459800"/>
          </a:xfrm>
          <a:prstGeom prst="rect">
            <a:avLst/>
          </a:prstGeom>
        </p:spPr>
        <p:txBody>
          <a:bodyPr spcFirstLastPara="1" wrap="square" lIns="91425" tIns="91425" rIns="91425" bIns="91425" anchor="b" anchorCtr="0">
            <a:noAutofit/>
          </a:bodyPr>
          <a:lstStyle>
            <a:lvl1pPr lvl="0" rtl="0">
              <a:spcBef>
                <a:spcPts val="0"/>
              </a:spcBef>
              <a:spcAft>
                <a:spcPts val="0"/>
              </a:spcAft>
              <a:buSzPts val="5200"/>
              <a:buNone/>
              <a:defRPr sz="8500">
                <a:solidFill>
                  <a:schemeClr val="accent3"/>
                </a:solidFill>
                <a:latin typeface="Exo 2"/>
                <a:ea typeface="Exo 2"/>
                <a:cs typeface="Exo 2"/>
                <a:sym typeface="Exo 2"/>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33" name="Google Shape;33;p9"/>
          <p:cNvSpPr txBox="1">
            <a:spLocks noGrp="1"/>
          </p:cNvSpPr>
          <p:nvPr>
            <p:ph type="subTitle" idx="1"/>
          </p:nvPr>
        </p:nvSpPr>
        <p:spPr>
          <a:xfrm>
            <a:off x="1090775" y="3021000"/>
            <a:ext cx="4641600" cy="157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2000">
                <a:solidFill>
                  <a:schemeClr val="accent3"/>
                </a:solidFill>
                <a:latin typeface="Exo 2"/>
                <a:ea typeface="Exo 2"/>
                <a:cs typeface="Exo 2"/>
                <a:sym typeface="Exo 2"/>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39"/>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1">
  <p:cSld name="CUSTOM">
    <p:bg>
      <p:bgPr>
        <a:blipFill>
          <a:blip r:embed="rId2">
            <a:alphaModFix/>
          </a:blip>
          <a:stretch>
            <a:fillRect/>
          </a:stretch>
        </a:blip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2">
  <p:cSld name="CUSTOM_3">
    <p:bg>
      <p:bgPr>
        <a:blipFill>
          <a:blip r:embed="rId2">
            <a:alphaModFix/>
          </a:blip>
          <a:stretch>
            <a:fillRect/>
          </a:stretch>
        </a:blipFill>
        <a:effectLst/>
      </p:bgPr>
    </p:bg>
    <p:spTree>
      <p:nvGrpSpPr>
        <p:cNvPr id="1" name="Shape 41"/>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3">
  <p:cSld name="CUSTOM_4">
    <p:bg>
      <p:bgPr>
        <a:blipFill>
          <a:blip r:embed="rId2">
            <a:alphaModFix/>
          </a:blip>
          <a:stretch>
            <a:fillRect/>
          </a:stretch>
        </a:blipFill>
        <a:effectLst/>
      </p:bgPr>
    </p:bg>
    <p:spTree>
      <p:nvGrpSpPr>
        <p:cNvPr id="1" name="Shape 4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4">
  <p:cSld name="CUSTOM_8_1_1">
    <p:bg>
      <p:bgPr>
        <a:blipFill>
          <a:blip r:embed="rId2">
            <a:alphaModFix/>
          </a:blip>
          <a:stretch>
            <a:fillRect/>
          </a:stretch>
        </a:blipFill>
        <a:effectLst/>
      </p:bgPr>
    </p:bg>
    <p:spTree>
      <p:nvGrpSpPr>
        <p:cNvPr id="1" name="Shape 47"/>
        <p:cNvGrpSpPr/>
        <p:nvPr/>
      </p:nvGrpSpPr>
      <p:grpSpPr>
        <a:xfrm>
          <a:off x="0" y="0"/>
          <a:ext cx="0" cy="0"/>
          <a:chOff x="0" y="0"/>
          <a:chExt cx="0" cy="0"/>
        </a:xfrm>
      </p:grpSpPr>
      <p:sp>
        <p:nvSpPr>
          <p:cNvPr id="48" name="Google Shape;48;p18"/>
          <p:cNvSpPr txBox="1">
            <a:spLocks noGrp="1"/>
          </p:cNvSpPr>
          <p:nvPr>
            <p:ph type="title"/>
          </p:nvPr>
        </p:nvSpPr>
        <p:spPr>
          <a:xfrm>
            <a:off x="612550" y="516275"/>
            <a:ext cx="5652000" cy="3234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6F6F6"/>
              </a:buClr>
              <a:buSzPts val="2000"/>
              <a:buNone/>
              <a:defRPr>
                <a:solidFill>
                  <a:srgbClr val="F6F6F6"/>
                </a:solidFill>
              </a:defRPr>
            </a:lvl1pPr>
            <a:lvl2pPr lvl="1" rtl="0">
              <a:spcBef>
                <a:spcPts val="0"/>
              </a:spcBef>
              <a:spcAft>
                <a:spcPts val="0"/>
              </a:spcAft>
              <a:buClr>
                <a:srgbClr val="F6F6F6"/>
              </a:buClr>
              <a:buSzPts val="3000"/>
              <a:buNone/>
              <a:defRPr>
                <a:solidFill>
                  <a:srgbClr val="F6F6F6"/>
                </a:solidFill>
              </a:defRPr>
            </a:lvl2pPr>
            <a:lvl3pPr lvl="2" rtl="0">
              <a:spcBef>
                <a:spcPts val="0"/>
              </a:spcBef>
              <a:spcAft>
                <a:spcPts val="0"/>
              </a:spcAft>
              <a:buClr>
                <a:srgbClr val="F6F6F6"/>
              </a:buClr>
              <a:buSzPts val="3000"/>
              <a:buNone/>
              <a:defRPr>
                <a:solidFill>
                  <a:srgbClr val="F6F6F6"/>
                </a:solidFill>
              </a:defRPr>
            </a:lvl3pPr>
            <a:lvl4pPr lvl="3" rtl="0">
              <a:spcBef>
                <a:spcPts val="0"/>
              </a:spcBef>
              <a:spcAft>
                <a:spcPts val="0"/>
              </a:spcAft>
              <a:buClr>
                <a:srgbClr val="F6F6F6"/>
              </a:buClr>
              <a:buSzPts val="3000"/>
              <a:buNone/>
              <a:defRPr>
                <a:solidFill>
                  <a:srgbClr val="F6F6F6"/>
                </a:solidFill>
              </a:defRPr>
            </a:lvl4pPr>
            <a:lvl5pPr lvl="4" rtl="0">
              <a:spcBef>
                <a:spcPts val="0"/>
              </a:spcBef>
              <a:spcAft>
                <a:spcPts val="0"/>
              </a:spcAft>
              <a:buClr>
                <a:srgbClr val="F6F6F6"/>
              </a:buClr>
              <a:buSzPts val="3000"/>
              <a:buNone/>
              <a:defRPr>
                <a:solidFill>
                  <a:srgbClr val="F6F6F6"/>
                </a:solidFill>
              </a:defRPr>
            </a:lvl5pPr>
            <a:lvl6pPr lvl="5" rtl="0">
              <a:spcBef>
                <a:spcPts val="0"/>
              </a:spcBef>
              <a:spcAft>
                <a:spcPts val="0"/>
              </a:spcAft>
              <a:buClr>
                <a:srgbClr val="F6F6F6"/>
              </a:buClr>
              <a:buSzPts val="3000"/>
              <a:buNone/>
              <a:defRPr>
                <a:solidFill>
                  <a:srgbClr val="F6F6F6"/>
                </a:solidFill>
              </a:defRPr>
            </a:lvl6pPr>
            <a:lvl7pPr lvl="6" rtl="0">
              <a:spcBef>
                <a:spcPts val="0"/>
              </a:spcBef>
              <a:spcAft>
                <a:spcPts val="0"/>
              </a:spcAft>
              <a:buClr>
                <a:srgbClr val="F6F6F6"/>
              </a:buClr>
              <a:buSzPts val="3000"/>
              <a:buNone/>
              <a:defRPr>
                <a:solidFill>
                  <a:srgbClr val="F6F6F6"/>
                </a:solidFill>
              </a:defRPr>
            </a:lvl7pPr>
            <a:lvl8pPr lvl="7" rtl="0">
              <a:spcBef>
                <a:spcPts val="0"/>
              </a:spcBef>
              <a:spcAft>
                <a:spcPts val="0"/>
              </a:spcAft>
              <a:buClr>
                <a:srgbClr val="F6F6F6"/>
              </a:buClr>
              <a:buSzPts val="3000"/>
              <a:buNone/>
              <a:defRPr>
                <a:solidFill>
                  <a:srgbClr val="F6F6F6"/>
                </a:solidFill>
              </a:defRPr>
            </a:lvl8pPr>
            <a:lvl9pPr lvl="8" rtl="0">
              <a:spcBef>
                <a:spcPts val="0"/>
              </a:spcBef>
              <a:spcAft>
                <a:spcPts val="0"/>
              </a:spcAft>
              <a:buClr>
                <a:srgbClr val="F6F6F6"/>
              </a:buClr>
              <a:buSzPts val="3000"/>
              <a:buNone/>
              <a:defRPr>
                <a:solidFill>
                  <a:srgbClr val="F6F6F6"/>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_1_1_1">
    <p:bg>
      <p:bgPr>
        <a:blipFill>
          <a:blip r:embed="rId2">
            <a:alphaModFix/>
          </a:blip>
          <a:stretch>
            <a:fillRect/>
          </a:stretch>
        </a:blipFill>
        <a:effectLst/>
      </p:bgPr>
    </p:bg>
    <p:spTree>
      <p:nvGrpSpPr>
        <p:cNvPr id="1" name="Shape 92"/>
        <p:cNvGrpSpPr/>
        <p:nvPr/>
      </p:nvGrpSpPr>
      <p:grpSpPr>
        <a:xfrm>
          <a:off x="0" y="0"/>
          <a:ext cx="0" cy="0"/>
          <a:chOff x="0" y="0"/>
          <a:chExt cx="0" cy="0"/>
        </a:xfrm>
      </p:grpSpPr>
      <p:sp>
        <p:nvSpPr>
          <p:cNvPr id="93" name="Google Shape;93;p24"/>
          <p:cNvSpPr txBox="1">
            <a:spLocks noGrp="1"/>
          </p:cNvSpPr>
          <p:nvPr>
            <p:ph type="subTitle" idx="1"/>
          </p:nvPr>
        </p:nvSpPr>
        <p:spPr>
          <a:xfrm>
            <a:off x="869228" y="1502982"/>
            <a:ext cx="2224800" cy="363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F6F6F6"/>
              </a:buClr>
              <a:buSzPts val="1400"/>
              <a:buNone/>
              <a:defRPr sz="1900">
                <a:solidFill>
                  <a:schemeClr val="accent1"/>
                </a:solidFill>
                <a:latin typeface="Exo 2"/>
                <a:ea typeface="Exo 2"/>
                <a:cs typeface="Exo 2"/>
                <a:sym typeface="Exo 2"/>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4" name="Google Shape;94;p24"/>
          <p:cNvSpPr txBox="1">
            <a:spLocks noGrp="1"/>
          </p:cNvSpPr>
          <p:nvPr>
            <p:ph type="subTitle" idx="2"/>
          </p:nvPr>
        </p:nvSpPr>
        <p:spPr>
          <a:xfrm>
            <a:off x="878452" y="1772307"/>
            <a:ext cx="2224800" cy="897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6F6F6"/>
              </a:buClr>
              <a:buSzPts val="1400"/>
              <a:buNone/>
              <a:defRPr>
                <a:solidFill>
                  <a:schemeClr val="accent3"/>
                </a:solidFill>
                <a:latin typeface="Exo 2"/>
                <a:ea typeface="Exo 2"/>
                <a:cs typeface="Exo 2"/>
                <a:sym typeface="Exo 2"/>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5" name="Google Shape;95;p24"/>
          <p:cNvSpPr txBox="1">
            <a:spLocks noGrp="1"/>
          </p:cNvSpPr>
          <p:nvPr>
            <p:ph type="subTitle" idx="3"/>
          </p:nvPr>
        </p:nvSpPr>
        <p:spPr>
          <a:xfrm>
            <a:off x="3541852" y="1502982"/>
            <a:ext cx="2224800" cy="363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F6F6F6"/>
              </a:buClr>
              <a:buSzPts val="1400"/>
              <a:buNone/>
              <a:defRPr sz="1900">
                <a:solidFill>
                  <a:schemeClr val="accent1"/>
                </a:solidFill>
                <a:latin typeface="Exo 2"/>
                <a:ea typeface="Exo 2"/>
                <a:cs typeface="Exo 2"/>
                <a:sym typeface="Exo 2"/>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6" name="Google Shape;96;p24"/>
          <p:cNvSpPr txBox="1">
            <a:spLocks noGrp="1"/>
          </p:cNvSpPr>
          <p:nvPr>
            <p:ph type="subTitle" idx="4"/>
          </p:nvPr>
        </p:nvSpPr>
        <p:spPr>
          <a:xfrm>
            <a:off x="3548000" y="1772300"/>
            <a:ext cx="2224800" cy="897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6F6F6"/>
              </a:buClr>
              <a:buSzPts val="1400"/>
              <a:buNone/>
              <a:defRPr>
                <a:solidFill>
                  <a:schemeClr val="accent3"/>
                </a:solidFill>
                <a:latin typeface="Exo 2"/>
                <a:ea typeface="Exo 2"/>
                <a:cs typeface="Exo 2"/>
                <a:sym typeface="Exo 2"/>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7" name="Google Shape;97;p24"/>
          <p:cNvSpPr txBox="1">
            <a:spLocks noGrp="1"/>
          </p:cNvSpPr>
          <p:nvPr>
            <p:ph type="subTitle" idx="5"/>
          </p:nvPr>
        </p:nvSpPr>
        <p:spPr>
          <a:xfrm>
            <a:off x="6210577" y="1502982"/>
            <a:ext cx="2224800" cy="363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F6F6F6"/>
              </a:buClr>
              <a:buSzPts val="1400"/>
              <a:buNone/>
              <a:defRPr sz="1900">
                <a:solidFill>
                  <a:schemeClr val="accent1"/>
                </a:solidFill>
                <a:latin typeface="Exo 2"/>
                <a:ea typeface="Exo 2"/>
                <a:cs typeface="Exo 2"/>
                <a:sym typeface="Exo 2"/>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8" name="Google Shape;98;p24"/>
          <p:cNvSpPr txBox="1">
            <a:spLocks noGrp="1"/>
          </p:cNvSpPr>
          <p:nvPr>
            <p:ph type="subTitle" idx="6"/>
          </p:nvPr>
        </p:nvSpPr>
        <p:spPr>
          <a:xfrm>
            <a:off x="6216731" y="1772300"/>
            <a:ext cx="2224800" cy="897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6F6F6"/>
              </a:buClr>
              <a:buSzPts val="1400"/>
              <a:buNone/>
              <a:defRPr>
                <a:solidFill>
                  <a:schemeClr val="accent3"/>
                </a:solidFill>
                <a:latin typeface="Exo 2"/>
                <a:ea typeface="Exo 2"/>
                <a:cs typeface="Exo 2"/>
                <a:sym typeface="Exo 2"/>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9" name="Google Shape;99;p24"/>
          <p:cNvSpPr txBox="1">
            <a:spLocks noGrp="1"/>
          </p:cNvSpPr>
          <p:nvPr>
            <p:ph type="subTitle" idx="7"/>
          </p:nvPr>
        </p:nvSpPr>
        <p:spPr>
          <a:xfrm>
            <a:off x="869228" y="3259632"/>
            <a:ext cx="2224800" cy="363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F6F6F6"/>
              </a:buClr>
              <a:buSzPts val="1400"/>
              <a:buNone/>
              <a:defRPr sz="1900">
                <a:solidFill>
                  <a:schemeClr val="accent1"/>
                </a:solidFill>
                <a:latin typeface="Exo 2"/>
                <a:ea typeface="Exo 2"/>
                <a:cs typeface="Exo 2"/>
                <a:sym typeface="Exo 2"/>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0" name="Google Shape;100;p24"/>
          <p:cNvSpPr txBox="1">
            <a:spLocks noGrp="1"/>
          </p:cNvSpPr>
          <p:nvPr>
            <p:ph type="subTitle" idx="8"/>
          </p:nvPr>
        </p:nvSpPr>
        <p:spPr>
          <a:xfrm>
            <a:off x="878452" y="3528957"/>
            <a:ext cx="2224800" cy="897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6F6F6"/>
              </a:buClr>
              <a:buSzPts val="1400"/>
              <a:buNone/>
              <a:defRPr>
                <a:solidFill>
                  <a:schemeClr val="accent3"/>
                </a:solidFill>
                <a:latin typeface="Exo 2"/>
                <a:ea typeface="Exo 2"/>
                <a:cs typeface="Exo 2"/>
                <a:sym typeface="Exo 2"/>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1" name="Google Shape;101;p24"/>
          <p:cNvSpPr txBox="1">
            <a:spLocks noGrp="1"/>
          </p:cNvSpPr>
          <p:nvPr>
            <p:ph type="subTitle" idx="9"/>
          </p:nvPr>
        </p:nvSpPr>
        <p:spPr>
          <a:xfrm>
            <a:off x="3541852" y="3259632"/>
            <a:ext cx="2224800" cy="363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F6F6F6"/>
              </a:buClr>
              <a:buSzPts val="1400"/>
              <a:buNone/>
              <a:defRPr sz="1900">
                <a:solidFill>
                  <a:schemeClr val="accent1"/>
                </a:solidFill>
                <a:latin typeface="Exo 2"/>
                <a:ea typeface="Exo 2"/>
                <a:cs typeface="Exo 2"/>
                <a:sym typeface="Exo 2"/>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2" name="Google Shape;102;p24"/>
          <p:cNvSpPr txBox="1">
            <a:spLocks noGrp="1"/>
          </p:cNvSpPr>
          <p:nvPr>
            <p:ph type="subTitle" idx="13"/>
          </p:nvPr>
        </p:nvSpPr>
        <p:spPr>
          <a:xfrm>
            <a:off x="3548001" y="3528957"/>
            <a:ext cx="2224800" cy="897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6F6F6"/>
              </a:buClr>
              <a:buSzPts val="1400"/>
              <a:buNone/>
              <a:defRPr>
                <a:solidFill>
                  <a:schemeClr val="accent3"/>
                </a:solidFill>
                <a:latin typeface="Exo 2"/>
                <a:ea typeface="Exo 2"/>
                <a:cs typeface="Exo 2"/>
                <a:sym typeface="Exo 2"/>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3" name="Google Shape;103;p24"/>
          <p:cNvSpPr txBox="1">
            <a:spLocks noGrp="1"/>
          </p:cNvSpPr>
          <p:nvPr>
            <p:ph type="subTitle" idx="14"/>
          </p:nvPr>
        </p:nvSpPr>
        <p:spPr>
          <a:xfrm>
            <a:off x="6210577" y="3259632"/>
            <a:ext cx="2224800" cy="363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F6F6F6"/>
              </a:buClr>
              <a:buSzPts val="1400"/>
              <a:buNone/>
              <a:defRPr sz="1900">
                <a:solidFill>
                  <a:schemeClr val="accent1"/>
                </a:solidFill>
                <a:latin typeface="Exo 2"/>
                <a:ea typeface="Exo 2"/>
                <a:cs typeface="Exo 2"/>
                <a:sym typeface="Exo 2"/>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4" name="Google Shape;104;p24"/>
          <p:cNvSpPr txBox="1">
            <a:spLocks noGrp="1"/>
          </p:cNvSpPr>
          <p:nvPr>
            <p:ph type="subTitle" idx="15"/>
          </p:nvPr>
        </p:nvSpPr>
        <p:spPr>
          <a:xfrm>
            <a:off x="6216727" y="3528957"/>
            <a:ext cx="2224800" cy="897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6F6F6"/>
              </a:buClr>
              <a:buSzPts val="1400"/>
              <a:buNone/>
              <a:defRPr>
                <a:solidFill>
                  <a:schemeClr val="accent3"/>
                </a:solidFill>
                <a:latin typeface="Exo 2"/>
                <a:ea typeface="Exo 2"/>
                <a:cs typeface="Exo 2"/>
                <a:sym typeface="Exo 2"/>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2">
  <p:cSld name="CUSTOM_12">
    <p:bg>
      <p:bgPr>
        <a:blipFill>
          <a:blip r:embed="rId2">
            <a:alphaModFix/>
          </a:blip>
          <a:stretch>
            <a:fillRect/>
          </a:stretch>
        </a:blipFill>
        <a:effectLst/>
      </p:bgPr>
    </p:bg>
    <p:spTree>
      <p:nvGrpSpPr>
        <p:cNvPr id="1" name="Shape 124"/>
        <p:cNvGrpSpPr/>
        <p:nvPr/>
      </p:nvGrpSpPr>
      <p:grpSpPr>
        <a:xfrm>
          <a:off x="0" y="0"/>
          <a:ext cx="0" cy="0"/>
          <a:chOff x="0" y="0"/>
          <a:chExt cx="0" cy="0"/>
        </a:xfrm>
      </p:grpSpPr>
      <p:sp>
        <p:nvSpPr>
          <p:cNvPr id="125" name="Google Shape;125;p27"/>
          <p:cNvSpPr txBox="1">
            <a:spLocks noGrp="1"/>
          </p:cNvSpPr>
          <p:nvPr>
            <p:ph type="subTitle" idx="1"/>
          </p:nvPr>
        </p:nvSpPr>
        <p:spPr>
          <a:xfrm>
            <a:off x="624325" y="1149650"/>
            <a:ext cx="7902900" cy="35328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3"/>
              </a:buClr>
              <a:buSzPts val="1400"/>
              <a:buNone/>
              <a:defRPr>
                <a:solidFill>
                  <a:schemeClr val="accent3"/>
                </a:solidFill>
              </a:defRPr>
            </a:lvl1pPr>
            <a:lvl2pPr lvl="1">
              <a:spcBef>
                <a:spcPts val="0"/>
              </a:spcBef>
              <a:spcAft>
                <a:spcPts val="0"/>
              </a:spcAft>
              <a:buClr>
                <a:schemeClr val="accent3"/>
              </a:buClr>
              <a:buSzPts val="1400"/>
              <a:buNone/>
              <a:defRPr>
                <a:solidFill>
                  <a:schemeClr val="accent3"/>
                </a:solidFill>
              </a:defRPr>
            </a:lvl2pPr>
            <a:lvl3pPr lvl="2">
              <a:spcBef>
                <a:spcPts val="0"/>
              </a:spcBef>
              <a:spcAft>
                <a:spcPts val="0"/>
              </a:spcAft>
              <a:buClr>
                <a:schemeClr val="accent3"/>
              </a:buClr>
              <a:buSzPts val="1400"/>
              <a:buNone/>
              <a:defRPr>
                <a:solidFill>
                  <a:schemeClr val="accent3"/>
                </a:solidFill>
              </a:defRPr>
            </a:lvl3pPr>
            <a:lvl4pPr lvl="3">
              <a:spcBef>
                <a:spcPts val="0"/>
              </a:spcBef>
              <a:spcAft>
                <a:spcPts val="0"/>
              </a:spcAft>
              <a:buClr>
                <a:schemeClr val="accent3"/>
              </a:buClr>
              <a:buSzPts val="1400"/>
              <a:buNone/>
              <a:defRPr>
                <a:solidFill>
                  <a:schemeClr val="accent3"/>
                </a:solidFill>
              </a:defRPr>
            </a:lvl4pPr>
            <a:lvl5pPr lvl="4">
              <a:spcBef>
                <a:spcPts val="0"/>
              </a:spcBef>
              <a:spcAft>
                <a:spcPts val="0"/>
              </a:spcAft>
              <a:buClr>
                <a:schemeClr val="accent3"/>
              </a:buClr>
              <a:buSzPts val="1400"/>
              <a:buNone/>
              <a:defRPr>
                <a:solidFill>
                  <a:schemeClr val="accent3"/>
                </a:solidFill>
              </a:defRPr>
            </a:lvl5pPr>
            <a:lvl6pPr lvl="5">
              <a:spcBef>
                <a:spcPts val="0"/>
              </a:spcBef>
              <a:spcAft>
                <a:spcPts val="0"/>
              </a:spcAft>
              <a:buClr>
                <a:schemeClr val="accent3"/>
              </a:buClr>
              <a:buSzPts val="1400"/>
              <a:buNone/>
              <a:defRPr>
                <a:solidFill>
                  <a:schemeClr val="accent3"/>
                </a:solidFill>
              </a:defRPr>
            </a:lvl6pPr>
            <a:lvl7pPr lvl="6">
              <a:spcBef>
                <a:spcPts val="0"/>
              </a:spcBef>
              <a:spcAft>
                <a:spcPts val="0"/>
              </a:spcAft>
              <a:buClr>
                <a:schemeClr val="accent3"/>
              </a:buClr>
              <a:buSzPts val="1400"/>
              <a:buNone/>
              <a:defRPr>
                <a:solidFill>
                  <a:schemeClr val="accent3"/>
                </a:solidFill>
              </a:defRPr>
            </a:lvl7pPr>
            <a:lvl8pPr lvl="7">
              <a:spcBef>
                <a:spcPts val="0"/>
              </a:spcBef>
              <a:spcAft>
                <a:spcPts val="0"/>
              </a:spcAft>
              <a:buClr>
                <a:schemeClr val="accent3"/>
              </a:buClr>
              <a:buSzPts val="1400"/>
              <a:buNone/>
              <a:defRPr>
                <a:solidFill>
                  <a:schemeClr val="accent3"/>
                </a:solidFill>
              </a:defRPr>
            </a:lvl8pPr>
            <a:lvl9pPr lvl="8">
              <a:spcBef>
                <a:spcPts val="0"/>
              </a:spcBef>
              <a:spcAft>
                <a:spcPts val="0"/>
              </a:spcAft>
              <a:buClr>
                <a:schemeClr val="accent3"/>
              </a:buClr>
              <a:buSzPts val="1400"/>
              <a:buNone/>
              <a:defRPr>
                <a:solidFill>
                  <a:schemeClr val="accent3"/>
                </a:solidFill>
              </a:defRPr>
            </a:lvl9pPr>
          </a:lstStyle>
          <a:p>
            <a:endParaRPr/>
          </a:p>
        </p:txBody>
      </p:sp>
      <p:sp>
        <p:nvSpPr>
          <p:cNvPr id="126" name="Google Shape;126;p27"/>
          <p:cNvSpPr txBox="1">
            <a:spLocks noGrp="1"/>
          </p:cNvSpPr>
          <p:nvPr>
            <p:ph type="title"/>
          </p:nvPr>
        </p:nvSpPr>
        <p:spPr>
          <a:xfrm>
            <a:off x="612550" y="516275"/>
            <a:ext cx="5652000" cy="3234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6F6F6"/>
              </a:buClr>
              <a:buSzPts val="2000"/>
              <a:buNone/>
              <a:defRPr>
                <a:solidFill>
                  <a:srgbClr val="F6F6F6"/>
                </a:solidFill>
              </a:defRPr>
            </a:lvl1pPr>
            <a:lvl2pPr lvl="1" rtl="0">
              <a:spcBef>
                <a:spcPts val="0"/>
              </a:spcBef>
              <a:spcAft>
                <a:spcPts val="0"/>
              </a:spcAft>
              <a:buClr>
                <a:srgbClr val="F6F6F6"/>
              </a:buClr>
              <a:buSzPts val="3000"/>
              <a:buNone/>
              <a:defRPr>
                <a:solidFill>
                  <a:srgbClr val="F6F6F6"/>
                </a:solidFill>
              </a:defRPr>
            </a:lvl2pPr>
            <a:lvl3pPr lvl="2" rtl="0">
              <a:spcBef>
                <a:spcPts val="0"/>
              </a:spcBef>
              <a:spcAft>
                <a:spcPts val="0"/>
              </a:spcAft>
              <a:buClr>
                <a:srgbClr val="F6F6F6"/>
              </a:buClr>
              <a:buSzPts val="3000"/>
              <a:buNone/>
              <a:defRPr>
                <a:solidFill>
                  <a:srgbClr val="F6F6F6"/>
                </a:solidFill>
              </a:defRPr>
            </a:lvl3pPr>
            <a:lvl4pPr lvl="3" rtl="0">
              <a:spcBef>
                <a:spcPts val="0"/>
              </a:spcBef>
              <a:spcAft>
                <a:spcPts val="0"/>
              </a:spcAft>
              <a:buClr>
                <a:srgbClr val="F6F6F6"/>
              </a:buClr>
              <a:buSzPts val="3000"/>
              <a:buNone/>
              <a:defRPr>
                <a:solidFill>
                  <a:srgbClr val="F6F6F6"/>
                </a:solidFill>
              </a:defRPr>
            </a:lvl4pPr>
            <a:lvl5pPr lvl="4" rtl="0">
              <a:spcBef>
                <a:spcPts val="0"/>
              </a:spcBef>
              <a:spcAft>
                <a:spcPts val="0"/>
              </a:spcAft>
              <a:buClr>
                <a:srgbClr val="F6F6F6"/>
              </a:buClr>
              <a:buSzPts val="3000"/>
              <a:buNone/>
              <a:defRPr>
                <a:solidFill>
                  <a:srgbClr val="F6F6F6"/>
                </a:solidFill>
              </a:defRPr>
            </a:lvl5pPr>
            <a:lvl6pPr lvl="5" rtl="0">
              <a:spcBef>
                <a:spcPts val="0"/>
              </a:spcBef>
              <a:spcAft>
                <a:spcPts val="0"/>
              </a:spcAft>
              <a:buClr>
                <a:srgbClr val="F6F6F6"/>
              </a:buClr>
              <a:buSzPts val="3000"/>
              <a:buNone/>
              <a:defRPr>
                <a:solidFill>
                  <a:srgbClr val="F6F6F6"/>
                </a:solidFill>
              </a:defRPr>
            </a:lvl6pPr>
            <a:lvl7pPr lvl="6" rtl="0">
              <a:spcBef>
                <a:spcPts val="0"/>
              </a:spcBef>
              <a:spcAft>
                <a:spcPts val="0"/>
              </a:spcAft>
              <a:buClr>
                <a:srgbClr val="F6F6F6"/>
              </a:buClr>
              <a:buSzPts val="3000"/>
              <a:buNone/>
              <a:defRPr>
                <a:solidFill>
                  <a:srgbClr val="F6F6F6"/>
                </a:solidFill>
              </a:defRPr>
            </a:lvl7pPr>
            <a:lvl8pPr lvl="7" rtl="0">
              <a:spcBef>
                <a:spcPts val="0"/>
              </a:spcBef>
              <a:spcAft>
                <a:spcPts val="0"/>
              </a:spcAft>
              <a:buClr>
                <a:srgbClr val="F6F6F6"/>
              </a:buClr>
              <a:buSzPts val="3000"/>
              <a:buNone/>
              <a:defRPr>
                <a:solidFill>
                  <a:srgbClr val="F6F6F6"/>
                </a:solidFill>
              </a:defRPr>
            </a:lvl8pPr>
            <a:lvl9pPr lvl="8" rtl="0">
              <a:spcBef>
                <a:spcPts val="0"/>
              </a:spcBef>
              <a:spcAft>
                <a:spcPts val="0"/>
              </a:spcAft>
              <a:buClr>
                <a:srgbClr val="F6F6F6"/>
              </a:buClr>
              <a:buSzPts val="3000"/>
              <a:buNone/>
              <a:defRPr>
                <a:solidFill>
                  <a:srgbClr val="F6F6F6"/>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2">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5800" y="445025"/>
            <a:ext cx="72324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3000"/>
              <a:buFont typeface="Exo 2"/>
              <a:buNone/>
              <a:defRPr sz="3000">
                <a:solidFill>
                  <a:schemeClr val="lt1"/>
                </a:solidFill>
                <a:latin typeface="Exo 2"/>
                <a:ea typeface="Exo 2"/>
                <a:cs typeface="Exo 2"/>
                <a:sym typeface="Exo 2"/>
              </a:defRPr>
            </a:lvl1pPr>
            <a:lvl2pPr lvl="1" rtl="0">
              <a:spcBef>
                <a:spcPts val="0"/>
              </a:spcBef>
              <a:spcAft>
                <a:spcPts val="0"/>
              </a:spcAft>
              <a:buClr>
                <a:schemeClr val="lt1"/>
              </a:buClr>
              <a:buSzPts val="3000"/>
              <a:buFont typeface="Exo 2"/>
              <a:buNone/>
              <a:defRPr sz="3000">
                <a:solidFill>
                  <a:schemeClr val="lt1"/>
                </a:solidFill>
                <a:latin typeface="Exo 2"/>
                <a:ea typeface="Exo 2"/>
                <a:cs typeface="Exo 2"/>
                <a:sym typeface="Exo 2"/>
              </a:defRPr>
            </a:lvl2pPr>
            <a:lvl3pPr lvl="2" rtl="0">
              <a:spcBef>
                <a:spcPts val="0"/>
              </a:spcBef>
              <a:spcAft>
                <a:spcPts val="0"/>
              </a:spcAft>
              <a:buClr>
                <a:schemeClr val="lt1"/>
              </a:buClr>
              <a:buSzPts val="3000"/>
              <a:buFont typeface="Exo 2"/>
              <a:buNone/>
              <a:defRPr sz="3000">
                <a:solidFill>
                  <a:schemeClr val="lt1"/>
                </a:solidFill>
                <a:latin typeface="Exo 2"/>
                <a:ea typeface="Exo 2"/>
                <a:cs typeface="Exo 2"/>
                <a:sym typeface="Exo 2"/>
              </a:defRPr>
            </a:lvl3pPr>
            <a:lvl4pPr lvl="3" rtl="0">
              <a:spcBef>
                <a:spcPts val="0"/>
              </a:spcBef>
              <a:spcAft>
                <a:spcPts val="0"/>
              </a:spcAft>
              <a:buClr>
                <a:schemeClr val="lt1"/>
              </a:buClr>
              <a:buSzPts val="3000"/>
              <a:buFont typeface="Exo 2"/>
              <a:buNone/>
              <a:defRPr sz="3000">
                <a:solidFill>
                  <a:schemeClr val="lt1"/>
                </a:solidFill>
                <a:latin typeface="Exo 2"/>
                <a:ea typeface="Exo 2"/>
                <a:cs typeface="Exo 2"/>
                <a:sym typeface="Exo 2"/>
              </a:defRPr>
            </a:lvl4pPr>
            <a:lvl5pPr lvl="4" rtl="0">
              <a:spcBef>
                <a:spcPts val="0"/>
              </a:spcBef>
              <a:spcAft>
                <a:spcPts val="0"/>
              </a:spcAft>
              <a:buClr>
                <a:schemeClr val="lt1"/>
              </a:buClr>
              <a:buSzPts val="3000"/>
              <a:buFont typeface="Exo 2"/>
              <a:buNone/>
              <a:defRPr sz="3000">
                <a:solidFill>
                  <a:schemeClr val="lt1"/>
                </a:solidFill>
                <a:latin typeface="Exo 2"/>
                <a:ea typeface="Exo 2"/>
                <a:cs typeface="Exo 2"/>
                <a:sym typeface="Exo 2"/>
              </a:defRPr>
            </a:lvl5pPr>
            <a:lvl6pPr lvl="5" rtl="0">
              <a:spcBef>
                <a:spcPts val="0"/>
              </a:spcBef>
              <a:spcAft>
                <a:spcPts val="0"/>
              </a:spcAft>
              <a:buClr>
                <a:schemeClr val="lt1"/>
              </a:buClr>
              <a:buSzPts val="3000"/>
              <a:buFont typeface="Exo 2"/>
              <a:buNone/>
              <a:defRPr sz="3000">
                <a:solidFill>
                  <a:schemeClr val="lt1"/>
                </a:solidFill>
                <a:latin typeface="Exo 2"/>
                <a:ea typeface="Exo 2"/>
                <a:cs typeface="Exo 2"/>
                <a:sym typeface="Exo 2"/>
              </a:defRPr>
            </a:lvl6pPr>
            <a:lvl7pPr lvl="6" rtl="0">
              <a:spcBef>
                <a:spcPts val="0"/>
              </a:spcBef>
              <a:spcAft>
                <a:spcPts val="0"/>
              </a:spcAft>
              <a:buClr>
                <a:schemeClr val="lt1"/>
              </a:buClr>
              <a:buSzPts val="3000"/>
              <a:buFont typeface="Exo 2"/>
              <a:buNone/>
              <a:defRPr sz="3000">
                <a:solidFill>
                  <a:schemeClr val="lt1"/>
                </a:solidFill>
                <a:latin typeface="Exo 2"/>
                <a:ea typeface="Exo 2"/>
                <a:cs typeface="Exo 2"/>
                <a:sym typeface="Exo 2"/>
              </a:defRPr>
            </a:lvl7pPr>
            <a:lvl8pPr lvl="7" rtl="0">
              <a:spcBef>
                <a:spcPts val="0"/>
              </a:spcBef>
              <a:spcAft>
                <a:spcPts val="0"/>
              </a:spcAft>
              <a:buClr>
                <a:schemeClr val="lt1"/>
              </a:buClr>
              <a:buSzPts val="3000"/>
              <a:buFont typeface="Exo 2"/>
              <a:buNone/>
              <a:defRPr sz="3000">
                <a:solidFill>
                  <a:schemeClr val="lt1"/>
                </a:solidFill>
                <a:latin typeface="Exo 2"/>
                <a:ea typeface="Exo 2"/>
                <a:cs typeface="Exo 2"/>
                <a:sym typeface="Exo 2"/>
              </a:defRPr>
            </a:lvl8pPr>
            <a:lvl9pPr lvl="8" rtl="0">
              <a:spcBef>
                <a:spcPts val="0"/>
              </a:spcBef>
              <a:spcAft>
                <a:spcPts val="0"/>
              </a:spcAft>
              <a:buClr>
                <a:schemeClr val="lt1"/>
              </a:buClr>
              <a:buSzPts val="3000"/>
              <a:buFont typeface="Exo 2"/>
              <a:buNone/>
              <a:defRPr sz="3000">
                <a:solidFill>
                  <a:schemeClr val="lt1"/>
                </a:solidFill>
                <a:latin typeface="Exo 2"/>
                <a:ea typeface="Exo 2"/>
                <a:cs typeface="Exo 2"/>
                <a:sym typeface="Exo 2"/>
              </a:defRPr>
            </a:lvl9pPr>
          </a:lstStyle>
          <a:p>
            <a:endParaRPr/>
          </a:p>
        </p:txBody>
      </p:sp>
      <p:sp>
        <p:nvSpPr>
          <p:cNvPr id="7" name="Google Shape;7;p1"/>
          <p:cNvSpPr txBox="1">
            <a:spLocks noGrp="1"/>
          </p:cNvSpPr>
          <p:nvPr>
            <p:ph type="body" idx="1"/>
          </p:nvPr>
        </p:nvSpPr>
        <p:spPr>
          <a:xfrm>
            <a:off x="955800" y="1631550"/>
            <a:ext cx="7232400" cy="24582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lt1"/>
              </a:buClr>
              <a:buSzPts val="1400"/>
              <a:buFont typeface="Exo 2"/>
              <a:buChar char="●"/>
              <a:defRPr>
                <a:solidFill>
                  <a:schemeClr val="lt1"/>
                </a:solidFill>
                <a:latin typeface="Exo 2"/>
                <a:ea typeface="Exo 2"/>
                <a:cs typeface="Exo 2"/>
                <a:sym typeface="Exo 2"/>
              </a:defRPr>
            </a:lvl1pPr>
            <a:lvl2pPr marL="914400" lvl="1" indent="-317500">
              <a:lnSpc>
                <a:spcPct val="100000"/>
              </a:lnSpc>
              <a:spcBef>
                <a:spcPts val="0"/>
              </a:spcBef>
              <a:spcAft>
                <a:spcPts val="0"/>
              </a:spcAft>
              <a:buClr>
                <a:schemeClr val="lt1"/>
              </a:buClr>
              <a:buSzPts val="1400"/>
              <a:buFont typeface="Exo 2"/>
              <a:buChar char="○"/>
              <a:defRPr>
                <a:solidFill>
                  <a:schemeClr val="lt1"/>
                </a:solidFill>
                <a:latin typeface="Exo 2"/>
                <a:ea typeface="Exo 2"/>
                <a:cs typeface="Exo 2"/>
                <a:sym typeface="Exo 2"/>
              </a:defRPr>
            </a:lvl2pPr>
            <a:lvl3pPr marL="1371600" lvl="2" indent="-317500">
              <a:lnSpc>
                <a:spcPct val="100000"/>
              </a:lnSpc>
              <a:spcBef>
                <a:spcPts val="0"/>
              </a:spcBef>
              <a:spcAft>
                <a:spcPts val="0"/>
              </a:spcAft>
              <a:buClr>
                <a:schemeClr val="lt1"/>
              </a:buClr>
              <a:buSzPts val="1400"/>
              <a:buFont typeface="Exo 2"/>
              <a:buChar char="■"/>
              <a:defRPr>
                <a:solidFill>
                  <a:schemeClr val="lt1"/>
                </a:solidFill>
                <a:latin typeface="Exo 2"/>
                <a:ea typeface="Exo 2"/>
                <a:cs typeface="Exo 2"/>
                <a:sym typeface="Exo 2"/>
              </a:defRPr>
            </a:lvl3pPr>
            <a:lvl4pPr marL="1828800" lvl="3" indent="-317500">
              <a:lnSpc>
                <a:spcPct val="100000"/>
              </a:lnSpc>
              <a:spcBef>
                <a:spcPts val="0"/>
              </a:spcBef>
              <a:spcAft>
                <a:spcPts val="0"/>
              </a:spcAft>
              <a:buClr>
                <a:schemeClr val="lt1"/>
              </a:buClr>
              <a:buSzPts val="1400"/>
              <a:buFont typeface="Exo 2"/>
              <a:buChar char="●"/>
              <a:defRPr>
                <a:solidFill>
                  <a:schemeClr val="lt1"/>
                </a:solidFill>
                <a:latin typeface="Exo 2"/>
                <a:ea typeface="Exo 2"/>
                <a:cs typeface="Exo 2"/>
                <a:sym typeface="Exo 2"/>
              </a:defRPr>
            </a:lvl4pPr>
            <a:lvl5pPr marL="2286000" lvl="4" indent="-317500">
              <a:lnSpc>
                <a:spcPct val="100000"/>
              </a:lnSpc>
              <a:spcBef>
                <a:spcPts val="0"/>
              </a:spcBef>
              <a:spcAft>
                <a:spcPts val="0"/>
              </a:spcAft>
              <a:buClr>
                <a:schemeClr val="lt1"/>
              </a:buClr>
              <a:buSzPts val="1400"/>
              <a:buFont typeface="Exo 2"/>
              <a:buChar char="○"/>
              <a:defRPr>
                <a:solidFill>
                  <a:schemeClr val="lt1"/>
                </a:solidFill>
                <a:latin typeface="Exo 2"/>
                <a:ea typeface="Exo 2"/>
                <a:cs typeface="Exo 2"/>
                <a:sym typeface="Exo 2"/>
              </a:defRPr>
            </a:lvl5pPr>
            <a:lvl6pPr marL="2743200" lvl="5" indent="-317500">
              <a:lnSpc>
                <a:spcPct val="100000"/>
              </a:lnSpc>
              <a:spcBef>
                <a:spcPts val="0"/>
              </a:spcBef>
              <a:spcAft>
                <a:spcPts val="0"/>
              </a:spcAft>
              <a:buClr>
                <a:schemeClr val="lt1"/>
              </a:buClr>
              <a:buSzPts val="1400"/>
              <a:buFont typeface="Exo 2"/>
              <a:buChar char="■"/>
              <a:defRPr>
                <a:solidFill>
                  <a:schemeClr val="lt1"/>
                </a:solidFill>
                <a:latin typeface="Exo 2"/>
                <a:ea typeface="Exo 2"/>
                <a:cs typeface="Exo 2"/>
                <a:sym typeface="Exo 2"/>
              </a:defRPr>
            </a:lvl6pPr>
            <a:lvl7pPr marL="3200400" lvl="6" indent="-317500">
              <a:lnSpc>
                <a:spcPct val="100000"/>
              </a:lnSpc>
              <a:spcBef>
                <a:spcPts val="0"/>
              </a:spcBef>
              <a:spcAft>
                <a:spcPts val="0"/>
              </a:spcAft>
              <a:buClr>
                <a:schemeClr val="lt1"/>
              </a:buClr>
              <a:buSzPts val="1400"/>
              <a:buFont typeface="Exo 2"/>
              <a:buChar char="●"/>
              <a:defRPr>
                <a:solidFill>
                  <a:schemeClr val="lt1"/>
                </a:solidFill>
                <a:latin typeface="Exo 2"/>
                <a:ea typeface="Exo 2"/>
                <a:cs typeface="Exo 2"/>
                <a:sym typeface="Exo 2"/>
              </a:defRPr>
            </a:lvl7pPr>
            <a:lvl8pPr marL="3657600" lvl="7" indent="-317500">
              <a:lnSpc>
                <a:spcPct val="100000"/>
              </a:lnSpc>
              <a:spcBef>
                <a:spcPts val="0"/>
              </a:spcBef>
              <a:spcAft>
                <a:spcPts val="0"/>
              </a:spcAft>
              <a:buClr>
                <a:schemeClr val="lt1"/>
              </a:buClr>
              <a:buSzPts val="1400"/>
              <a:buFont typeface="Exo 2"/>
              <a:buChar char="○"/>
              <a:defRPr>
                <a:solidFill>
                  <a:schemeClr val="lt1"/>
                </a:solidFill>
                <a:latin typeface="Exo 2"/>
                <a:ea typeface="Exo 2"/>
                <a:cs typeface="Exo 2"/>
                <a:sym typeface="Exo 2"/>
              </a:defRPr>
            </a:lvl8pPr>
            <a:lvl9pPr marL="4114800" lvl="8" indent="-317500">
              <a:lnSpc>
                <a:spcPct val="100000"/>
              </a:lnSpc>
              <a:spcBef>
                <a:spcPts val="0"/>
              </a:spcBef>
              <a:spcAft>
                <a:spcPts val="0"/>
              </a:spcAft>
              <a:buClr>
                <a:schemeClr val="lt1"/>
              </a:buClr>
              <a:buSzPts val="1400"/>
              <a:buFont typeface="Exo 2"/>
              <a:buChar char="■"/>
              <a:defRPr>
                <a:solidFill>
                  <a:schemeClr val="lt1"/>
                </a:solidFill>
                <a:latin typeface="Exo 2"/>
                <a:ea typeface="Exo 2"/>
                <a:cs typeface="Exo 2"/>
                <a:sym typeface="Exo 2"/>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5" r:id="rId2"/>
    <p:sldLayoutId id="2147483658" r:id="rId3"/>
    <p:sldLayoutId id="2147483659" r:id="rId4"/>
    <p:sldLayoutId id="2147483660" r:id="rId5"/>
    <p:sldLayoutId id="2147483661" r:id="rId6"/>
    <p:sldLayoutId id="2147483664" r:id="rId7"/>
    <p:sldLayoutId id="2147483670" r:id="rId8"/>
    <p:sldLayoutId id="2147483673" r:id="rId9"/>
    <p:sldLayoutId id="2147483674"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7"/>
        <p:cNvGrpSpPr/>
        <p:nvPr/>
      </p:nvGrpSpPr>
      <p:grpSpPr>
        <a:xfrm>
          <a:off x="0" y="0"/>
          <a:ext cx="0" cy="0"/>
          <a:chOff x="0" y="0"/>
          <a:chExt cx="0" cy="0"/>
        </a:xfrm>
      </p:grpSpPr>
      <p:sp>
        <p:nvSpPr>
          <p:cNvPr id="138" name="Google Shape;138;p31"/>
          <p:cNvSpPr txBox="1">
            <a:spLocks noGrp="1"/>
          </p:cNvSpPr>
          <p:nvPr>
            <p:ph type="ctrTitle"/>
          </p:nvPr>
        </p:nvSpPr>
        <p:spPr>
          <a:xfrm>
            <a:off x="990721" y="389339"/>
            <a:ext cx="6428400" cy="2718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latin typeface="Times New Roman" panose="02020603050405020304" pitchFamily="18" charset="0"/>
                <a:cs typeface="Times New Roman" panose="02020603050405020304" pitchFamily="18" charset="0"/>
              </a:rPr>
              <a:t>Email Campaign Analysis </a:t>
            </a:r>
            <a:endParaRPr sz="6000" dirty="0">
              <a:latin typeface="Times New Roman" panose="02020603050405020304" pitchFamily="18" charset="0"/>
              <a:cs typeface="Times New Roman" panose="02020603050405020304" pitchFamily="18" charset="0"/>
            </a:endParaRPr>
          </a:p>
        </p:txBody>
      </p:sp>
      <p:sp>
        <p:nvSpPr>
          <p:cNvPr id="139" name="Google Shape;139;p31"/>
          <p:cNvSpPr txBox="1">
            <a:spLocks noGrp="1"/>
          </p:cNvSpPr>
          <p:nvPr>
            <p:ph type="subTitle" idx="1"/>
          </p:nvPr>
        </p:nvSpPr>
        <p:spPr>
          <a:xfrm>
            <a:off x="263840" y="3776869"/>
            <a:ext cx="8037322" cy="1198615"/>
          </a:xfrm>
          <a:prstGeom prst="rect">
            <a:avLst/>
          </a:prstGeom>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endParaRPr lang="en-IN" dirty="0">
              <a:latin typeface="Times New Roman" panose="02020603050405020304" pitchFamily="18" charset="0"/>
              <a:cs typeface="Times New Roman" panose="02020603050405020304" pitchFamily="18" charset="0"/>
            </a:endParaRPr>
          </a:p>
          <a:p>
            <a:pPr marL="0" indent="0">
              <a:lnSpc>
                <a:spcPct val="150000"/>
              </a:lnSpc>
            </a:pPr>
            <a:r>
              <a:rPr lang="en-IN" dirty="0">
                <a:latin typeface="Times New Roman" panose="02020603050405020304" pitchFamily="18" charset="0"/>
                <a:cs typeface="Times New Roman" panose="02020603050405020304" pitchFamily="18" charset="0"/>
              </a:rPr>
              <a:t>2010030009- Amrutha Varshini</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2010030104-Sravani Chowdary                                                    Guide:</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2010030485-Mounika Reddy                                                           </a:t>
            </a:r>
            <a:r>
              <a:rPr lang="en-IN" sz="1800" dirty="0">
                <a:latin typeface="Times New Roman" panose="02020603050405020304" pitchFamily="18" charset="0"/>
                <a:cs typeface="Times New Roman" panose="02020603050405020304" pitchFamily="18" charset="0"/>
              </a:rPr>
              <a:t>Dr.K.Sreenivasa Rao</a:t>
            </a:r>
            <a:endParaRPr lang="en-IN" dirty="0">
              <a:latin typeface="Times New Roman" panose="02020603050405020304" pitchFamily="18" charset="0"/>
              <a:cs typeface="Times New Roman" panose="02020603050405020304" pitchFamily="18" charset="0"/>
            </a:endParaRPr>
          </a:p>
          <a:p>
            <a:pPr marL="0" lvl="0" indent="0" algn="l" rtl="0">
              <a:lnSpc>
                <a:spcPct val="150000"/>
              </a:lnSpc>
              <a:spcBef>
                <a:spcPts val="0"/>
              </a:spcBef>
              <a:spcAft>
                <a:spcPts val="0"/>
              </a:spcAft>
              <a:buNone/>
            </a:pPr>
            <a:endParaRPr lang="en-IN" dirty="0">
              <a:latin typeface="Times New Roman" panose="02020603050405020304" pitchFamily="18" charset="0"/>
              <a:cs typeface="Times New Roman" panose="02020603050405020304" pitchFamily="18" charset="0"/>
            </a:endParaRPr>
          </a:p>
        </p:txBody>
      </p:sp>
      <p:sp>
        <p:nvSpPr>
          <p:cNvPr id="140" name="Google Shape;140;p31"/>
          <p:cNvSpPr/>
          <p:nvPr/>
        </p:nvSpPr>
        <p:spPr>
          <a:xfrm rot="5400000">
            <a:off x="603450" y="1415233"/>
            <a:ext cx="507900" cy="2748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32"/>
          <p:cNvSpPr txBox="1">
            <a:spLocks noGrp="1"/>
          </p:cNvSpPr>
          <p:nvPr>
            <p:ph type="title"/>
          </p:nvPr>
        </p:nvSpPr>
        <p:spPr>
          <a:xfrm>
            <a:off x="292509" y="501035"/>
            <a:ext cx="8022567" cy="32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latin typeface="Times New Roman" panose="02020603050405020304" pitchFamily="18" charset="0"/>
                <a:cs typeface="Times New Roman" panose="02020603050405020304" pitchFamily="18" charset="0"/>
              </a:rPr>
              <a:t>A</a:t>
            </a:r>
            <a:r>
              <a:rPr lang="en-IN" sz="2400" dirty="0">
                <a:latin typeface="Times New Roman" panose="02020603050405020304" pitchFamily="18" charset="0"/>
                <a:cs typeface="Times New Roman" panose="02020603050405020304" pitchFamily="18" charset="0"/>
              </a:rPr>
              <a:t>LPHA TESTING</a:t>
            </a:r>
            <a:endParaRPr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3857116-4E10-E9C2-234B-74589815B307}"/>
              </a:ext>
            </a:extLst>
          </p:cNvPr>
          <p:cNvPicPr>
            <a:picLocks noChangeAspect="1"/>
          </p:cNvPicPr>
          <p:nvPr/>
        </p:nvPicPr>
        <p:blipFill>
          <a:blip r:embed="rId3"/>
          <a:stretch>
            <a:fillRect/>
          </a:stretch>
        </p:blipFill>
        <p:spPr>
          <a:xfrm>
            <a:off x="1006282" y="906447"/>
            <a:ext cx="7334636" cy="4877980"/>
          </a:xfrm>
          <a:prstGeom prst="rect">
            <a:avLst/>
          </a:prstGeom>
        </p:spPr>
      </p:pic>
    </p:spTree>
    <p:extLst>
      <p:ext uri="{BB962C8B-B14F-4D97-AF65-F5344CB8AC3E}">
        <p14:creationId xmlns:p14="http://schemas.microsoft.com/office/powerpoint/2010/main" val="1349188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32"/>
          <p:cNvSpPr txBox="1">
            <a:spLocks noGrp="1"/>
          </p:cNvSpPr>
          <p:nvPr>
            <p:ph type="title"/>
          </p:nvPr>
        </p:nvSpPr>
        <p:spPr>
          <a:xfrm>
            <a:off x="292509" y="501035"/>
            <a:ext cx="8022567" cy="32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2400" dirty="0">
                <a:latin typeface="Times New Roman" panose="02020603050405020304" pitchFamily="18" charset="0"/>
                <a:cs typeface="Times New Roman" panose="02020603050405020304" pitchFamily="18" charset="0"/>
              </a:rPr>
              <a:t>GITHUB SETUP</a:t>
            </a:r>
            <a:endParaRP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3998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C6E8EE91-BDBD-6A01-9E8B-A9FC3635B3CB}"/>
              </a:ext>
            </a:extLst>
          </p:cNvPr>
          <p:cNvSpPr>
            <a:spLocks noGrp="1"/>
          </p:cNvSpPr>
          <p:nvPr>
            <p:ph type="subTitle" idx="1"/>
          </p:nvPr>
        </p:nvSpPr>
        <p:spPr/>
        <p:txBody>
          <a:bodyPr/>
          <a:lstStyle/>
          <a:p>
            <a:pPr algn="just">
              <a:lnSpc>
                <a:spcPct val="150000"/>
              </a:lnSpc>
            </a:pPr>
            <a:r>
              <a:rPr lang="en-US" dirty="0">
                <a:latin typeface="Times New Roman" panose="02020603050405020304" pitchFamily="18" charset="0"/>
                <a:cs typeface="Times New Roman" panose="02020603050405020304" pitchFamily="18" charset="0"/>
              </a:rPr>
              <a:t>       Imbalanced Class Handling techniques such as Under sampling and SMOTE were done after the train-test split only on the training data, to make sure that the model doesn't catch up to the test set at all and it remains unknown which somewhat reduced our results. It is observed that SMOTE worked considerably better than Random Under sampling, which may have led to the loss of </a:t>
            </a:r>
            <a:r>
              <a:rPr lang="en-US" dirty="0" err="1">
                <a:latin typeface="Times New Roman" panose="02020603050405020304" pitchFamily="18" charset="0"/>
                <a:cs typeface="Times New Roman" panose="02020603050405020304" pitchFamily="18" charset="0"/>
              </a:rPr>
              <a:t>information.The</a:t>
            </a:r>
            <a:r>
              <a:rPr lang="en-US" dirty="0">
                <a:latin typeface="Times New Roman" panose="02020603050405020304" pitchFamily="18" charset="0"/>
                <a:cs typeface="Times New Roman" panose="02020603050405020304" pitchFamily="18" charset="0"/>
              </a:rPr>
              <a:t> decision Tree Model is overfitting. It is working great on train data and worse on test data.</a:t>
            </a:r>
          </a:p>
          <a:p>
            <a:pPr algn="just">
              <a:lnSpc>
                <a:spcPct val="150000"/>
              </a:lnSpc>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Algorithm worked in the best way possible with such imbalanced data with outliers with an F1 Score of 0.77 on the test set.</a:t>
            </a:r>
          </a:p>
          <a:p>
            <a:endParaRPr lang="en-IN" dirty="0"/>
          </a:p>
        </p:txBody>
      </p:sp>
      <p:sp>
        <p:nvSpPr>
          <p:cNvPr id="3" name="Title 2">
            <a:extLst>
              <a:ext uri="{FF2B5EF4-FFF2-40B4-BE49-F238E27FC236}">
                <a16:creationId xmlns:a16="http://schemas.microsoft.com/office/drawing/2014/main" id="{9156A70A-33F0-B406-05D5-A6489BF88FD5}"/>
              </a:ext>
            </a:extLst>
          </p:cNvPr>
          <p:cNvSpPr>
            <a:spLocks noGrp="1"/>
          </p:cNvSpPr>
          <p:nvPr>
            <p:ph type="title"/>
          </p:nvPr>
        </p:nvSpPr>
        <p:spPr>
          <a:xfrm>
            <a:off x="1493083" y="509502"/>
            <a:ext cx="5652000" cy="323400"/>
          </a:xfrm>
        </p:spPr>
        <p:txBody>
          <a:bodyPr/>
          <a:lstStyle/>
          <a:p>
            <a:pPr algn="ctr"/>
            <a:r>
              <a:rPr lang="en-IN" dirty="0">
                <a:latin typeface="Times New Roman" panose="02020603050405020304" pitchFamily="18" charset="0"/>
                <a:cs typeface="Times New Roman" panose="02020603050405020304" pitchFamily="18" charset="0"/>
              </a:rPr>
              <a:t>RESULTS</a:t>
            </a:r>
          </a:p>
        </p:txBody>
      </p:sp>
    </p:spTree>
    <p:extLst>
      <p:ext uri="{BB962C8B-B14F-4D97-AF65-F5344CB8AC3E}">
        <p14:creationId xmlns:p14="http://schemas.microsoft.com/office/powerpoint/2010/main" val="3128854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156A70A-33F0-B406-05D5-A6489BF88FD5}"/>
              </a:ext>
            </a:extLst>
          </p:cNvPr>
          <p:cNvSpPr>
            <a:spLocks noGrp="1"/>
          </p:cNvSpPr>
          <p:nvPr>
            <p:ph type="title"/>
          </p:nvPr>
        </p:nvSpPr>
        <p:spPr>
          <a:xfrm>
            <a:off x="1493083" y="509502"/>
            <a:ext cx="5652000" cy="323400"/>
          </a:xfrm>
        </p:spPr>
        <p:txBody>
          <a:bodyPr/>
          <a:lstStyle/>
          <a:p>
            <a:pPr algn="ctr"/>
            <a:r>
              <a:rPr lang="en-IN" dirty="0">
                <a:latin typeface="Times New Roman" panose="02020603050405020304" pitchFamily="18" charset="0"/>
                <a:cs typeface="Times New Roman" panose="02020603050405020304" pitchFamily="18" charset="0"/>
              </a:rPr>
              <a:t>OUTPUT SCREENSHOTS</a:t>
            </a:r>
          </a:p>
        </p:txBody>
      </p:sp>
      <p:pic>
        <p:nvPicPr>
          <p:cNvPr id="4" name="image5.jpeg" descr="Graphical user interface, text, website  Description automatically generated">
            <a:extLst>
              <a:ext uri="{FF2B5EF4-FFF2-40B4-BE49-F238E27FC236}">
                <a16:creationId xmlns:a16="http://schemas.microsoft.com/office/drawing/2014/main" id="{C3AEF04A-4A39-8BF4-1140-080218081F05}"/>
              </a:ext>
            </a:extLst>
          </p:cNvPr>
          <p:cNvPicPr>
            <a:picLocks noChangeAspect="1"/>
          </p:cNvPicPr>
          <p:nvPr/>
        </p:nvPicPr>
        <p:blipFill>
          <a:blip r:embed="rId2" cstate="print"/>
          <a:stretch>
            <a:fillRect/>
          </a:stretch>
        </p:blipFill>
        <p:spPr>
          <a:xfrm>
            <a:off x="1432137" y="1251056"/>
            <a:ext cx="6144260" cy="3305175"/>
          </a:xfrm>
          <a:prstGeom prst="rect">
            <a:avLst/>
          </a:prstGeom>
        </p:spPr>
      </p:pic>
    </p:spTree>
    <p:extLst>
      <p:ext uri="{BB962C8B-B14F-4D97-AF65-F5344CB8AC3E}">
        <p14:creationId xmlns:p14="http://schemas.microsoft.com/office/powerpoint/2010/main" val="1619901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6.jpeg" descr="Graphical user interface, text, application, website  Description automatically generated">
            <a:extLst>
              <a:ext uri="{FF2B5EF4-FFF2-40B4-BE49-F238E27FC236}">
                <a16:creationId xmlns:a16="http://schemas.microsoft.com/office/drawing/2014/main" id="{AFB40D14-2533-0821-FC20-31EE25B29FC2}"/>
              </a:ext>
            </a:extLst>
          </p:cNvPr>
          <p:cNvPicPr>
            <a:picLocks noChangeAspect="1"/>
          </p:cNvPicPr>
          <p:nvPr/>
        </p:nvPicPr>
        <p:blipFill>
          <a:blip r:embed="rId2" cstate="print"/>
          <a:stretch>
            <a:fillRect/>
          </a:stretch>
        </p:blipFill>
        <p:spPr>
          <a:xfrm>
            <a:off x="1475739" y="1065954"/>
            <a:ext cx="6151880" cy="3309620"/>
          </a:xfrm>
          <a:prstGeom prst="rect">
            <a:avLst/>
          </a:prstGeom>
        </p:spPr>
      </p:pic>
    </p:spTree>
    <p:extLst>
      <p:ext uri="{BB962C8B-B14F-4D97-AF65-F5344CB8AC3E}">
        <p14:creationId xmlns:p14="http://schemas.microsoft.com/office/powerpoint/2010/main" val="16836743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7.jpeg" descr="Graphical user interface  Description automatically generated">
            <a:extLst>
              <a:ext uri="{FF2B5EF4-FFF2-40B4-BE49-F238E27FC236}">
                <a16:creationId xmlns:a16="http://schemas.microsoft.com/office/drawing/2014/main" id="{E23A3DD3-7D4C-6896-04E5-022AD7CE3E83}"/>
              </a:ext>
            </a:extLst>
          </p:cNvPr>
          <p:cNvPicPr>
            <a:picLocks noChangeAspect="1"/>
          </p:cNvPicPr>
          <p:nvPr/>
        </p:nvPicPr>
        <p:blipFill>
          <a:blip r:embed="rId2" cstate="print"/>
          <a:stretch>
            <a:fillRect/>
          </a:stretch>
        </p:blipFill>
        <p:spPr>
          <a:xfrm>
            <a:off x="1572895" y="1016000"/>
            <a:ext cx="6160770" cy="3314700"/>
          </a:xfrm>
          <a:prstGeom prst="rect">
            <a:avLst/>
          </a:prstGeom>
        </p:spPr>
      </p:pic>
    </p:spTree>
    <p:extLst>
      <p:ext uri="{BB962C8B-B14F-4D97-AF65-F5344CB8AC3E}">
        <p14:creationId xmlns:p14="http://schemas.microsoft.com/office/powerpoint/2010/main" val="13901227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32"/>
          <p:cNvSpPr txBox="1">
            <a:spLocks noGrp="1"/>
          </p:cNvSpPr>
          <p:nvPr>
            <p:ph type="title"/>
          </p:nvPr>
        </p:nvSpPr>
        <p:spPr>
          <a:xfrm>
            <a:off x="292509" y="501035"/>
            <a:ext cx="8022567" cy="32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2400" dirty="0">
                <a:latin typeface="Times New Roman" panose="02020603050405020304" pitchFamily="18" charset="0"/>
                <a:cs typeface="Times New Roman" panose="02020603050405020304" pitchFamily="18" charset="0"/>
              </a:rPr>
              <a:t>CONCLUSION</a:t>
            </a:r>
          </a:p>
        </p:txBody>
      </p:sp>
      <p:sp>
        <p:nvSpPr>
          <p:cNvPr id="3" name="TextBox 2">
            <a:extLst>
              <a:ext uri="{FF2B5EF4-FFF2-40B4-BE49-F238E27FC236}">
                <a16:creationId xmlns:a16="http://schemas.microsoft.com/office/drawing/2014/main" id="{9A92DE0B-894E-D209-9336-2FCB89BAD09F}"/>
              </a:ext>
            </a:extLst>
          </p:cNvPr>
          <p:cNvSpPr txBox="1"/>
          <p:nvPr/>
        </p:nvSpPr>
        <p:spPr>
          <a:xfrm>
            <a:off x="762000" y="1437293"/>
            <a:ext cx="7307580" cy="2612062"/>
          </a:xfrm>
          <a:prstGeom prst="rect">
            <a:avLst/>
          </a:prstGeom>
          <a:noFill/>
        </p:spPr>
        <p:txBody>
          <a:bodyPr wrap="square">
            <a:spAutoFit/>
          </a:bodyPr>
          <a:lstStyle/>
          <a:p>
            <a:pPr algn="just">
              <a:lnSpc>
                <a:spcPct val="200000"/>
              </a:lnSpc>
            </a:pPr>
            <a:r>
              <a:rPr lang="en-IN" dirty="0">
                <a:solidFill>
                  <a:schemeClr val="bg1"/>
                </a:solidFill>
                <a:latin typeface="Times New Roman" panose="02020603050405020304" pitchFamily="18" charset="0"/>
                <a:cs typeface="Times New Roman" panose="02020603050405020304" pitchFamily="18" charset="0"/>
              </a:rPr>
              <a:t>An email campaign is a sequence of marketing efforts that contacts multiple recipients at once. Email campaigns are designed to reach out to subscribers at the best time and provide valuable content and relevant offers. Using email campaigns allows you to build deep and trusting relationships with your customers. </a:t>
            </a:r>
            <a:r>
              <a:rPr lang="en-US" dirty="0">
                <a:solidFill>
                  <a:schemeClr val="bg1"/>
                </a:solidFill>
                <a:latin typeface="Times New Roman" panose="02020603050405020304" pitchFamily="18" charset="0"/>
                <a:cs typeface="Times New Roman" panose="02020603050405020304" pitchFamily="18" charset="0"/>
              </a:rPr>
              <a:t>The main objective is to create an interactive dashboard in order to improve email marketing strategy skills and characterize the mail and track the mail that is ignored; read; or acknowledged by the reader. </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7590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38" name="TextBox 37">
            <a:extLst>
              <a:ext uri="{FF2B5EF4-FFF2-40B4-BE49-F238E27FC236}">
                <a16:creationId xmlns:a16="http://schemas.microsoft.com/office/drawing/2014/main" id="{50E6A7E3-EE2C-AD0E-F90A-8FF55A38814D}"/>
              </a:ext>
            </a:extLst>
          </p:cNvPr>
          <p:cNvSpPr txBox="1"/>
          <p:nvPr/>
        </p:nvSpPr>
        <p:spPr>
          <a:xfrm>
            <a:off x="2759103" y="492981"/>
            <a:ext cx="3649649" cy="461665"/>
          </a:xfrm>
          <a:prstGeom prst="rect">
            <a:avLst/>
          </a:prstGeom>
          <a:noFill/>
        </p:spPr>
        <p:txBody>
          <a:bodyPr wrap="square" rtlCol="0">
            <a:spAutoFit/>
          </a:bodyPr>
          <a:lstStyle/>
          <a:p>
            <a:pPr algn="ctr"/>
            <a:r>
              <a:rPr lang="en-IN" sz="2400" b="1" dirty="0">
                <a:solidFill>
                  <a:schemeClr val="bg1"/>
                </a:solidFill>
                <a:latin typeface="Times New Roman" panose="02020603050405020304" pitchFamily="18" charset="0"/>
                <a:ea typeface="Nirmala UI" panose="020B0502040204020203" pitchFamily="34" charset="0"/>
                <a:cs typeface="Times New Roman" panose="02020603050405020304" pitchFamily="18" charset="0"/>
              </a:rPr>
              <a:t>TABLE OF CONTENTS</a:t>
            </a: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39" name="TextBox 38">
            <a:extLst>
              <a:ext uri="{FF2B5EF4-FFF2-40B4-BE49-F238E27FC236}">
                <a16:creationId xmlns:a16="http://schemas.microsoft.com/office/drawing/2014/main" id="{42BBE381-AB1B-5BF4-5D03-19744CC6452B}"/>
              </a:ext>
            </a:extLst>
          </p:cNvPr>
          <p:cNvSpPr txBox="1"/>
          <p:nvPr/>
        </p:nvSpPr>
        <p:spPr>
          <a:xfrm>
            <a:off x="731520" y="954157"/>
            <a:ext cx="8301162" cy="5028556"/>
          </a:xfrm>
          <a:prstGeom prst="rect">
            <a:avLst/>
          </a:prstGeom>
          <a:noFill/>
        </p:spPr>
        <p:txBody>
          <a:bodyPr wrap="square" rtlCol="0">
            <a:spAutoFit/>
          </a:bodyPr>
          <a:lstStyle/>
          <a:p>
            <a:pPr>
              <a:lnSpc>
                <a:spcPct val="150000"/>
              </a:lnSpc>
              <a:buClr>
                <a:schemeClr val="bg1"/>
              </a:buClr>
            </a:pPr>
            <a:endParaRPr lang="en-US" sz="1800" dirty="0">
              <a:solidFill>
                <a:schemeClr val="bg1"/>
              </a:solidFill>
              <a:latin typeface="Times New Roman" panose="02020603050405020304" pitchFamily="18" charset="0"/>
              <a:cs typeface="Times New Roman" panose="02020603050405020304" pitchFamily="18" charset="0"/>
            </a:endParaRPr>
          </a:p>
          <a:p>
            <a:pPr marL="342900" indent="-342900">
              <a:lnSpc>
                <a:spcPct val="150000"/>
              </a:lnSpc>
              <a:buClr>
                <a:schemeClr val="bg1"/>
              </a:buClr>
              <a:buFont typeface="Wingdings" panose="05000000000000000000" pitchFamily="2" charset="2"/>
              <a:buChar char="§"/>
            </a:pPr>
            <a:r>
              <a:rPr lang="en-US" sz="1800" dirty="0">
                <a:solidFill>
                  <a:schemeClr val="bg1"/>
                </a:solidFill>
                <a:latin typeface="Times New Roman" panose="02020603050405020304" pitchFamily="18" charset="0"/>
                <a:cs typeface="Times New Roman" panose="02020603050405020304" pitchFamily="18" charset="0"/>
              </a:rPr>
              <a:t>Problem Statement</a:t>
            </a:r>
          </a:p>
          <a:p>
            <a:pPr marL="342900" indent="-342900">
              <a:lnSpc>
                <a:spcPct val="150000"/>
              </a:lnSpc>
              <a:buClr>
                <a:schemeClr val="bg1"/>
              </a:buClr>
              <a:buFont typeface="Wingdings" panose="05000000000000000000" pitchFamily="2" charset="2"/>
              <a:buChar char="§"/>
            </a:pPr>
            <a:r>
              <a:rPr lang="en-US" sz="1800" dirty="0">
                <a:solidFill>
                  <a:schemeClr val="bg1"/>
                </a:solidFill>
                <a:latin typeface="Times New Roman" panose="02020603050405020304" pitchFamily="18" charset="0"/>
                <a:cs typeface="Times New Roman" panose="02020603050405020304" pitchFamily="18" charset="0"/>
              </a:rPr>
              <a:t>Introduction</a:t>
            </a:r>
          </a:p>
          <a:p>
            <a:pPr marL="342900" indent="-342900">
              <a:lnSpc>
                <a:spcPct val="150000"/>
              </a:lnSpc>
              <a:buClr>
                <a:schemeClr val="bg1"/>
              </a:buClr>
              <a:buFont typeface="Wingdings" panose="05000000000000000000" pitchFamily="2" charset="2"/>
              <a:buChar char="§"/>
            </a:pPr>
            <a:r>
              <a:rPr lang="en-US" sz="1800" dirty="0">
                <a:solidFill>
                  <a:schemeClr val="bg1"/>
                </a:solidFill>
                <a:latin typeface="Times New Roman" panose="02020603050405020304" pitchFamily="18" charset="0"/>
                <a:cs typeface="Times New Roman" panose="02020603050405020304" pitchFamily="18" charset="0"/>
              </a:rPr>
              <a:t>Literature Survey</a:t>
            </a:r>
          </a:p>
          <a:p>
            <a:pPr marL="342900" indent="-342900">
              <a:lnSpc>
                <a:spcPct val="150000"/>
              </a:lnSpc>
              <a:buClr>
                <a:schemeClr val="bg1"/>
              </a:buClr>
              <a:buFont typeface="Wingdings" panose="05000000000000000000" pitchFamily="2" charset="2"/>
              <a:buChar char="§"/>
            </a:pPr>
            <a:r>
              <a:rPr lang="en-US" sz="1800" dirty="0">
                <a:solidFill>
                  <a:schemeClr val="bg1"/>
                </a:solidFill>
                <a:latin typeface="Times New Roman" panose="02020603050405020304" pitchFamily="18" charset="0"/>
                <a:cs typeface="Times New Roman" panose="02020603050405020304" pitchFamily="18" charset="0"/>
              </a:rPr>
              <a:t>Flow Chart</a:t>
            </a:r>
          </a:p>
          <a:p>
            <a:pPr marL="342900" indent="-342900">
              <a:lnSpc>
                <a:spcPct val="150000"/>
              </a:lnSpc>
              <a:buClr>
                <a:schemeClr val="bg1"/>
              </a:buClr>
              <a:buFont typeface="Wingdings" panose="05000000000000000000" pitchFamily="2" charset="2"/>
              <a:buChar char="§"/>
            </a:pPr>
            <a:r>
              <a:rPr lang="en-US" sz="1800" dirty="0">
                <a:solidFill>
                  <a:schemeClr val="bg1"/>
                </a:solidFill>
                <a:latin typeface="Times New Roman" panose="02020603050405020304" pitchFamily="18" charset="0"/>
                <a:cs typeface="Times New Roman" panose="02020603050405020304" pitchFamily="18" charset="0"/>
              </a:rPr>
              <a:t>Work Progress</a:t>
            </a:r>
          </a:p>
          <a:p>
            <a:pPr marL="342900" indent="-342900">
              <a:lnSpc>
                <a:spcPct val="150000"/>
              </a:lnSpc>
              <a:buClr>
                <a:schemeClr val="bg1"/>
              </a:buClr>
              <a:buFont typeface="Wingdings" panose="05000000000000000000" pitchFamily="2" charset="2"/>
              <a:buChar char="§"/>
            </a:pPr>
            <a:r>
              <a:rPr lang="en-US" sz="1800" dirty="0">
                <a:solidFill>
                  <a:schemeClr val="bg1"/>
                </a:solidFill>
                <a:latin typeface="Times New Roman" panose="02020603050405020304" pitchFamily="18" charset="0"/>
                <a:cs typeface="Times New Roman" panose="02020603050405020304" pitchFamily="18" charset="0"/>
              </a:rPr>
              <a:t>Alpha Testing</a:t>
            </a:r>
          </a:p>
          <a:p>
            <a:pPr marL="342900" indent="-342900">
              <a:lnSpc>
                <a:spcPct val="150000"/>
              </a:lnSpc>
              <a:buClr>
                <a:schemeClr val="bg1"/>
              </a:buClr>
              <a:buFont typeface="Wingdings" panose="05000000000000000000" pitchFamily="2" charset="2"/>
              <a:buChar char="§"/>
            </a:pPr>
            <a:r>
              <a:rPr lang="en-US" sz="1800" dirty="0">
                <a:solidFill>
                  <a:schemeClr val="bg1"/>
                </a:solidFill>
                <a:latin typeface="Times New Roman" panose="02020603050405020304" pitchFamily="18" charset="0"/>
                <a:cs typeface="Times New Roman" panose="02020603050405020304" pitchFamily="18" charset="0"/>
              </a:rPr>
              <a:t>GitHub Setup</a:t>
            </a:r>
          </a:p>
          <a:p>
            <a:pPr marL="342900" indent="-342900">
              <a:lnSpc>
                <a:spcPct val="150000"/>
              </a:lnSpc>
              <a:buClr>
                <a:schemeClr val="bg1"/>
              </a:buClr>
              <a:buFont typeface="Wingdings" panose="05000000000000000000" pitchFamily="2" charset="2"/>
              <a:buChar char="§"/>
            </a:pPr>
            <a:r>
              <a:rPr lang="en-US" sz="1800" dirty="0">
                <a:solidFill>
                  <a:schemeClr val="bg1"/>
                </a:solidFill>
                <a:latin typeface="Times New Roman" panose="02020603050405020304" pitchFamily="18" charset="0"/>
                <a:cs typeface="Times New Roman" panose="02020603050405020304" pitchFamily="18" charset="0"/>
              </a:rPr>
              <a:t>Conclusion</a:t>
            </a:r>
          </a:p>
          <a:p>
            <a:pPr marL="342900" indent="-342900">
              <a:lnSpc>
                <a:spcPct val="150000"/>
              </a:lnSpc>
              <a:buClr>
                <a:schemeClr val="bg1"/>
              </a:buClr>
              <a:buFont typeface="Wingdings" panose="05000000000000000000" pitchFamily="2" charset="2"/>
              <a:buChar char="§"/>
            </a:pPr>
            <a:endParaRPr lang="en-US" sz="1800" dirty="0">
              <a:solidFill>
                <a:schemeClr val="bg1"/>
              </a:solidFill>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
            </a:pPr>
            <a:endParaRPr lang="en-US" sz="1800" dirty="0">
              <a:solidFill>
                <a:schemeClr val="bg1"/>
              </a:solidFill>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
            </a:pPr>
            <a:endParaRPr lang="en-IN" sz="18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32"/>
          <p:cNvSpPr txBox="1">
            <a:spLocks noGrp="1"/>
          </p:cNvSpPr>
          <p:nvPr>
            <p:ph type="title"/>
          </p:nvPr>
        </p:nvSpPr>
        <p:spPr>
          <a:xfrm>
            <a:off x="604598" y="524226"/>
            <a:ext cx="8022567" cy="32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2400" dirty="0">
                <a:latin typeface="Times New Roman" panose="02020603050405020304" pitchFamily="18" charset="0"/>
                <a:cs typeface="Times New Roman" panose="02020603050405020304" pitchFamily="18" charset="0"/>
              </a:rPr>
              <a:t> PROBLEM STATEMENT</a:t>
            </a:r>
            <a:endParaRPr sz="2400" dirty="0">
              <a:latin typeface="Times New Roman" panose="02020603050405020304" pitchFamily="18" charset="0"/>
              <a:cs typeface="Times New Roman" panose="02020603050405020304" pitchFamily="18" charset="0"/>
            </a:endParaRPr>
          </a:p>
        </p:txBody>
      </p:sp>
      <p:sp>
        <p:nvSpPr>
          <p:cNvPr id="146" name="Google Shape;146;p32"/>
          <p:cNvSpPr txBox="1">
            <a:spLocks noGrp="1"/>
          </p:cNvSpPr>
          <p:nvPr>
            <p:ph type="subTitle" idx="1"/>
          </p:nvPr>
        </p:nvSpPr>
        <p:spPr>
          <a:xfrm>
            <a:off x="624325" y="1149650"/>
            <a:ext cx="7902900" cy="3532800"/>
          </a:xfrm>
          <a:prstGeom prst="rect">
            <a:avLst/>
          </a:prstGeom>
        </p:spPr>
        <p:txBody>
          <a:bodyPr spcFirstLastPara="1" wrap="square" lIns="91425" tIns="91425" rIns="91425" bIns="91425" anchor="t" anchorCtr="0">
            <a:noAutofit/>
          </a:bodyPr>
          <a:lstStyle/>
          <a:p>
            <a:pPr marL="0" lvl="0" indent="0" algn="l" rtl="0">
              <a:lnSpc>
                <a:spcPct val="200000"/>
              </a:lnSpc>
              <a:spcBef>
                <a:spcPts val="1600"/>
              </a:spcBef>
              <a:spcAft>
                <a:spcPts val="0"/>
              </a:spcAft>
              <a:buNone/>
            </a:pPr>
            <a:r>
              <a:rPr lang="en-US" dirty="0">
                <a:solidFill>
                  <a:schemeClr val="bg1"/>
                </a:solidFill>
                <a:latin typeface="Times New Roman" panose="02020603050405020304" pitchFamily="18" charset="0"/>
                <a:cs typeface="Times New Roman" panose="02020603050405020304" pitchFamily="18" charset="0"/>
              </a:rPr>
              <a:t>Analyzing the data to track the emails that are been ignored, read, and acknowledged by the reader</a:t>
            </a:r>
          </a:p>
          <a:p>
            <a:pPr marL="0" lvl="0" indent="0" algn="l" rtl="0">
              <a:lnSpc>
                <a:spcPct val="200000"/>
              </a:lnSpc>
              <a:spcBef>
                <a:spcPts val="1600"/>
              </a:spcBef>
              <a:spcAft>
                <a:spcPts val="0"/>
              </a:spcAft>
              <a:buNone/>
            </a:pP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1806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32"/>
          <p:cNvSpPr txBox="1">
            <a:spLocks noGrp="1"/>
          </p:cNvSpPr>
          <p:nvPr>
            <p:ph type="title"/>
          </p:nvPr>
        </p:nvSpPr>
        <p:spPr>
          <a:xfrm>
            <a:off x="490629" y="523895"/>
            <a:ext cx="8022567" cy="32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2400" dirty="0">
                <a:latin typeface="Times New Roman" panose="02020603050405020304" pitchFamily="18" charset="0"/>
                <a:cs typeface="Times New Roman" panose="02020603050405020304" pitchFamily="18" charset="0"/>
              </a:rPr>
              <a:t> INTRODUCTION</a:t>
            </a:r>
            <a:endParaRPr sz="2400" dirty="0">
              <a:latin typeface="Times New Roman" panose="02020603050405020304" pitchFamily="18" charset="0"/>
              <a:cs typeface="Times New Roman" panose="02020603050405020304" pitchFamily="18" charset="0"/>
            </a:endParaRPr>
          </a:p>
        </p:txBody>
      </p:sp>
      <p:sp>
        <p:nvSpPr>
          <p:cNvPr id="146" name="Google Shape;146;p32"/>
          <p:cNvSpPr txBox="1">
            <a:spLocks noGrp="1"/>
          </p:cNvSpPr>
          <p:nvPr>
            <p:ph type="subTitle" idx="1"/>
          </p:nvPr>
        </p:nvSpPr>
        <p:spPr>
          <a:xfrm>
            <a:off x="624325" y="1149650"/>
            <a:ext cx="7902900" cy="3532800"/>
          </a:xfrm>
          <a:prstGeom prst="rect">
            <a:avLst/>
          </a:prstGeom>
        </p:spPr>
        <p:txBody>
          <a:bodyPr spcFirstLastPara="1" wrap="square" lIns="91425" tIns="91425" rIns="91425" bIns="91425" anchor="t" anchorCtr="0">
            <a:noAutofit/>
          </a:bodyPr>
          <a:lstStyle/>
          <a:p>
            <a:pPr marL="0" lvl="0" indent="0" algn="just" rtl="0">
              <a:lnSpc>
                <a:spcPct val="200000"/>
              </a:lnSpc>
              <a:spcBef>
                <a:spcPts val="1600"/>
              </a:spcBef>
              <a:spcAft>
                <a:spcPts val="0"/>
              </a:spcAft>
              <a:buNone/>
            </a:pPr>
            <a:r>
              <a:rPr lang="en-US" dirty="0">
                <a:solidFill>
                  <a:schemeClr val="bg1"/>
                </a:solidFill>
                <a:latin typeface="Times New Roman" panose="02020603050405020304" pitchFamily="18" charset="0"/>
                <a:cs typeface="Times New Roman" panose="02020603050405020304" pitchFamily="18" charset="0"/>
              </a:rPr>
              <a:t>Most small to medium business owners are using Gmail-based Email Marketing Strategies for offline targeting of converting their prospective customers into leads so that they stay with them in Business. Nowadays email marketing is considered a cost-effective marketing tool for different organizations to market their products or services. Despite the rise of the latest online communication tools such as social media, email marketing remains one of the most credible and profitable digital marketing tools.</a:t>
            </a:r>
            <a:endParaRPr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1527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32"/>
          <p:cNvSpPr txBox="1">
            <a:spLocks noGrp="1"/>
          </p:cNvSpPr>
          <p:nvPr>
            <p:ph type="title"/>
          </p:nvPr>
        </p:nvSpPr>
        <p:spPr>
          <a:xfrm>
            <a:off x="612549" y="516275"/>
            <a:ext cx="8022567" cy="32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2400" dirty="0">
                <a:latin typeface="Times New Roman" panose="02020603050405020304" pitchFamily="18" charset="0"/>
                <a:cs typeface="Times New Roman" panose="02020603050405020304" pitchFamily="18" charset="0"/>
              </a:rPr>
              <a:t> LITERATURE SURVEY</a:t>
            </a:r>
            <a:endParaRPr sz="2400" dirty="0">
              <a:latin typeface="Times New Roman" panose="02020603050405020304" pitchFamily="18" charset="0"/>
              <a:cs typeface="Times New Roman" panose="02020603050405020304" pitchFamily="18" charset="0"/>
            </a:endParaRPr>
          </a:p>
        </p:txBody>
      </p:sp>
      <p:graphicFrame>
        <p:nvGraphicFramePr>
          <p:cNvPr id="2" name="Table 2">
            <a:extLst>
              <a:ext uri="{FF2B5EF4-FFF2-40B4-BE49-F238E27FC236}">
                <a16:creationId xmlns:a16="http://schemas.microsoft.com/office/drawing/2014/main" id="{85FF64E8-E9B9-6600-B431-ACB650ECA2E7}"/>
              </a:ext>
            </a:extLst>
          </p:cNvPr>
          <p:cNvGraphicFramePr>
            <a:graphicFrameLocks noGrp="1"/>
          </p:cNvGraphicFramePr>
          <p:nvPr>
            <p:extLst>
              <p:ext uri="{D42A27DB-BD31-4B8C-83A1-F6EECF244321}">
                <p14:modId xmlns:p14="http://schemas.microsoft.com/office/powerpoint/2010/main" val="2597746522"/>
              </p:ext>
            </p:extLst>
          </p:nvPr>
        </p:nvGraphicFramePr>
        <p:xfrm>
          <a:off x="935602" y="1478001"/>
          <a:ext cx="7707465" cy="2894444"/>
        </p:xfrm>
        <a:graphic>
          <a:graphicData uri="http://schemas.openxmlformats.org/drawingml/2006/table">
            <a:tbl>
              <a:tblPr firstRow="1" bandRow="1">
                <a:tableStyleId>{775DCB02-9BB8-47FD-8907-85C794F793BA}</a:tableStyleId>
              </a:tblPr>
              <a:tblGrid>
                <a:gridCol w="512035">
                  <a:extLst>
                    <a:ext uri="{9D8B030D-6E8A-4147-A177-3AD203B41FA5}">
                      <a16:colId xmlns:a16="http://schemas.microsoft.com/office/drawing/2014/main" val="2058519938"/>
                    </a:ext>
                  </a:extLst>
                </a:gridCol>
                <a:gridCol w="1382493">
                  <a:extLst>
                    <a:ext uri="{9D8B030D-6E8A-4147-A177-3AD203B41FA5}">
                      <a16:colId xmlns:a16="http://schemas.microsoft.com/office/drawing/2014/main" val="3387224244"/>
                    </a:ext>
                  </a:extLst>
                </a:gridCol>
                <a:gridCol w="1131865">
                  <a:extLst>
                    <a:ext uri="{9D8B030D-6E8A-4147-A177-3AD203B41FA5}">
                      <a16:colId xmlns:a16="http://schemas.microsoft.com/office/drawing/2014/main" val="1362922283"/>
                    </a:ext>
                  </a:extLst>
                </a:gridCol>
                <a:gridCol w="1261222">
                  <a:extLst>
                    <a:ext uri="{9D8B030D-6E8A-4147-A177-3AD203B41FA5}">
                      <a16:colId xmlns:a16="http://schemas.microsoft.com/office/drawing/2014/main" val="566636331"/>
                    </a:ext>
                  </a:extLst>
                </a:gridCol>
                <a:gridCol w="1280950">
                  <a:extLst>
                    <a:ext uri="{9D8B030D-6E8A-4147-A177-3AD203B41FA5}">
                      <a16:colId xmlns:a16="http://schemas.microsoft.com/office/drawing/2014/main" val="3621966931"/>
                    </a:ext>
                  </a:extLst>
                </a:gridCol>
                <a:gridCol w="1037834">
                  <a:extLst>
                    <a:ext uri="{9D8B030D-6E8A-4147-A177-3AD203B41FA5}">
                      <a16:colId xmlns:a16="http://schemas.microsoft.com/office/drawing/2014/main" val="3652744023"/>
                    </a:ext>
                  </a:extLst>
                </a:gridCol>
                <a:gridCol w="1101066">
                  <a:extLst>
                    <a:ext uri="{9D8B030D-6E8A-4147-A177-3AD203B41FA5}">
                      <a16:colId xmlns:a16="http://schemas.microsoft.com/office/drawing/2014/main" val="249180064"/>
                    </a:ext>
                  </a:extLst>
                </a:gridCol>
              </a:tblGrid>
              <a:tr h="485971">
                <a:tc>
                  <a:txBody>
                    <a:bodyPr/>
                    <a:lstStyle/>
                    <a:p>
                      <a:r>
                        <a:rPr lang="en-IN" sz="1200" dirty="0">
                          <a:latin typeface="Times New Roman" panose="02020603050405020304" pitchFamily="18" charset="0"/>
                          <a:cs typeface="Times New Roman" panose="02020603050405020304" pitchFamily="18" charset="0"/>
                        </a:rPr>
                        <a:t>SNO</a:t>
                      </a:r>
                    </a:p>
                  </a:txBody>
                  <a:tcPr/>
                </a:tc>
                <a:tc>
                  <a:txBody>
                    <a:bodyPr/>
                    <a:lstStyle/>
                    <a:p>
                      <a:r>
                        <a:rPr lang="en-IN" sz="1200" dirty="0">
                          <a:latin typeface="Times New Roman" panose="02020603050405020304" pitchFamily="18" charset="0"/>
                          <a:cs typeface="Times New Roman" panose="02020603050405020304" pitchFamily="18" charset="0"/>
                        </a:rPr>
                        <a:t>TITLE</a:t>
                      </a:r>
                    </a:p>
                  </a:txBody>
                  <a:tcPr/>
                </a:tc>
                <a:tc>
                  <a:txBody>
                    <a:bodyPr/>
                    <a:lstStyle/>
                    <a:p>
                      <a:r>
                        <a:rPr lang="en-IN" sz="1200" dirty="0">
                          <a:latin typeface="Times New Roman" panose="02020603050405020304" pitchFamily="18" charset="0"/>
                          <a:cs typeface="Times New Roman" panose="02020603050405020304" pitchFamily="18" charset="0"/>
                        </a:rPr>
                        <a:t>AUTHOR</a:t>
                      </a:r>
                    </a:p>
                  </a:txBody>
                  <a:tcPr/>
                </a:tc>
                <a:tc>
                  <a:txBody>
                    <a:bodyPr/>
                    <a:lstStyle/>
                    <a:p>
                      <a:r>
                        <a:rPr lang="en-IN" sz="1200" dirty="0">
                          <a:latin typeface="Times New Roman" panose="02020603050405020304" pitchFamily="18" charset="0"/>
                          <a:cs typeface="Times New Roman" panose="02020603050405020304" pitchFamily="18" charset="0"/>
                        </a:rPr>
                        <a:t>PUBLISHING</a:t>
                      </a:r>
                    </a:p>
                  </a:txBody>
                  <a:tcPr/>
                </a:tc>
                <a:tc>
                  <a:txBody>
                    <a:bodyPr/>
                    <a:lstStyle/>
                    <a:p>
                      <a:r>
                        <a:rPr lang="en-IN" sz="1200" dirty="0">
                          <a:latin typeface="Times New Roman" panose="02020603050405020304" pitchFamily="18" charset="0"/>
                          <a:cs typeface="Times New Roman" panose="02020603050405020304" pitchFamily="18" charset="0"/>
                        </a:rPr>
                        <a:t>TECHNIQUES &amp;DATASETS</a:t>
                      </a:r>
                    </a:p>
                  </a:txBody>
                  <a:tcPr/>
                </a:tc>
                <a:tc>
                  <a:txBody>
                    <a:bodyPr/>
                    <a:lstStyle/>
                    <a:p>
                      <a:r>
                        <a:rPr lang="en-IN" sz="1200" dirty="0">
                          <a:latin typeface="Times New Roman" panose="02020603050405020304" pitchFamily="18" charset="0"/>
                          <a:cs typeface="Times New Roman" panose="02020603050405020304" pitchFamily="18" charset="0"/>
                        </a:rPr>
                        <a:t>PROS</a:t>
                      </a:r>
                    </a:p>
                  </a:txBody>
                  <a:tcPr/>
                </a:tc>
                <a:tc>
                  <a:txBody>
                    <a:bodyPr/>
                    <a:lstStyle/>
                    <a:p>
                      <a:r>
                        <a:rPr lang="en-IN" sz="1200" dirty="0">
                          <a:latin typeface="Times New Roman" panose="02020603050405020304" pitchFamily="18" charset="0"/>
                          <a:cs typeface="Times New Roman" panose="02020603050405020304" pitchFamily="18" charset="0"/>
                        </a:rPr>
                        <a:t>CONS</a:t>
                      </a:r>
                    </a:p>
                  </a:txBody>
                  <a:tcPr/>
                </a:tc>
                <a:extLst>
                  <a:ext uri="{0D108BD9-81ED-4DB2-BD59-A6C34878D82A}">
                    <a16:rowId xmlns:a16="http://schemas.microsoft.com/office/drawing/2014/main" val="1812096909"/>
                  </a:ext>
                </a:extLst>
              </a:tr>
              <a:tr h="2408473">
                <a:tc>
                  <a:txBody>
                    <a:bodyPr/>
                    <a:lstStyle/>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1)</a:t>
                      </a:r>
                    </a:p>
                  </a:txBody>
                  <a:tcPr/>
                </a:tc>
                <a:tc>
                  <a:txBody>
                    <a:bodyPr/>
                    <a:lstStyle/>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Automating the Collection and Analysis of Campaign Emails</a:t>
                      </a:r>
                    </a:p>
                    <a:p>
                      <a:endParaRPr lang="en-IN" sz="1200" dirty="0">
                        <a:latin typeface="Times New Roman" panose="02020603050405020304" pitchFamily="18" charset="0"/>
                        <a:cs typeface="Times New Roman" panose="02020603050405020304" pitchFamily="18" charset="0"/>
                      </a:endParaRPr>
                    </a:p>
                  </a:txBody>
                  <a:tcPr/>
                </a:tc>
                <a:tc>
                  <a:txBody>
                    <a:bodyPr/>
                    <a:lstStyle/>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Maia Hamin</a:t>
                      </a:r>
                    </a:p>
                    <a:p>
                      <a:endParaRPr lang="en-IN" sz="1200" dirty="0">
                        <a:latin typeface="Times New Roman" panose="02020603050405020304" pitchFamily="18" charset="0"/>
                        <a:cs typeface="Times New Roman" panose="02020603050405020304" pitchFamily="18" charset="0"/>
                      </a:endParaRPr>
                    </a:p>
                  </a:txBody>
                  <a:tcPr/>
                </a:tc>
                <a:tc>
                  <a:txBody>
                    <a:bodyPr/>
                    <a:lstStyle/>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Independent Work Report Fall 2018 </a:t>
                      </a:r>
                    </a:p>
                    <a:p>
                      <a:endParaRPr lang="en-IN" sz="1200" dirty="0">
                        <a:latin typeface="Times New Roman" panose="02020603050405020304" pitchFamily="18" charset="0"/>
                        <a:cs typeface="Times New Roman" panose="02020603050405020304" pitchFamily="18" charset="0"/>
                      </a:endParaRPr>
                    </a:p>
                  </a:txBody>
                  <a:tcPr/>
                </a:tc>
                <a:tc>
                  <a:txBody>
                    <a:bodyPr/>
                    <a:lstStyle/>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200" dirty="0">
                          <a:latin typeface="Times New Roman" panose="02020603050405020304" pitchFamily="18" charset="0"/>
                          <a:cs typeface="Times New Roman" panose="02020603050405020304" pitchFamily="18" charset="0"/>
                        </a:rPr>
                        <a:t>Crawler</a:t>
                      </a:r>
                      <a:endParaRPr lang="en-IN" sz="1200" dirty="0"/>
                    </a:p>
                  </a:txBody>
                  <a:tcPr/>
                </a:tc>
                <a:tc>
                  <a:txBody>
                    <a:bodyPr/>
                    <a:lstStyle/>
                    <a:p>
                      <a:r>
                        <a:rPr lang="en-US" sz="1200" dirty="0">
                          <a:latin typeface="Times New Roman" panose="02020603050405020304" pitchFamily="18" charset="0"/>
                          <a:cs typeface="Times New Roman" panose="02020603050405020304" pitchFamily="18" charset="0"/>
                        </a:rPr>
                        <a:t>The crawler’s integration</a:t>
                      </a:r>
                    </a:p>
                    <a:p>
                      <a:r>
                        <a:rPr lang="en-US" sz="1200" dirty="0">
                          <a:latin typeface="Times New Roman" panose="02020603050405020304" pitchFamily="18" charset="0"/>
                          <a:cs typeface="Times New Roman" panose="02020603050405020304" pitchFamily="18" charset="0"/>
                        </a:rPr>
                        <a:t>with a full data pipeline also offers increased performance with decreased effort.</a:t>
                      </a:r>
                    </a:p>
                    <a:p>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In the Proposed Model integration with MySQL database is time-consuming</a:t>
                      </a:r>
                    </a:p>
                    <a:p>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7114179"/>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85FF64E8-E9B9-6600-B431-ACB650ECA2E7}"/>
              </a:ext>
            </a:extLst>
          </p:cNvPr>
          <p:cNvGraphicFramePr>
            <a:graphicFrameLocks noGrp="1"/>
          </p:cNvGraphicFramePr>
          <p:nvPr>
            <p:extLst>
              <p:ext uri="{D42A27DB-BD31-4B8C-83A1-F6EECF244321}">
                <p14:modId xmlns:p14="http://schemas.microsoft.com/office/powerpoint/2010/main" val="1777948315"/>
              </p:ext>
            </p:extLst>
          </p:nvPr>
        </p:nvGraphicFramePr>
        <p:xfrm>
          <a:off x="832235" y="1295121"/>
          <a:ext cx="7707465" cy="2894444"/>
        </p:xfrm>
        <a:graphic>
          <a:graphicData uri="http://schemas.openxmlformats.org/drawingml/2006/table">
            <a:tbl>
              <a:tblPr firstRow="1" bandRow="1">
                <a:tableStyleId>{775DCB02-9BB8-47FD-8907-85C794F793BA}</a:tableStyleId>
              </a:tblPr>
              <a:tblGrid>
                <a:gridCol w="512035">
                  <a:extLst>
                    <a:ext uri="{9D8B030D-6E8A-4147-A177-3AD203B41FA5}">
                      <a16:colId xmlns:a16="http://schemas.microsoft.com/office/drawing/2014/main" val="2058519938"/>
                    </a:ext>
                  </a:extLst>
                </a:gridCol>
                <a:gridCol w="1382493">
                  <a:extLst>
                    <a:ext uri="{9D8B030D-6E8A-4147-A177-3AD203B41FA5}">
                      <a16:colId xmlns:a16="http://schemas.microsoft.com/office/drawing/2014/main" val="3387224244"/>
                    </a:ext>
                  </a:extLst>
                </a:gridCol>
                <a:gridCol w="1131865">
                  <a:extLst>
                    <a:ext uri="{9D8B030D-6E8A-4147-A177-3AD203B41FA5}">
                      <a16:colId xmlns:a16="http://schemas.microsoft.com/office/drawing/2014/main" val="1362922283"/>
                    </a:ext>
                  </a:extLst>
                </a:gridCol>
                <a:gridCol w="1261222">
                  <a:extLst>
                    <a:ext uri="{9D8B030D-6E8A-4147-A177-3AD203B41FA5}">
                      <a16:colId xmlns:a16="http://schemas.microsoft.com/office/drawing/2014/main" val="566636331"/>
                    </a:ext>
                  </a:extLst>
                </a:gridCol>
                <a:gridCol w="1280950">
                  <a:extLst>
                    <a:ext uri="{9D8B030D-6E8A-4147-A177-3AD203B41FA5}">
                      <a16:colId xmlns:a16="http://schemas.microsoft.com/office/drawing/2014/main" val="3621966931"/>
                    </a:ext>
                  </a:extLst>
                </a:gridCol>
                <a:gridCol w="1037834">
                  <a:extLst>
                    <a:ext uri="{9D8B030D-6E8A-4147-A177-3AD203B41FA5}">
                      <a16:colId xmlns:a16="http://schemas.microsoft.com/office/drawing/2014/main" val="3652744023"/>
                    </a:ext>
                  </a:extLst>
                </a:gridCol>
                <a:gridCol w="1101066">
                  <a:extLst>
                    <a:ext uri="{9D8B030D-6E8A-4147-A177-3AD203B41FA5}">
                      <a16:colId xmlns:a16="http://schemas.microsoft.com/office/drawing/2014/main" val="249180064"/>
                    </a:ext>
                  </a:extLst>
                </a:gridCol>
              </a:tblGrid>
              <a:tr h="485971">
                <a:tc>
                  <a:txBody>
                    <a:bodyPr/>
                    <a:lstStyle/>
                    <a:p>
                      <a:r>
                        <a:rPr lang="en-IN" sz="1200" dirty="0">
                          <a:latin typeface="Times New Roman" panose="02020603050405020304" pitchFamily="18" charset="0"/>
                          <a:cs typeface="Times New Roman" panose="02020603050405020304" pitchFamily="18" charset="0"/>
                        </a:rPr>
                        <a:t>SNO</a:t>
                      </a:r>
                    </a:p>
                  </a:txBody>
                  <a:tcPr/>
                </a:tc>
                <a:tc>
                  <a:txBody>
                    <a:bodyPr/>
                    <a:lstStyle/>
                    <a:p>
                      <a:r>
                        <a:rPr lang="en-IN" sz="1200" dirty="0">
                          <a:latin typeface="Times New Roman" panose="02020603050405020304" pitchFamily="18" charset="0"/>
                          <a:cs typeface="Times New Roman" panose="02020603050405020304" pitchFamily="18" charset="0"/>
                        </a:rPr>
                        <a:t>TITLE</a:t>
                      </a:r>
                    </a:p>
                  </a:txBody>
                  <a:tcPr/>
                </a:tc>
                <a:tc>
                  <a:txBody>
                    <a:bodyPr/>
                    <a:lstStyle/>
                    <a:p>
                      <a:r>
                        <a:rPr lang="en-IN" sz="1200" dirty="0">
                          <a:latin typeface="Times New Roman" panose="02020603050405020304" pitchFamily="18" charset="0"/>
                          <a:cs typeface="Times New Roman" panose="02020603050405020304" pitchFamily="18" charset="0"/>
                        </a:rPr>
                        <a:t>AUTHOR</a:t>
                      </a:r>
                    </a:p>
                  </a:txBody>
                  <a:tcPr/>
                </a:tc>
                <a:tc>
                  <a:txBody>
                    <a:bodyPr/>
                    <a:lstStyle/>
                    <a:p>
                      <a:r>
                        <a:rPr lang="en-IN" sz="1200" dirty="0">
                          <a:latin typeface="Times New Roman" panose="02020603050405020304" pitchFamily="18" charset="0"/>
                          <a:cs typeface="Times New Roman" panose="02020603050405020304" pitchFamily="18" charset="0"/>
                        </a:rPr>
                        <a:t>PUBLISHING</a:t>
                      </a:r>
                    </a:p>
                  </a:txBody>
                  <a:tcPr/>
                </a:tc>
                <a:tc>
                  <a:txBody>
                    <a:bodyPr/>
                    <a:lstStyle/>
                    <a:p>
                      <a:r>
                        <a:rPr lang="en-IN" sz="1200" dirty="0">
                          <a:latin typeface="Times New Roman" panose="02020603050405020304" pitchFamily="18" charset="0"/>
                          <a:cs typeface="Times New Roman" panose="02020603050405020304" pitchFamily="18" charset="0"/>
                        </a:rPr>
                        <a:t>TECHNIQUES &amp;DATASETS</a:t>
                      </a:r>
                    </a:p>
                  </a:txBody>
                  <a:tcPr/>
                </a:tc>
                <a:tc>
                  <a:txBody>
                    <a:bodyPr/>
                    <a:lstStyle/>
                    <a:p>
                      <a:r>
                        <a:rPr lang="en-IN" sz="1200" dirty="0">
                          <a:latin typeface="Times New Roman" panose="02020603050405020304" pitchFamily="18" charset="0"/>
                          <a:cs typeface="Times New Roman" panose="02020603050405020304" pitchFamily="18" charset="0"/>
                        </a:rPr>
                        <a:t>PROS</a:t>
                      </a:r>
                    </a:p>
                  </a:txBody>
                  <a:tcPr/>
                </a:tc>
                <a:tc>
                  <a:txBody>
                    <a:bodyPr/>
                    <a:lstStyle/>
                    <a:p>
                      <a:r>
                        <a:rPr lang="en-IN" sz="1200" dirty="0">
                          <a:latin typeface="Times New Roman" panose="02020603050405020304" pitchFamily="18" charset="0"/>
                          <a:cs typeface="Times New Roman" panose="02020603050405020304" pitchFamily="18" charset="0"/>
                        </a:rPr>
                        <a:t>CONS</a:t>
                      </a:r>
                    </a:p>
                  </a:txBody>
                  <a:tcPr/>
                </a:tc>
                <a:extLst>
                  <a:ext uri="{0D108BD9-81ED-4DB2-BD59-A6C34878D82A}">
                    <a16:rowId xmlns:a16="http://schemas.microsoft.com/office/drawing/2014/main" val="1812096909"/>
                  </a:ext>
                </a:extLst>
              </a:tr>
              <a:tr h="2408473">
                <a:tc>
                  <a:txBody>
                    <a:bodyPr/>
                    <a:lstStyle/>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2)</a:t>
                      </a:r>
                    </a:p>
                  </a:txBody>
                  <a:tcPr/>
                </a:tc>
                <a:tc>
                  <a:txBody>
                    <a:bodyPr/>
                    <a:lstStyle/>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Email Marketing: A Paradigm Shift To Marketing</a:t>
                      </a:r>
                    </a:p>
                    <a:p>
                      <a:endParaRPr lang="en-US"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txBody>
                  <a:tcPr/>
                </a:tc>
                <a:tc>
                  <a:txBody>
                    <a:bodyPr/>
                    <a:lstStyle/>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Prof K. Venugopal</a:t>
                      </a:r>
                    </a:p>
                    <a:p>
                      <a:r>
                        <a:rPr lang="en-IN" sz="1200" dirty="0">
                          <a:latin typeface="Times New Roman" panose="02020603050405020304" pitchFamily="18" charset="0"/>
                          <a:cs typeface="Times New Roman" panose="02020603050405020304" pitchFamily="18" charset="0"/>
                        </a:rPr>
                        <a:t>Dr.Vishnu Murthy</a:t>
                      </a: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txBody>
                  <a:tcPr/>
                </a:tc>
                <a:tc>
                  <a:txBody>
                    <a:bodyPr/>
                    <a:lstStyle/>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International Journal of Advanced Research in</a:t>
                      </a:r>
                    </a:p>
                    <a:p>
                      <a:r>
                        <a:rPr lang="en-US" sz="1200" dirty="0">
                          <a:latin typeface="Times New Roman" panose="02020603050405020304" pitchFamily="18" charset="0"/>
                          <a:cs typeface="Times New Roman" panose="02020603050405020304" pitchFamily="18" charset="0"/>
                        </a:rPr>
                        <a:t>Management and Social Sciences </a:t>
                      </a:r>
                    </a:p>
                    <a:p>
                      <a:endParaRPr lang="en-US"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txBody>
                  <a:tcPr/>
                </a:tc>
                <a:tc>
                  <a:txBody>
                    <a:bodyPr/>
                    <a:lstStyle/>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r>
                        <a:rPr lang="en-IN" sz="1200" dirty="0">
                          <a:latin typeface="Times New Roman" panose="02020603050405020304" pitchFamily="18" charset="0"/>
                          <a:cs typeface="Times New Roman" panose="02020603050405020304" pitchFamily="18" charset="0"/>
                        </a:rPr>
                        <a:t>Cost analysis, Risk analysis, data analysis.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IN" sz="1200" dirty="0"/>
                    </a:p>
                  </a:txBody>
                  <a:tcPr/>
                </a:tc>
                <a:tc>
                  <a:txBody>
                    <a:bodyPr/>
                    <a:lstStyle/>
                    <a:p>
                      <a:r>
                        <a:rPr lang="en-US" sz="1200" dirty="0">
                          <a:latin typeface="Times New Roman" panose="02020603050405020304" pitchFamily="18" charset="0"/>
                          <a:cs typeface="Times New Roman" panose="02020603050405020304" pitchFamily="18" charset="0"/>
                        </a:rPr>
                        <a:t>An effective way to reach a target audience around the world.</a:t>
                      </a:r>
                    </a:p>
                    <a:p>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 email marketing is to issue emails that are likely to be construed to be spam. </a:t>
                      </a:r>
                    </a:p>
                    <a:p>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7114179"/>
                  </a:ext>
                </a:extLst>
              </a:tr>
            </a:tbl>
          </a:graphicData>
        </a:graphic>
      </p:graphicFrame>
    </p:spTree>
    <p:extLst>
      <p:ext uri="{BB962C8B-B14F-4D97-AF65-F5344CB8AC3E}">
        <p14:creationId xmlns:p14="http://schemas.microsoft.com/office/powerpoint/2010/main" val="1663961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85FF64E8-E9B9-6600-B431-ACB650ECA2E7}"/>
              </a:ext>
            </a:extLst>
          </p:cNvPr>
          <p:cNvGraphicFramePr>
            <a:graphicFrameLocks noGrp="1"/>
          </p:cNvGraphicFramePr>
          <p:nvPr>
            <p:extLst>
              <p:ext uri="{D42A27DB-BD31-4B8C-83A1-F6EECF244321}">
                <p14:modId xmlns:p14="http://schemas.microsoft.com/office/powerpoint/2010/main" val="3132826753"/>
              </p:ext>
            </p:extLst>
          </p:nvPr>
        </p:nvGraphicFramePr>
        <p:xfrm>
          <a:off x="832235" y="1295121"/>
          <a:ext cx="7707465" cy="2894444"/>
        </p:xfrm>
        <a:graphic>
          <a:graphicData uri="http://schemas.openxmlformats.org/drawingml/2006/table">
            <a:tbl>
              <a:tblPr firstRow="1" bandRow="1">
                <a:tableStyleId>{775DCB02-9BB8-47FD-8907-85C794F793BA}</a:tableStyleId>
              </a:tblPr>
              <a:tblGrid>
                <a:gridCol w="512035">
                  <a:extLst>
                    <a:ext uri="{9D8B030D-6E8A-4147-A177-3AD203B41FA5}">
                      <a16:colId xmlns:a16="http://schemas.microsoft.com/office/drawing/2014/main" val="2058519938"/>
                    </a:ext>
                  </a:extLst>
                </a:gridCol>
                <a:gridCol w="1382493">
                  <a:extLst>
                    <a:ext uri="{9D8B030D-6E8A-4147-A177-3AD203B41FA5}">
                      <a16:colId xmlns:a16="http://schemas.microsoft.com/office/drawing/2014/main" val="3387224244"/>
                    </a:ext>
                  </a:extLst>
                </a:gridCol>
                <a:gridCol w="1131865">
                  <a:extLst>
                    <a:ext uri="{9D8B030D-6E8A-4147-A177-3AD203B41FA5}">
                      <a16:colId xmlns:a16="http://schemas.microsoft.com/office/drawing/2014/main" val="1362922283"/>
                    </a:ext>
                  </a:extLst>
                </a:gridCol>
                <a:gridCol w="1261222">
                  <a:extLst>
                    <a:ext uri="{9D8B030D-6E8A-4147-A177-3AD203B41FA5}">
                      <a16:colId xmlns:a16="http://schemas.microsoft.com/office/drawing/2014/main" val="566636331"/>
                    </a:ext>
                  </a:extLst>
                </a:gridCol>
                <a:gridCol w="1280950">
                  <a:extLst>
                    <a:ext uri="{9D8B030D-6E8A-4147-A177-3AD203B41FA5}">
                      <a16:colId xmlns:a16="http://schemas.microsoft.com/office/drawing/2014/main" val="3621966931"/>
                    </a:ext>
                  </a:extLst>
                </a:gridCol>
                <a:gridCol w="1037834">
                  <a:extLst>
                    <a:ext uri="{9D8B030D-6E8A-4147-A177-3AD203B41FA5}">
                      <a16:colId xmlns:a16="http://schemas.microsoft.com/office/drawing/2014/main" val="3652744023"/>
                    </a:ext>
                  </a:extLst>
                </a:gridCol>
                <a:gridCol w="1101066">
                  <a:extLst>
                    <a:ext uri="{9D8B030D-6E8A-4147-A177-3AD203B41FA5}">
                      <a16:colId xmlns:a16="http://schemas.microsoft.com/office/drawing/2014/main" val="249180064"/>
                    </a:ext>
                  </a:extLst>
                </a:gridCol>
              </a:tblGrid>
              <a:tr h="485971">
                <a:tc>
                  <a:txBody>
                    <a:bodyPr/>
                    <a:lstStyle/>
                    <a:p>
                      <a:r>
                        <a:rPr lang="en-IN" sz="1200" dirty="0">
                          <a:latin typeface="Times New Roman" panose="02020603050405020304" pitchFamily="18" charset="0"/>
                          <a:cs typeface="Times New Roman" panose="02020603050405020304" pitchFamily="18" charset="0"/>
                        </a:rPr>
                        <a:t>SNO</a:t>
                      </a:r>
                    </a:p>
                  </a:txBody>
                  <a:tcPr/>
                </a:tc>
                <a:tc>
                  <a:txBody>
                    <a:bodyPr/>
                    <a:lstStyle/>
                    <a:p>
                      <a:r>
                        <a:rPr lang="en-IN" sz="1200" dirty="0">
                          <a:latin typeface="Times New Roman" panose="02020603050405020304" pitchFamily="18" charset="0"/>
                          <a:cs typeface="Times New Roman" panose="02020603050405020304" pitchFamily="18" charset="0"/>
                        </a:rPr>
                        <a:t>TITLE</a:t>
                      </a:r>
                    </a:p>
                  </a:txBody>
                  <a:tcPr/>
                </a:tc>
                <a:tc>
                  <a:txBody>
                    <a:bodyPr/>
                    <a:lstStyle/>
                    <a:p>
                      <a:r>
                        <a:rPr lang="en-IN" sz="1200" dirty="0">
                          <a:latin typeface="Times New Roman" panose="02020603050405020304" pitchFamily="18" charset="0"/>
                          <a:cs typeface="Times New Roman" panose="02020603050405020304" pitchFamily="18" charset="0"/>
                        </a:rPr>
                        <a:t>AUTHOR</a:t>
                      </a:r>
                    </a:p>
                  </a:txBody>
                  <a:tcPr/>
                </a:tc>
                <a:tc>
                  <a:txBody>
                    <a:bodyPr/>
                    <a:lstStyle/>
                    <a:p>
                      <a:r>
                        <a:rPr lang="en-IN" sz="1200" dirty="0">
                          <a:latin typeface="Times New Roman" panose="02020603050405020304" pitchFamily="18" charset="0"/>
                          <a:cs typeface="Times New Roman" panose="02020603050405020304" pitchFamily="18" charset="0"/>
                        </a:rPr>
                        <a:t>PUBLISHING</a:t>
                      </a:r>
                    </a:p>
                  </a:txBody>
                  <a:tcPr/>
                </a:tc>
                <a:tc>
                  <a:txBody>
                    <a:bodyPr/>
                    <a:lstStyle/>
                    <a:p>
                      <a:r>
                        <a:rPr lang="en-IN" sz="1200" dirty="0">
                          <a:latin typeface="Times New Roman" panose="02020603050405020304" pitchFamily="18" charset="0"/>
                          <a:cs typeface="Times New Roman" panose="02020603050405020304" pitchFamily="18" charset="0"/>
                        </a:rPr>
                        <a:t>TECHNIQUES &amp;DATASETS</a:t>
                      </a:r>
                    </a:p>
                  </a:txBody>
                  <a:tcPr/>
                </a:tc>
                <a:tc>
                  <a:txBody>
                    <a:bodyPr/>
                    <a:lstStyle/>
                    <a:p>
                      <a:r>
                        <a:rPr lang="en-IN" sz="1200" dirty="0">
                          <a:latin typeface="Times New Roman" panose="02020603050405020304" pitchFamily="18" charset="0"/>
                          <a:cs typeface="Times New Roman" panose="02020603050405020304" pitchFamily="18" charset="0"/>
                        </a:rPr>
                        <a:t>PROS</a:t>
                      </a:r>
                    </a:p>
                  </a:txBody>
                  <a:tcPr/>
                </a:tc>
                <a:tc>
                  <a:txBody>
                    <a:bodyPr/>
                    <a:lstStyle/>
                    <a:p>
                      <a:r>
                        <a:rPr lang="en-IN" sz="1200" dirty="0">
                          <a:latin typeface="Times New Roman" panose="02020603050405020304" pitchFamily="18" charset="0"/>
                          <a:cs typeface="Times New Roman" panose="02020603050405020304" pitchFamily="18" charset="0"/>
                        </a:rPr>
                        <a:t>CONS</a:t>
                      </a:r>
                    </a:p>
                  </a:txBody>
                  <a:tcPr/>
                </a:tc>
                <a:extLst>
                  <a:ext uri="{0D108BD9-81ED-4DB2-BD59-A6C34878D82A}">
                    <a16:rowId xmlns:a16="http://schemas.microsoft.com/office/drawing/2014/main" val="1812096909"/>
                  </a:ext>
                </a:extLst>
              </a:tr>
              <a:tr h="2408473">
                <a:tc>
                  <a:txBody>
                    <a:bodyPr/>
                    <a:lstStyle/>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3)</a:t>
                      </a:r>
                    </a:p>
                  </a:txBody>
                  <a:tcPr/>
                </a:tc>
                <a:tc>
                  <a:txBody>
                    <a:bodyPr/>
                    <a:lstStyle/>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Email Marketing Campaign for Selected </a:t>
                      </a:r>
                    </a:p>
                    <a:p>
                      <a:r>
                        <a:rPr lang="en-US" sz="1200" dirty="0">
                          <a:latin typeface="Times New Roman" panose="02020603050405020304" pitchFamily="18" charset="0"/>
                          <a:cs typeface="Times New Roman" panose="02020603050405020304" pitchFamily="18" charset="0"/>
                        </a:rPr>
                        <a:t>Company</a:t>
                      </a:r>
                    </a:p>
                    <a:p>
                      <a:endParaRPr lang="en-US"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txBody>
                  <a:tcPr/>
                </a:tc>
                <a:tc>
                  <a:txBody>
                    <a:bodyPr/>
                    <a:lstStyle/>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Bc. Natalia Vataman</a:t>
                      </a: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txBody>
                  <a:tcPr/>
                </a:tc>
                <a:tc>
                  <a:txBody>
                    <a:bodyPr/>
                    <a:lstStyle/>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Tomas Bata University In Zlin</a:t>
                      </a:r>
                    </a:p>
                    <a:p>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a:latin typeface="Times New Roman" panose="02020603050405020304" pitchFamily="18" charset="0"/>
                          <a:cs typeface="Times New Roman" panose="02020603050405020304" pitchFamily="18" charset="0"/>
                        </a:rPr>
                        <a:t>Dataset:</a:t>
                      </a:r>
                    </a:p>
                    <a:p>
                      <a:r>
                        <a:rPr lang="en-US" sz="1200" dirty="0">
                          <a:latin typeface="Times New Roman" panose="02020603050405020304" pitchFamily="18" charset="0"/>
                          <a:cs typeface="Times New Roman" panose="02020603050405020304" pitchFamily="18" charset="0"/>
                        </a:rPr>
                        <a:t>Purcari company dataset </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Techniques: Smith and Taylor offered the simplest framework</a:t>
                      </a:r>
                    </a:p>
                    <a:p>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Improves communication with its customers and increase brand awareness and maintain current customer base.</a:t>
                      </a:r>
                    </a:p>
                    <a:p>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Cost is fixed</a:t>
                      </a:r>
                    </a:p>
                    <a:p>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7114179"/>
                  </a:ext>
                </a:extLst>
              </a:tr>
            </a:tbl>
          </a:graphicData>
        </a:graphic>
      </p:graphicFrame>
    </p:spTree>
    <p:extLst>
      <p:ext uri="{BB962C8B-B14F-4D97-AF65-F5344CB8AC3E}">
        <p14:creationId xmlns:p14="http://schemas.microsoft.com/office/powerpoint/2010/main" val="1921317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32"/>
          <p:cNvSpPr txBox="1">
            <a:spLocks noGrp="1"/>
          </p:cNvSpPr>
          <p:nvPr>
            <p:ph type="title"/>
          </p:nvPr>
        </p:nvSpPr>
        <p:spPr>
          <a:xfrm>
            <a:off x="292509" y="501035"/>
            <a:ext cx="8022567" cy="32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2400" dirty="0">
                <a:latin typeface="Times New Roman" panose="02020603050405020304" pitchFamily="18" charset="0"/>
                <a:cs typeface="Times New Roman" panose="02020603050405020304" pitchFamily="18" charset="0"/>
              </a:rPr>
              <a:t>FLOW CHART</a:t>
            </a:r>
            <a:endParaRPr sz="2400" dirty="0">
              <a:latin typeface="Times New Roman" panose="02020603050405020304" pitchFamily="18" charset="0"/>
              <a:cs typeface="Times New Roman" panose="02020603050405020304" pitchFamily="18" charset="0"/>
            </a:endParaRPr>
          </a:p>
        </p:txBody>
      </p:sp>
      <p:pic>
        <p:nvPicPr>
          <p:cNvPr id="35" name="Picture 34">
            <a:extLst>
              <a:ext uri="{FF2B5EF4-FFF2-40B4-BE49-F238E27FC236}">
                <a16:creationId xmlns:a16="http://schemas.microsoft.com/office/drawing/2014/main" id="{29554CAE-E30C-A691-074C-8E08895BD581}"/>
              </a:ext>
            </a:extLst>
          </p:cNvPr>
          <p:cNvPicPr>
            <a:picLocks noChangeAspect="1"/>
          </p:cNvPicPr>
          <p:nvPr/>
        </p:nvPicPr>
        <p:blipFill>
          <a:blip r:embed="rId3"/>
          <a:stretch>
            <a:fillRect/>
          </a:stretch>
        </p:blipFill>
        <p:spPr>
          <a:xfrm>
            <a:off x="1181100" y="1078912"/>
            <a:ext cx="6621780" cy="3519040"/>
          </a:xfrm>
          <a:prstGeom prst="rect">
            <a:avLst/>
          </a:prstGeom>
        </p:spPr>
      </p:pic>
    </p:spTree>
    <p:extLst>
      <p:ext uri="{BB962C8B-B14F-4D97-AF65-F5344CB8AC3E}">
        <p14:creationId xmlns:p14="http://schemas.microsoft.com/office/powerpoint/2010/main" val="3737599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84375-0D7A-29B4-1B3A-A96E66188C6C}"/>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EA87D171-AE77-A911-6A19-501D7D0F4CE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625432853"/>
      </p:ext>
    </p:extLst>
  </p:cSld>
  <p:clrMapOvr>
    <a:masterClrMapping/>
  </p:clrMapOvr>
</p:sld>
</file>

<file path=ppt/theme/theme1.xml><?xml version="1.0" encoding="utf-8"?>
<a:theme xmlns:a="http://schemas.openxmlformats.org/drawingml/2006/main" name="Email Campaign by Slidesgo">
  <a:themeElements>
    <a:clrScheme name="Simple Light">
      <a:dk1>
        <a:srgbClr val="000000"/>
      </a:dk1>
      <a:lt1>
        <a:srgbClr val="FFFFFF"/>
      </a:lt1>
      <a:dk2>
        <a:srgbClr val="595959"/>
      </a:dk2>
      <a:lt2>
        <a:srgbClr val="EEEEEE"/>
      </a:lt2>
      <a:accent1>
        <a:srgbClr val="DE3564"/>
      </a:accent1>
      <a:accent2>
        <a:srgbClr val="372266"/>
      </a:accent2>
      <a:accent3>
        <a:srgbClr val="F6F6F6"/>
      </a:accent3>
      <a:accent4>
        <a:srgbClr val="503B80"/>
      </a:accent4>
      <a:accent5>
        <a:srgbClr val="8167BD"/>
      </a:accent5>
      <a:accent6>
        <a:srgbClr val="F8628C"/>
      </a:accent6>
      <a:hlink>
        <a:srgbClr val="DE356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545</Words>
  <Application>Microsoft Office PowerPoint</Application>
  <PresentationFormat>On-screen Show (16:9)</PresentationFormat>
  <Paragraphs>134</Paragraphs>
  <Slides>16</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Wingdings</vt:lpstr>
      <vt:lpstr>Times New Roman</vt:lpstr>
      <vt:lpstr>Arial</vt:lpstr>
      <vt:lpstr>Exo 2</vt:lpstr>
      <vt:lpstr>Email Campaign by Slidesgo</vt:lpstr>
      <vt:lpstr>Email Campaign Analysis </vt:lpstr>
      <vt:lpstr>PowerPoint Presentation</vt:lpstr>
      <vt:lpstr> PROBLEM STATEMENT</vt:lpstr>
      <vt:lpstr> INTRODUCTION</vt:lpstr>
      <vt:lpstr> LITERATURE SURVEY</vt:lpstr>
      <vt:lpstr>PowerPoint Presentation</vt:lpstr>
      <vt:lpstr>PowerPoint Presentation</vt:lpstr>
      <vt:lpstr>FLOW CHART</vt:lpstr>
      <vt:lpstr>PowerPoint Presentation</vt:lpstr>
      <vt:lpstr>ALPHA TESTING</vt:lpstr>
      <vt:lpstr>GITHUB SETUP</vt:lpstr>
      <vt:lpstr>RESULTS</vt:lpstr>
      <vt:lpstr>OUTPUT SCREENSHOTS</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Email Campaign Analysis </dc:title>
  <dc:creator>sravani chowdary</dc:creator>
  <cp:lastModifiedBy>Mekala   Sravani .</cp:lastModifiedBy>
  <cp:revision>1</cp:revision>
  <dcterms:modified xsi:type="dcterms:W3CDTF">2022-10-26T03:16:11Z</dcterms:modified>
</cp:coreProperties>
</file>