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7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0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97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1358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41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66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70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20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5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3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4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4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9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16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Команда: git init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Починає відстеження змін у новій папці. Це перший крок у будь-якому проєкті з Git.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Команда: git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Показує історію всіх збережених комітів.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Команда: git diff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Показує, що саме змінилось у файлі.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Команда: git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Показує список гілок. Гілки — це паралельні версії проєкту.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Команда: git branch &lt;назва&gt;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Створює нову гілку — для нової функції або ідеї.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Команда: git checkout &lt;назва&gt;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Перемикає на іншу гілку.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Команда: git checkout -b &lt;назва&gt;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Створює і перемикає на нову гілку одразу.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Команда: git merge &lt;назва&gt;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Об’єднує зміни з іншої гілки у поточну.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Команда: git rebase 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Переписує історію комітів, щоб виглядало охайніше.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Команда: git cherry-pick &lt;хеш&gt;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Копіює один окремий коміт в іншу гілку.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Команда: git remote add origin &lt;url&gt;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Прив’язує ваш локальний репозиторій до GitHub.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Команда: git config --global user.name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Встановлює ім’я користувача, яке буде видно у всіх ваших комітах.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Команда: git push -u origin 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Надсилає ваші зміни в основну гілку GitHub.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Команда: git pull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Завантажує останні зміни з GitHub.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Команда: git fetch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Оновлює інформацію про віддалені зміни, але не зливає їх.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Команда: git reset --soft HEAD~1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Скасовує останній коміт, але залишає зміни.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Команда: git reset --hard HEAD~1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Повністю видаляє останній коміт і зміни.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Команда: git stash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Тимчасово ховає ваші зміни.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Команда: git stash pop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Повертає приховані зміни.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Команда: git reflog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Показує всі дії у Git, навіть якщо ви їх відкотили.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Команда: git revert &lt;хеш&gt;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Скасовує дію певного коміту без втрати історії.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Команда: git rm &lt;файл&gt;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Видаляє файл з Git та папки.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Команда: git config --global user.email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Встановлює email, який буде видно у ваших комітах.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Команда: git rm --cached &lt;файл&gt;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Видаляє файл з Git, але залишає в папці.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Команда: git tag v1.0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Позначає певну версію (наприклад, для релізу).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Команда: git config --global alias.co checkout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Створює коротку назву для команди. Тепер `git co` = `git checkout`.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Команда: git add &lt;файл&gt;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Готує файл до збереження. Це ніби вибрати, що саме зберегти.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Команда: git add 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Готує до збереження всі зміни одразу.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Команда: git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Показує, які файли змінені, нові чи готові до збереження.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Команда: git commit -m "текст"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Зберігає зміни з коментарем. Як знімок проєкту.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Команда: git commit --amend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Редагує останній коміт. Наприклад, щоб змінити повідомлення.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ь">
  <a:themeElements>
    <a:clrScheme name="Сланець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ь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ь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TM04033929[[fn=Сланець]]</Template>
  <TotalTime>37</TotalTime>
  <Words>480</Words>
  <Application>Microsoft Office PowerPoint</Application>
  <PresentationFormat>Екран (4:3)</PresentationFormat>
  <Paragraphs>62</Paragraphs>
  <Slides>31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31</vt:i4>
      </vt:variant>
    </vt:vector>
  </HeadingPairs>
  <TitlesOfParts>
    <vt:vector size="34" baseType="lpstr">
      <vt:lpstr>Calisto MT</vt:lpstr>
      <vt:lpstr>Wingdings 2</vt:lpstr>
      <vt:lpstr>Сланець</vt:lpstr>
      <vt:lpstr>Команда: git init</vt:lpstr>
      <vt:lpstr>Команда: git config --global user.name</vt:lpstr>
      <vt:lpstr>Команда: git config --global user.email</vt:lpstr>
      <vt:lpstr>Команда: git config --global alias.co checkout</vt:lpstr>
      <vt:lpstr>Команда: git add &lt;файл&gt;</vt:lpstr>
      <vt:lpstr>Команда: git add .</vt:lpstr>
      <vt:lpstr>Команда: git status</vt:lpstr>
      <vt:lpstr>Команда: git commit -m "текст"</vt:lpstr>
      <vt:lpstr>Команда: git commit --amend</vt:lpstr>
      <vt:lpstr>Команда: git log</vt:lpstr>
      <vt:lpstr>Команда: git diff</vt:lpstr>
      <vt:lpstr>Команда: git branch</vt:lpstr>
      <vt:lpstr>Команда: git branch &lt;назва&gt;</vt:lpstr>
      <vt:lpstr>Команда: git checkout &lt;назва&gt;</vt:lpstr>
      <vt:lpstr>Команда: git checkout -b &lt;назва&gt;</vt:lpstr>
      <vt:lpstr>Команда: git merge &lt;назва&gt;</vt:lpstr>
      <vt:lpstr>Команда: git rebase main</vt:lpstr>
      <vt:lpstr>Команда: git cherry-pick &lt;хеш&gt;</vt:lpstr>
      <vt:lpstr>Команда: git remote add origin &lt;url&gt;</vt:lpstr>
      <vt:lpstr>Команда: git push -u origin main</vt:lpstr>
      <vt:lpstr>Команда: git pull</vt:lpstr>
      <vt:lpstr>Команда: git fetch</vt:lpstr>
      <vt:lpstr>Команда: git reset --soft HEAD~1</vt:lpstr>
      <vt:lpstr>Команда: git reset --hard HEAD~1</vt:lpstr>
      <vt:lpstr>Команда: git stash</vt:lpstr>
      <vt:lpstr>Команда: git stash pop</vt:lpstr>
      <vt:lpstr>Команда: git reflog</vt:lpstr>
      <vt:lpstr>Команда: git revert &lt;хеш&gt;</vt:lpstr>
      <vt:lpstr>Команда: git rm &lt;файл&gt;</vt:lpstr>
      <vt:lpstr>Команда: git rm --cached &lt;файл&gt;</vt:lpstr>
      <vt:lpstr>Команда: git tag v1.0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Команда: git init</dc:title>
  <dc:subject/>
  <dc:creator/>
  <cp:keywords/>
  <dc:description>generated using python-pptx</dc:description>
  <cp:lastModifiedBy>BCPTO</cp:lastModifiedBy>
  <cp:revision>3</cp:revision>
  <dcterms:created xsi:type="dcterms:W3CDTF">2013-01-27T09:14:16Z</dcterms:created>
  <dcterms:modified xsi:type="dcterms:W3CDTF">2025-05-21T20:05:35Z</dcterms:modified>
  <cp:category/>
</cp:coreProperties>
</file>