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9" r:id="rId14"/>
    <p:sldId id="268" r:id="rId15"/>
    <p:sldId id="269" r:id="rId16"/>
    <p:sldId id="270" r:id="rId17"/>
    <p:sldId id="277" r:id="rId18"/>
    <p:sldId id="271" r:id="rId19"/>
    <p:sldId id="272" r:id="rId20"/>
    <p:sldId id="273" r:id="rId21"/>
    <p:sldId id="274" r:id="rId22"/>
    <p:sldId id="275" r:id="rId23"/>
    <p:sldId id="276" r:id="rId24"/>
  </p:sldIdLst>
  <p:sldSz cx="9144000" cy="5143500" type="screen16x9"/>
  <p:notesSz cx="6858000" cy="9144000"/>
  <p:embeddedFontLst>
    <p:embeddedFont>
      <p:font typeface="Montserrat" panose="00000500000000000000" pitchFamily="2" charset="0"/>
      <p:regular r:id="rId26"/>
      <p:bold r:id="rId27"/>
      <p:italic r:id="rId28"/>
    </p:embeddedFont>
    <p:embeddedFont>
      <p:font typeface="Montserrat ExtraBold" panose="020B0604020202020204" pitchFamily="2" charset="0"/>
      <p:bold r:id="rId29"/>
      <p:boldItalic r:id="rId30"/>
    </p:embeddedFont>
    <p:embeddedFont>
      <p:font typeface="Montserrat ExtraLight" panose="020B0604020202020204" pitchFamily="2" charset="0"/>
      <p:regular r:id="rId31"/>
      <p:bold r:id="rId32"/>
      <p:boldItalic r:id="rId33"/>
    </p:embeddedFont>
    <p:embeddedFont>
      <p:font typeface="Montserrat Medium" panose="020B0604020202020204" pitchFamily="2" charset="0"/>
      <p:regular r:id="rId34"/>
      <p:bold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6b22148023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6b22148023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6b2214802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6b2214802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6b2214802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6b2214802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LSTM has feedback connections. It can handle single data points (such as pictures) as well as full data sequences (such as speech or video).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68d978efa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68d978efa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To decrease the computational cost of the data in the table, we will scale the stock values to values between 0 and 1. As a result, all of the data in large numbers is reduced, and therefore memory consumption is decreased. Also, because the data is not spread out in huge values, we can achieve greater precision by scaling down. To perform this we will be using the MinMaxScaler class of the sci-kit-learn library.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68d978efa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68d978efa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input the data into the LSTM model. Before we can do that, we must transform the training and test set data into a format that the LSTM model can interpret. As the LSTM needs that the data to be provided in the 3D form, we first transform the training and test data to NumPy arrays and then restructure them to match into the format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6b22148023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6b22148023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68d978efa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68d978efa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6b22148023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6b2214802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68d978efa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68d978efa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68d978efa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68d978efa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f9262ee2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f9262ee2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68d978efa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68d978efa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6b2214802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6b2214802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7f9262ee2f_0_26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7f9262ee2f_0_26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6b2214802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6b2214802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There are numerous causes for this, including market volatility and a variety of other dependent and independent variables that influence the value of a certain stock in the market. These variables make it extremely difficult for any stock market expert to anticipate the rise and fall of the market with great precision.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EVEN IN MACHINE LEARNING THERE ARE LOTS OF WAY TO PREDICT THE STOCK PRICES.AMONG THEM LSTM IS THE BEST WAY TO FORECAST THE DATA</a:t>
            </a: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6b22148023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6b2214802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6b2214802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6b2214802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6b2214802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6b2214802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1920750" y="1634425"/>
            <a:ext cx="5302500" cy="1116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7200"/>
              <a:buNone/>
              <a:defRPr sz="7200">
                <a:solidFill>
                  <a:schemeClr val="lt1"/>
                </a:solidFill>
              </a:defRPr>
            </a:lvl1pPr>
            <a:lvl2pPr lvl="1" algn="ctr">
              <a:spcBef>
                <a:spcPts val="0"/>
              </a:spcBef>
              <a:spcAft>
                <a:spcPts val="0"/>
              </a:spcAft>
              <a:buClr>
                <a:schemeClr val="lt1"/>
              </a:buClr>
              <a:buSzPts val="7200"/>
              <a:buNone/>
              <a:defRPr sz="7200">
                <a:solidFill>
                  <a:schemeClr val="lt1"/>
                </a:solidFill>
              </a:defRPr>
            </a:lvl2pPr>
            <a:lvl3pPr lvl="2" algn="ctr">
              <a:spcBef>
                <a:spcPts val="0"/>
              </a:spcBef>
              <a:spcAft>
                <a:spcPts val="0"/>
              </a:spcAft>
              <a:buClr>
                <a:schemeClr val="lt1"/>
              </a:buClr>
              <a:buSzPts val="7200"/>
              <a:buNone/>
              <a:defRPr sz="7200">
                <a:solidFill>
                  <a:schemeClr val="lt1"/>
                </a:solidFill>
              </a:defRPr>
            </a:lvl3pPr>
            <a:lvl4pPr lvl="3" algn="ctr">
              <a:spcBef>
                <a:spcPts val="0"/>
              </a:spcBef>
              <a:spcAft>
                <a:spcPts val="0"/>
              </a:spcAft>
              <a:buClr>
                <a:schemeClr val="lt1"/>
              </a:buClr>
              <a:buSzPts val="7200"/>
              <a:buNone/>
              <a:defRPr sz="7200">
                <a:solidFill>
                  <a:schemeClr val="lt1"/>
                </a:solidFill>
              </a:defRPr>
            </a:lvl4pPr>
            <a:lvl5pPr lvl="4" algn="ctr">
              <a:spcBef>
                <a:spcPts val="0"/>
              </a:spcBef>
              <a:spcAft>
                <a:spcPts val="0"/>
              </a:spcAft>
              <a:buClr>
                <a:schemeClr val="lt1"/>
              </a:buClr>
              <a:buSzPts val="7200"/>
              <a:buNone/>
              <a:defRPr sz="7200">
                <a:solidFill>
                  <a:schemeClr val="lt1"/>
                </a:solidFill>
              </a:defRPr>
            </a:lvl5pPr>
            <a:lvl6pPr lvl="5" algn="ctr">
              <a:spcBef>
                <a:spcPts val="0"/>
              </a:spcBef>
              <a:spcAft>
                <a:spcPts val="0"/>
              </a:spcAft>
              <a:buClr>
                <a:schemeClr val="lt1"/>
              </a:buClr>
              <a:buSzPts val="7200"/>
              <a:buNone/>
              <a:defRPr sz="7200">
                <a:solidFill>
                  <a:schemeClr val="lt1"/>
                </a:solidFill>
              </a:defRPr>
            </a:lvl6pPr>
            <a:lvl7pPr lvl="6" algn="ctr">
              <a:spcBef>
                <a:spcPts val="0"/>
              </a:spcBef>
              <a:spcAft>
                <a:spcPts val="0"/>
              </a:spcAft>
              <a:buClr>
                <a:schemeClr val="lt1"/>
              </a:buClr>
              <a:buSzPts val="7200"/>
              <a:buNone/>
              <a:defRPr sz="7200">
                <a:solidFill>
                  <a:schemeClr val="lt1"/>
                </a:solidFill>
              </a:defRPr>
            </a:lvl7pPr>
            <a:lvl8pPr lvl="7" algn="ctr">
              <a:spcBef>
                <a:spcPts val="0"/>
              </a:spcBef>
              <a:spcAft>
                <a:spcPts val="0"/>
              </a:spcAft>
              <a:buClr>
                <a:schemeClr val="lt1"/>
              </a:buClr>
              <a:buSzPts val="7200"/>
              <a:buNone/>
              <a:defRPr sz="7200">
                <a:solidFill>
                  <a:schemeClr val="lt1"/>
                </a:solidFill>
              </a:defRPr>
            </a:lvl8pPr>
            <a:lvl9pPr lvl="8" algn="ctr">
              <a:spcBef>
                <a:spcPts val="0"/>
              </a:spcBef>
              <a:spcAft>
                <a:spcPts val="0"/>
              </a:spcAft>
              <a:buClr>
                <a:schemeClr val="lt1"/>
              </a:buClr>
              <a:buSzPts val="7200"/>
              <a:buNone/>
              <a:defRPr sz="7200">
                <a:solidFill>
                  <a:schemeClr val="lt1"/>
                </a:solidFill>
              </a:defRPr>
            </a:lvl9pPr>
          </a:lstStyle>
          <a:p>
            <a:r>
              <a:t>xx%</a:t>
            </a:r>
          </a:p>
        </p:txBody>
      </p:sp>
      <p:sp>
        <p:nvSpPr>
          <p:cNvPr id="39" name="Google Shape;39;p11"/>
          <p:cNvSpPr txBox="1">
            <a:spLocks noGrp="1"/>
          </p:cNvSpPr>
          <p:nvPr>
            <p:ph type="body" idx="1"/>
          </p:nvPr>
        </p:nvSpPr>
        <p:spPr>
          <a:xfrm>
            <a:off x="2786550" y="3094475"/>
            <a:ext cx="3570900" cy="5670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defRPr>
            </a:lvl1pPr>
            <a:lvl2pPr marL="914400" lvl="1" indent="-342900" algn="ctr">
              <a:spcBef>
                <a:spcPts val="1600"/>
              </a:spcBef>
              <a:spcAft>
                <a:spcPts val="0"/>
              </a:spcAft>
              <a:buClr>
                <a:schemeClr val="accent1"/>
              </a:buClr>
              <a:buSzPts val="1800"/>
              <a:buChar char="○"/>
              <a:defRPr sz="1800">
                <a:solidFill>
                  <a:schemeClr val="accent1"/>
                </a:solidFill>
              </a:defRPr>
            </a:lvl2pPr>
            <a:lvl3pPr marL="1371600" lvl="2" indent="-342900" algn="ctr">
              <a:spcBef>
                <a:spcPts val="1600"/>
              </a:spcBef>
              <a:spcAft>
                <a:spcPts val="0"/>
              </a:spcAft>
              <a:buClr>
                <a:schemeClr val="accent1"/>
              </a:buClr>
              <a:buSzPts val="1800"/>
              <a:buChar char="■"/>
              <a:defRPr sz="1800">
                <a:solidFill>
                  <a:schemeClr val="accent1"/>
                </a:solidFill>
              </a:defRPr>
            </a:lvl3pPr>
            <a:lvl4pPr marL="1828800" lvl="3" indent="-342900" algn="ctr">
              <a:spcBef>
                <a:spcPts val="1600"/>
              </a:spcBef>
              <a:spcAft>
                <a:spcPts val="0"/>
              </a:spcAft>
              <a:buClr>
                <a:schemeClr val="accent1"/>
              </a:buClr>
              <a:buSzPts val="1800"/>
              <a:buChar char="●"/>
              <a:defRPr sz="1800">
                <a:solidFill>
                  <a:schemeClr val="accent1"/>
                </a:solidFill>
              </a:defRPr>
            </a:lvl4pPr>
            <a:lvl5pPr marL="2286000" lvl="4" indent="-342900" algn="ctr">
              <a:spcBef>
                <a:spcPts val="1600"/>
              </a:spcBef>
              <a:spcAft>
                <a:spcPts val="0"/>
              </a:spcAft>
              <a:buClr>
                <a:schemeClr val="accent1"/>
              </a:buClr>
              <a:buSzPts val="1800"/>
              <a:buChar char="○"/>
              <a:defRPr sz="1800">
                <a:solidFill>
                  <a:schemeClr val="accent1"/>
                </a:solidFill>
              </a:defRPr>
            </a:lvl5pPr>
            <a:lvl6pPr marL="2743200" lvl="5" indent="-342900" algn="ctr">
              <a:spcBef>
                <a:spcPts val="1600"/>
              </a:spcBef>
              <a:spcAft>
                <a:spcPts val="0"/>
              </a:spcAft>
              <a:buClr>
                <a:schemeClr val="accent1"/>
              </a:buClr>
              <a:buSzPts val="1800"/>
              <a:buChar char="■"/>
              <a:defRPr sz="1800">
                <a:solidFill>
                  <a:schemeClr val="accent1"/>
                </a:solidFill>
              </a:defRPr>
            </a:lvl6pPr>
            <a:lvl7pPr marL="3200400" lvl="6" indent="-342900" algn="ctr">
              <a:spcBef>
                <a:spcPts val="1600"/>
              </a:spcBef>
              <a:spcAft>
                <a:spcPts val="0"/>
              </a:spcAft>
              <a:buClr>
                <a:schemeClr val="accent1"/>
              </a:buClr>
              <a:buSzPts val="1800"/>
              <a:buChar char="●"/>
              <a:defRPr sz="1800">
                <a:solidFill>
                  <a:schemeClr val="accent1"/>
                </a:solidFill>
              </a:defRPr>
            </a:lvl7pPr>
            <a:lvl8pPr marL="3657600" lvl="7" indent="-342900" algn="ctr">
              <a:spcBef>
                <a:spcPts val="1600"/>
              </a:spcBef>
              <a:spcAft>
                <a:spcPts val="0"/>
              </a:spcAft>
              <a:buClr>
                <a:schemeClr val="accent1"/>
              </a:buClr>
              <a:buSzPts val="1800"/>
              <a:buChar char="○"/>
              <a:defRPr sz="1800">
                <a:solidFill>
                  <a:schemeClr val="accent1"/>
                </a:solidFill>
              </a:defRPr>
            </a:lvl8pPr>
            <a:lvl9pPr marL="4114800" lvl="8" indent="-342900" algn="ctr">
              <a:spcBef>
                <a:spcPts val="1600"/>
              </a:spcBef>
              <a:spcAft>
                <a:spcPts val="1600"/>
              </a:spcAft>
              <a:buClr>
                <a:schemeClr val="accent1"/>
              </a:buClr>
              <a:buSzPts val="1800"/>
              <a:buChar char="■"/>
              <a:defRPr sz="1800">
                <a:solidFill>
                  <a:schemeClr val="accen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ullet Points">
  <p:cSld name="CAPTION_ONLY_3">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Text">
  <p:cSld name="TITLE_1">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4285500" y="2832875"/>
            <a:ext cx="3657300" cy="644700"/>
          </a:xfrm>
          <a:prstGeom prst="rect">
            <a:avLst/>
          </a:prstGeom>
          <a:effectLst>
            <a:outerShdw blurRad="57150" dist="19050" dir="5400000" algn="bl" rotWithShape="0">
              <a:srgbClr val="76A5AF">
                <a:alpha val="88000"/>
              </a:srgbClr>
            </a:outerShdw>
          </a:effectLst>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56" name="Google Shape;56;p15"/>
          <p:cNvSpPr txBox="1">
            <a:spLocks noGrp="1"/>
          </p:cNvSpPr>
          <p:nvPr>
            <p:ph type="subTitle" idx="1"/>
          </p:nvPr>
        </p:nvSpPr>
        <p:spPr>
          <a:xfrm>
            <a:off x="4144050" y="3549850"/>
            <a:ext cx="394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937338"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2" name="Google Shape;62;p17"/>
          <p:cNvSpPr txBox="1">
            <a:spLocks noGrp="1"/>
          </p:cNvSpPr>
          <p:nvPr>
            <p:ph type="subTitle" idx="1"/>
          </p:nvPr>
        </p:nvSpPr>
        <p:spPr>
          <a:xfrm>
            <a:off x="1937338"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3" name="Google Shape;63;p17"/>
          <p:cNvSpPr txBox="1">
            <a:spLocks noGrp="1"/>
          </p:cNvSpPr>
          <p:nvPr>
            <p:ph type="title" idx="2"/>
          </p:nvPr>
        </p:nvSpPr>
        <p:spPr>
          <a:xfrm>
            <a:off x="4816563"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4" name="Google Shape;64;p17"/>
          <p:cNvSpPr txBox="1">
            <a:spLocks noGrp="1"/>
          </p:cNvSpPr>
          <p:nvPr>
            <p:ph type="subTitle" idx="3"/>
          </p:nvPr>
        </p:nvSpPr>
        <p:spPr>
          <a:xfrm>
            <a:off x="4816563"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5" name="Google Shape;65;p17"/>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hree Columns ">
  <p:cSld name="SECTION_TITLE_AND_DESCRIPTION_1_1">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353849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8" name="Google Shape;68;p18"/>
          <p:cNvSpPr txBox="1">
            <a:spLocks noGrp="1"/>
          </p:cNvSpPr>
          <p:nvPr>
            <p:ph type="subTitle" idx="1"/>
          </p:nvPr>
        </p:nvSpPr>
        <p:spPr>
          <a:xfrm>
            <a:off x="353849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9" name="Google Shape;69;p18"/>
          <p:cNvSpPr txBox="1">
            <a:spLocks noGrp="1"/>
          </p:cNvSpPr>
          <p:nvPr>
            <p:ph type="title" idx="2"/>
          </p:nvPr>
        </p:nvSpPr>
        <p:spPr>
          <a:xfrm>
            <a:off x="6028553"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0" name="Google Shape;70;p18"/>
          <p:cNvSpPr txBox="1">
            <a:spLocks noGrp="1"/>
          </p:cNvSpPr>
          <p:nvPr>
            <p:ph type="subTitle" idx="3"/>
          </p:nvPr>
        </p:nvSpPr>
        <p:spPr>
          <a:xfrm>
            <a:off x="6028553"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71" name="Google Shape;71;p18"/>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2" name="Google Shape;72;p18"/>
          <p:cNvSpPr txBox="1">
            <a:spLocks noGrp="1"/>
          </p:cNvSpPr>
          <p:nvPr>
            <p:ph type="title" idx="5"/>
          </p:nvPr>
        </p:nvSpPr>
        <p:spPr>
          <a:xfrm>
            <a:off x="104844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3" name="Google Shape;73;p18"/>
          <p:cNvSpPr txBox="1">
            <a:spLocks noGrp="1"/>
          </p:cNvSpPr>
          <p:nvPr>
            <p:ph type="subTitle" idx="6"/>
          </p:nvPr>
        </p:nvSpPr>
        <p:spPr>
          <a:xfrm>
            <a:off x="104844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text">
  <p:cSld name="TITLE_1_1_1">
    <p:spTree>
      <p:nvGrpSpPr>
        <p:cNvPr id="1" name="Shape 74"/>
        <p:cNvGrpSpPr/>
        <p:nvPr/>
      </p:nvGrpSpPr>
      <p:grpSpPr>
        <a:xfrm>
          <a:off x="0" y="0"/>
          <a:ext cx="0" cy="0"/>
          <a:chOff x="0" y="0"/>
          <a:chExt cx="0" cy="0"/>
        </a:xfrm>
      </p:grpSpPr>
      <p:sp>
        <p:nvSpPr>
          <p:cNvPr id="75" name="Google Shape;75;p19"/>
          <p:cNvSpPr txBox="1">
            <a:spLocks noGrp="1"/>
          </p:cNvSpPr>
          <p:nvPr>
            <p:ph type="ctrTitle"/>
          </p:nvPr>
        </p:nvSpPr>
        <p:spPr>
          <a:xfrm>
            <a:off x="1273500" y="1369000"/>
            <a:ext cx="6597000" cy="2109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4500"/>
              <a:buNone/>
              <a:defRPr sz="45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76" name="Google Shape;76;p19"/>
          <p:cNvSpPr txBox="1">
            <a:spLocks noGrp="1"/>
          </p:cNvSpPr>
          <p:nvPr>
            <p:ph type="subTitle" idx="1"/>
          </p:nvPr>
        </p:nvSpPr>
        <p:spPr>
          <a:xfrm>
            <a:off x="2481900" y="2519525"/>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Design">
  <p:cSld name="CAPTION_ONLY_1">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938500" y="445025"/>
            <a:ext cx="47022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762670" y="3177750"/>
            <a:ext cx="3068700" cy="59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3" name="Google Shape;13;p3"/>
          <p:cNvSpPr txBox="1">
            <a:spLocks noGrp="1"/>
          </p:cNvSpPr>
          <p:nvPr>
            <p:ph type="title" idx="2" hasCustomPrompt="1"/>
          </p:nvPr>
        </p:nvSpPr>
        <p:spPr>
          <a:xfrm>
            <a:off x="1048270" y="3287500"/>
            <a:ext cx="2412900" cy="931500"/>
          </a:xfrm>
          <a:prstGeom prst="rect">
            <a:avLst/>
          </a:prstGeom>
          <a:effectLst>
            <a:outerShdw blurRad="114300" dist="28575" dir="6360000" algn="bl" rotWithShape="0">
              <a:schemeClr val="accent1">
                <a:alpha val="50000"/>
              </a:schemeClr>
            </a:outerShdw>
          </a:effectLst>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r>
              <a:t>xx%</a:t>
            </a:r>
          </a:p>
        </p:txBody>
      </p:sp>
      <p:sp>
        <p:nvSpPr>
          <p:cNvPr id="14" name="Google Shape;14;p3"/>
          <p:cNvSpPr txBox="1">
            <a:spLocks noGrp="1"/>
          </p:cNvSpPr>
          <p:nvPr>
            <p:ph type="subTitle" idx="1"/>
          </p:nvPr>
        </p:nvSpPr>
        <p:spPr>
          <a:xfrm>
            <a:off x="3762670" y="3720650"/>
            <a:ext cx="3068700" cy="4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Design 1">
  <p:cSld name="CAPTION_ONLY_1_1">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938500" y="445025"/>
            <a:ext cx="47022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Design 2">
  <p:cSld name="CAPTION_ONLY_1_1_1">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a:off x="938500" y="445025"/>
            <a:ext cx="47022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Design 3">
  <p:cSld name="CAPTION_ONLY_1_1_1_2">
    <p:spTree>
      <p:nvGrpSpPr>
        <p:cNvPr id="1" name="Shape 83"/>
        <p:cNvGrpSpPr/>
        <p:nvPr/>
      </p:nvGrpSpPr>
      <p:grpSpPr>
        <a:xfrm>
          <a:off x="0" y="0"/>
          <a:ext cx="0" cy="0"/>
          <a:chOff x="0" y="0"/>
          <a:chExt cx="0" cy="0"/>
        </a:xfrm>
      </p:grpSpPr>
      <p:sp>
        <p:nvSpPr>
          <p:cNvPr id="84" name="Google Shape;84;p23"/>
          <p:cNvSpPr txBox="1">
            <a:spLocks noGrp="1"/>
          </p:cNvSpPr>
          <p:nvPr>
            <p:ph type="title"/>
          </p:nvPr>
        </p:nvSpPr>
        <p:spPr>
          <a:xfrm>
            <a:off x="938500" y="445025"/>
            <a:ext cx="47022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Two Lists">
  <p:cSld name="SECTION_TITLE_AND_DESCRIPTION_1_3">
    <p:spTree>
      <p:nvGrpSpPr>
        <p:cNvPr id="1" name="Shape 85"/>
        <p:cNvGrpSpPr/>
        <p:nvPr/>
      </p:nvGrpSpPr>
      <p:grpSpPr>
        <a:xfrm>
          <a:off x="0" y="0"/>
          <a:ext cx="0" cy="0"/>
          <a:chOff x="0" y="0"/>
          <a:chExt cx="0" cy="0"/>
        </a:xfrm>
      </p:grpSpPr>
      <p:sp>
        <p:nvSpPr>
          <p:cNvPr id="86" name="Google Shape;86;p24"/>
          <p:cNvSpPr txBox="1">
            <a:spLocks noGrp="1"/>
          </p:cNvSpPr>
          <p:nvPr>
            <p:ph type="title"/>
          </p:nvPr>
        </p:nvSpPr>
        <p:spPr>
          <a:xfrm>
            <a:off x="938500" y="445025"/>
            <a:ext cx="4964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87" name="Google Shape;87;p24"/>
          <p:cNvSpPr txBox="1">
            <a:spLocks noGrp="1"/>
          </p:cNvSpPr>
          <p:nvPr>
            <p:ph type="body" idx="1"/>
          </p:nvPr>
        </p:nvSpPr>
        <p:spPr>
          <a:xfrm>
            <a:off x="1067241" y="2651775"/>
            <a:ext cx="3258900" cy="1795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0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8" name="Google Shape;88;p24"/>
          <p:cNvSpPr txBox="1">
            <a:spLocks noGrp="1"/>
          </p:cNvSpPr>
          <p:nvPr>
            <p:ph type="body" idx="2"/>
          </p:nvPr>
        </p:nvSpPr>
        <p:spPr>
          <a:xfrm>
            <a:off x="4673852" y="2651775"/>
            <a:ext cx="3258900" cy="1795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0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4"/>
          <p:cNvSpPr txBox="1">
            <a:spLocks noGrp="1"/>
          </p:cNvSpPr>
          <p:nvPr>
            <p:ph type="title" idx="3"/>
          </p:nvPr>
        </p:nvSpPr>
        <p:spPr>
          <a:xfrm>
            <a:off x="1213499" y="1955125"/>
            <a:ext cx="3258900" cy="54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90" name="Google Shape;90;p24"/>
          <p:cNvSpPr txBox="1">
            <a:spLocks noGrp="1"/>
          </p:cNvSpPr>
          <p:nvPr>
            <p:ph type="title" idx="4"/>
          </p:nvPr>
        </p:nvSpPr>
        <p:spPr>
          <a:xfrm>
            <a:off x="4820099" y="1955125"/>
            <a:ext cx="3258900" cy="54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Four Columns">
  <p:cSld name="TITLE_1_1_2">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93" name="Google Shape;93;p25"/>
          <p:cNvSpPr txBox="1">
            <a:spLocks noGrp="1"/>
          </p:cNvSpPr>
          <p:nvPr>
            <p:ph type="title" idx="2"/>
          </p:nvPr>
        </p:nvSpPr>
        <p:spPr>
          <a:xfrm>
            <a:off x="898386" y="3052625"/>
            <a:ext cx="16716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94" name="Google Shape;94;p25"/>
          <p:cNvSpPr txBox="1">
            <a:spLocks noGrp="1"/>
          </p:cNvSpPr>
          <p:nvPr>
            <p:ph type="subTitle" idx="1"/>
          </p:nvPr>
        </p:nvSpPr>
        <p:spPr>
          <a:xfrm>
            <a:off x="898389" y="3558837"/>
            <a:ext cx="1671600" cy="115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95" name="Google Shape;95;p25"/>
          <p:cNvSpPr txBox="1">
            <a:spLocks noGrp="1"/>
          </p:cNvSpPr>
          <p:nvPr>
            <p:ph type="title" idx="3"/>
          </p:nvPr>
        </p:nvSpPr>
        <p:spPr>
          <a:xfrm>
            <a:off x="2790261" y="3052625"/>
            <a:ext cx="16716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96" name="Google Shape;96;p25"/>
          <p:cNvSpPr txBox="1">
            <a:spLocks noGrp="1"/>
          </p:cNvSpPr>
          <p:nvPr>
            <p:ph type="subTitle" idx="4"/>
          </p:nvPr>
        </p:nvSpPr>
        <p:spPr>
          <a:xfrm>
            <a:off x="2790264" y="3558837"/>
            <a:ext cx="1671600" cy="115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97" name="Google Shape;97;p25"/>
          <p:cNvSpPr txBox="1">
            <a:spLocks noGrp="1"/>
          </p:cNvSpPr>
          <p:nvPr>
            <p:ph type="title" idx="5"/>
          </p:nvPr>
        </p:nvSpPr>
        <p:spPr>
          <a:xfrm>
            <a:off x="4682136" y="3052625"/>
            <a:ext cx="16716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98" name="Google Shape;98;p25"/>
          <p:cNvSpPr txBox="1">
            <a:spLocks noGrp="1"/>
          </p:cNvSpPr>
          <p:nvPr>
            <p:ph type="subTitle" idx="6"/>
          </p:nvPr>
        </p:nvSpPr>
        <p:spPr>
          <a:xfrm>
            <a:off x="4682139" y="3558837"/>
            <a:ext cx="1671600" cy="115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99" name="Google Shape;99;p25"/>
          <p:cNvSpPr txBox="1">
            <a:spLocks noGrp="1"/>
          </p:cNvSpPr>
          <p:nvPr>
            <p:ph type="title" idx="7"/>
          </p:nvPr>
        </p:nvSpPr>
        <p:spPr>
          <a:xfrm>
            <a:off x="6574011" y="3052625"/>
            <a:ext cx="16716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00" name="Google Shape;100;p25"/>
          <p:cNvSpPr txBox="1">
            <a:spLocks noGrp="1"/>
          </p:cNvSpPr>
          <p:nvPr>
            <p:ph type="subTitle" idx="8"/>
          </p:nvPr>
        </p:nvSpPr>
        <p:spPr>
          <a:xfrm>
            <a:off x="6574014" y="3558837"/>
            <a:ext cx="1671600" cy="115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Numbers">
  <p:cSld name="CAPTION_ONLY_1_1_1_1">
    <p:spTree>
      <p:nvGrpSpPr>
        <p:cNvPr id="1" name="Shape 101"/>
        <p:cNvGrpSpPr/>
        <p:nvPr/>
      </p:nvGrpSpPr>
      <p:grpSpPr>
        <a:xfrm>
          <a:off x="0" y="0"/>
          <a:ext cx="0" cy="0"/>
          <a:chOff x="0" y="0"/>
          <a:chExt cx="0" cy="0"/>
        </a:xfrm>
      </p:grpSpPr>
      <p:sp>
        <p:nvSpPr>
          <p:cNvPr id="102" name="Google Shape;102;p26"/>
          <p:cNvSpPr txBox="1">
            <a:spLocks noGrp="1"/>
          </p:cNvSpPr>
          <p:nvPr>
            <p:ph type="title" hasCustomPrompt="1"/>
          </p:nvPr>
        </p:nvSpPr>
        <p:spPr>
          <a:xfrm>
            <a:off x="4996800" y="661843"/>
            <a:ext cx="31593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3" name="Google Shape;103;p26"/>
          <p:cNvSpPr txBox="1">
            <a:spLocks noGrp="1"/>
          </p:cNvSpPr>
          <p:nvPr>
            <p:ph type="subTitle" idx="1"/>
          </p:nvPr>
        </p:nvSpPr>
        <p:spPr>
          <a:xfrm>
            <a:off x="4911000" y="1265850"/>
            <a:ext cx="3330900" cy="4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2100"/>
              <a:buNone/>
              <a:defRPr sz="2100">
                <a:solidFill>
                  <a:schemeClr val="accent1"/>
                </a:solidFill>
              </a:defRPr>
            </a:lvl2pPr>
            <a:lvl3pPr lvl="2" algn="ctr" rtl="0">
              <a:lnSpc>
                <a:spcPct val="100000"/>
              </a:lnSpc>
              <a:spcBef>
                <a:spcPts val="0"/>
              </a:spcBef>
              <a:spcAft>
                <a:spcPts val="0"/>
              </a:spcAft>
              <a:buClr>
                <a:schemeClr val="accent1"/>
              </a:buClr>
              <a:buSzPts val="2100"/>
              <a:buNone/>
              <a:defRPr sz="2100">
                <a:solidFill>
                  <a:schemeClr val="accent1"/>
                </a:solidFill>
              </a:defRPr>
            </a:lvl3pPr>
            <a:lvl4pPr lvl="3" algn="ctr" rtl="0">
              <a:lnSpc>
                <a:spcPct val="100000"/>
              </a:lnSpc>
              <a:spcBef>
                <a:spcPts val="0"/>
              </a:spcBef>
              <a:spcAft>
                <a:spcPts val="0"/>
              </a:spcAft>
              <a:buClr>
                <a:schemeClr val="accent1"/>
              </a:buClr>
              <a:buSzPts val="2100"/>
              <a:buNone/>
              <a:defRPr sz="2100">
                <a:solidFill>
                  <a:schemeClr val="accent1"/>
                </a:solidFill>
              </a:defRPr>
            </a:lvl4pPr>
            <a:lvl5pPr lvl="4" algn="ctr" rtl="0">
              <a:lnSpc>
                <a:spcPct val="100000"/>
              </a:lnSpc>
              <a:spcBef>
                <a:spcPts val="0"/>
              </a:spcBef>
              <a:spcAft>
                <a:spcPts val="0"/>
              </a:spcAft>
              <a:buClr>
                <a:schemeClr val="accent1"/>
              </a:buClr>
              <a:buSzPts val="2100"/>
              <a:buNone/>
              <a:defRPr sz="2100">
                <a:solidFill>
                  <a:schemeClr val="accent1"/>
                </a:solidFill>
              </a:defRPr>
            </a:lvl5pPr>
            <a:lvl6pPr lvl="5" algn="ctr" rtl="0">
              <a:lnSpc>
                <a:spcPct val="100000"/>
              </a:lnSpc>
              <a:spcBef>
                <a:spcPts val="0"/>
              </a:spcBef>
              <a:spcAft>
                <a:spcPts val="0"/>
              </a:spcAft>
              <a:buClr>
                <a:schemeClr val="accent1"/>
              </a:buClr>
              <a:buSzPts val="2100"/>
              <a:buNone/>
              <a:defRPr sz="2100">
                <a:solidFill>
                  <a:schemeClr val="accent1"/>
                </a:solidFill>
              </a:defRPr>
            </a:lvl6pPr>
            <a:lvl7pPr lvl="6" algn="ctr" rtl="0">
              <a:lnSpc>
                <a:spcPct val="100000"/>
              </a:lnSpc>
              <a:spcBef>
                <a:spcPts val="0"/>
              </a:spcBef>
              <a:spcAft>
                <a:spcPts val="0"/>
              </a:spcAft>
              <a:buClr>
                <a:schemeClr val="accent1"/>
              </a:buClr>
              <a:buSzPts val="2100"/>
              <a:buNone/>
              <a:defRPr sz="2100">
                <a:solidFill>
                  <a:schemeClr val="accent1"/>
                </a:solidFill>
              </a:defRPr>
            </a:lvl7pPr>
            <a:lvl8pPr lvl="7" algn="ctr" rtl="0">
              <a:lnSpc>
                <a:spcPct val="100000"/>
              </a:lnSpc>
              <a:spcBef>
                <a:spcPts val="0"/>
              </a:spcBef>
              <a:spcAft>
                <a:spcPts val="0"/>
              </a:spcAft>
              <a:buClr>
                <a:schemeClr val="accent1"/>
              </a:buClr>
              <a:buSzPts val="2100"/>
              <a:buNone/>
              <a:defRPr sz="2100">
                <a:solidFill>
                  <a:schemeClr val="accent1"/>
                </a:solidFill>
              </a:defRPr>
            </a:lvl8pPr>
            <a:lvl9pPr lvl="8" algn="ctr" rtl="0">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104" name="Google Shape;104;p26"/>
          <p:cNvSpPr txBox="1">
            <a:spLocks noGrp="1"/>
          </p:cNvSpPr>
          <p:nvPr>
            <p:ph type="title" idx="2" hasCustomPrompt="1"/>
          </p:nvPr>
        </p:nvSpPr>
        <p:spPr>
          <a:xfrm>
            <a:off x="4996800" y="2099193"/>
            <a:ext cx="31593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5" name="Google Shape;105;p26"/>
          <p:cNvSpPr txBox="1">
            <a:spLocks noGrp="1"/>
          </p:cNvSpPr>
          <p:nvPr>
            <p:ph type="subTitle" idx="3"/>
          </p:nvPr>
        </p:nvSpPr>
        <p:spPr>
          <a:xfrm>
            <a:off x="4911000" y="2703200"/>
            <a:ext cx="3330900" cy="4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2100"/>
              <a:buNone/>
              <a:defRPr sz="2100">
                <a:solidFill>
                  <a:schemeClr val="accent1"/>
                </a:solidFill>
              </a:defRPr>
            </a:lvl2pPr>
            <a:lvl3pPr lvl="2" algn="ctr" rtl="0">
              <a:lnSpc>
                <a:spcPct val="100000"/>
              </a:lnSpc>
              <a:spcBef>
                <a:spcPts val="0"/>
              </a:spcBef>
              <a:spcAft>
                <a:spcPts val="0"/>
              </a:spcAft>
              <a:buClr>
                <a:schemeClr val="accent1"/>
              </a:buClr>
              <a:buSzPts val="2100"/>
              <a:buNone/>
              <a:defRPr sz="2100">
                <a:solidFill>
                  <a:schemeClr val="accent1"/>
                </a:solidFill>
              </a:defRPr>
            </a:lvl3pPr>
            <a:lvl4pPr lvl="3" algn="ctr" rtl="0">
              <a:lnSpc>
                <a:spcPct val="100000"/>
              </a:lnSpc>
              <a:spcBef>
                <a:spcPts val="0"/>
              </a:spcBef>
              <a:spcAft>
                <a:spcPts val="0"/>
              </a:spcAft>
              <a:buClr>
                <a:schemeClr val="accent1"/>
              </a:buClr>
              <a:buSzPts val="2100"/>
              <a:buNone/>
              <a:defRPr sz="2100">
                <a:solidFill>
                  <a:schemeClr val="accent1"/>
                </a:solidFill>
              </a:defRPr>
            </a:lvl4pPr>
            <a:lvl5pPr lvl="4" algn="ctr" rtl="0">
              <a:lnSpc>
                <a:spcPct val="100000"/>
              </a:lnSpc>
              <a:spcBef>
                <a:spcPts val="0"/>
              </a:spcBef>
              <a:spcAft>
                <a:spcPts val="0"/>
              </a:spcAft>
              <a:buClr>
                <a:schemeClr val="accent1"/>
              </a:buClr>
              <a:buSzPts val="2100"/>
              <a:buNone/>
              <a:defRPr sz="2100">
                <a:solidFill>
                  <a:schemeClr val="accent1"/>
                </a:solidFill>
              </a:defRPr>
            </a:lvl5pPr>
            <a:lvl6pPr lvl="5" algn="ctr" rtl="0">
              <a:lnSpc>
                <a:spcPct val="100000"/>
              </a:lnSpc>
              <a:spcBef>
                <a:spcPts val="0"/>
              </a:spcBef>
              <a:spcAft>
                <a:spcPts val="0"/>
              </a:spcAft>
              <a:buClr>
                <a:schemeClr val="accent1"/>
              </a:buClr>
              <a:buSzPts val="2100"/>
              <a:buNone/>
              <a:defRPr sz="2100">
                <a:solidFill>
                  <a:schemeClr val="accent1"/>
                </a:solidFill>
              </a:defRPr>
            </a:lvl6pPr>
            <a:lvl7pPr lvl="6" algn="ctr" rtl="0">
              <a:lnSpc>
                <a:spcPct val="100000"/>
              </a:lnSpc>
              <a:spcBef>
                <a:spcPts val="0"/>
              </a:spcBef>
              <a:spcAft>
                <a:spcPts val="0"/>
              </a:spcAft>
              <a:buClr>
                <a:schemeClr val="accent1"/>
              </a:buClr>
              <a:buSzPts val="2100"/>
              <a:buNone/>
              <a:defRPr sz="2100">
                <a:solidFill>
                  <a:schemeClr val="accent1"/>
                </a:solidFill>
              </a:defRPr>
            </a:lvl7pPr>
            <a:lvl8pPr lvl="7" algn="ctr" rtl="0">
              <a:lnSpc>
                <a:spcPct val="100000"/>
              </a:lnSpc>
              <a:spcBef>
                <a:spcPts val="0"/>
              </a:spcBef>
              <a:spcAft>
                <a:spcPts val="0"/>
              </a:spcAft>
              <a:buClr>
                <a:schemeClr val="accent1"/>
              </a:buClr>
              <a:buSzPts val="2100"/>
              <a:buNone/>
              <a:defRPr sz="2100">
                <a:solidFill>
                  <a:schemeClr val="accent1"/>
                </a:solidFill>
              </a:defRPr>
            </a:lvl8pPr>
            <a:lvl9pPr lvl="8" algn="ctr" rtl="0">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106" name="Google Shape;106;p26"/>
          <p:cNvSpPr txBox="1">
            <a:spLocks noGrp="1"/>
          </p:cNvSpPr>
          <p:nvPr>
            <p:ph type="title" idx="4" hasCustomPrompt="1"/>
          </p:nvPr>
        </p:nvSpPr>
        <p:spPr>
          <a:xfrm>
            <a:off x="4996800" y="3536543"/>
            <a:ext cx="31593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7" name="Google Shape;107;p26"/>
          <p:cNvSpPr txBox="1">
            <a:spLocks noGrp="1"/>
          </p:cNvSpPr>
          <p:nvPr>
            <p:ph type="subTitle" idx="5"/>
          </p:nvPr>
        </p:nvSpPr>
        <p:spPr>
          <a:xfrm>
            <a:off x="4911000" y="4140550"/>
            <a:ext cx="3330900" cy="4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2100"/>
              <a:buNone/>
              <a:defRPr sz="2100">
                <a:solidFill>
                  <a:schemeClr val="accent1"/>
                </a:solidFill>
              </a:defRPr>
            </a:lvl2pPr>
            <a:lvl3pPr lvl="2" algn="ctr" rtl="0">
              <a:lnSpc>
                <a:spcPct val="100000"/>
              </a:lnSpc>
              <a:spcBef>
                <a:spcPts val="0"/>
              </a:spcBef>
              <a:spcAft>
                <a:spcPts val="0"/>
              </a:spcAft>
              <a:buClr>
                <a:schemeClr val="accent1"/>
              </a:buClr>
              <a:buSzPts val="2100"/>
              <a:buNone/>
              <a:defRPr sz="2100">
                <a:solidFill>
                  <a:schemeClr val="accent1"/>
                </a:solidFill>
              </a:defRPr>
            </a:lvl3pPr>
            <a:lvl4pPr lvl="3" algn="ctr" rtl="0">
              <a:lnSpc>
                <a:spcPct val="100000"/>
              </a:lnSpc>
              <a:spcBef>
                <a:spcPts val="0"/>
              </a:spcBef>
              <a:spcAft>
                <a:spcPts val="0"/>
              </a:spcAft>
              <a:buClr>
                <a:schemeClr val="accent1"/>
              </a:buClr>
              <a:buSzPts val="2100"/>
              <a:buNone/>
              <a:defRPr sz="2100">
                <a:solidFill>
                  <a:schemeClr val="accent1"/>
                </a:solidFill>
              </a:defRPr>
            </a:lvl4pPr>
            <a:lvl5pPr lvl="4" algn="ctr" rtl="0">
              <a:lnSpc>
                <a:spcPct val="100000"/>
              </a:lnSpc>
              <a:spcBef>
                <a:spcPts val="0"/>
              </a:spcBef>
              <a:spcAft>
                <a:spcPts val="0"/>
              </a:spcAft>
              <a:buClr>
                <a:schemeClr val="accent1"/>
              </a:buClr>
              <a:buSzPts val="2100"/>
              <a:buNone/>
              <a:defRPr sz="2100">
                <a:solidFill>
                  <a:schemeClr val="accent1"/>
                </a:solidFill>
              </a:defRPr>
            </a:lvl5pPr>
            <a:lvl6pPr lvl="5" algn="ctr" rtl="0">
              <a:lnSpc>
                <a:spcPct val="100000"/>
              </a:lnSpc>
              <a:spcBef>
                <a:spcPts val="0"/>
              </a:spcBef>
              <a:spcAft>
                <a:spcPts val="0"/>
              </a:spcAft>
              <a:buClr>
                <a:schemeClr val="accent1"/>
              </a:buClr>
              <a:buSzPts val="2100"/>
              <a:buNone/>
              <a:defRPr sz="2100">
                <a:solidFill>
                  <a:schemeClr val="accent1"/>
                </a:solidFill>
              </a:defRPr>
            </a:lvl6pPr>
            <a:lvl7pPr lvl="6" algn="ctr" rtl="0">
              <a:lnSpc>
                <a:spcPct val="100000"/>
              </a:lnSpc>
              <a:spcBef>
                <a:spcPts val="0"/>
              </a:spcBef>
              <a:spcAft>
                <a:spcPts val="0"/>
              </a:spcAft>
              <a:buClr>
                <a:schemeClr val="accent1"/>
              </a:buClr>
              <a:buSzPts val="2100"/>
              <a:buNone/>
              <a:defRPr sz="2100">
                <a:solidFill>
                  <a:schemeClr val="accent1"/>
                </a:solidFill>
              </a:defRPr>
            </a:lvl7pPr>
            <a:lvl8pPr lvl="7" algn="ctr" rtl="0">
              <a:lnSpc>
                <a:spcPct val="100000"/>
              </a:lnSpc>
              <a:spcBef>
                <a:spcPts val="0"/>
              </a:spcBef>
              <a:spcAft>
                <a:spcPts val="0"/>
              </a:spcAft>
              <a:buClr>
                <a:schemeClr val="accent1"/>
              </a:buClr>
              <a:buSzPts val="2100"/>
              <a:buNone/>
              <a:defRPr sz="2100">
                <a:solidFill>
                  <a:schemeClr val="accent1"/>
                </a:solidFill>
              </a:defRPr>
            </a:lvl8pPr>
            <a:lvl9pPr lvl="8" algn="ctr" rtl="0">
              <a:lnSpc>
                <a:spcPct val="100000"/>
              </a:lnSpc>
              <a:spcBef>
                <a:spcPts val="0"/>
              </a:spcBef>
              <a:spcAft>
                <a:spcPts val="0"/>
              </a:spcAft>
              <a:buClr>
                <a:schemeClr val="accent1"/>
              </a:buClr>
              <a:buSzPts val="2100"/>
              <a:buNone/>
              <a:defRPr sz="2100">
                <a:solidFill>
                  <a:schemeClr val="accent1"/>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Six Columns  ">
  <p:cSld name="SECTION_TITLE_AND_DESCRIPTION_1_1_1">
    <p:spTree>
      <p:nvGrpSpPr>
        <p:cNvPr id="1" name="Shape 108"/>
        <p:cNvGrpSpPr/>
        <p:nvPr/>
      </p:nvGrpSpPr>
      <p:grpSpPr>
        <a:xfrm>
          <a:off x="0" y="0"/>
          <a:ext cx="0" cy="0"/>
          <a:chOff x="0" y="0"/>
          <a:chExt cx="0" cy="0"/>
        </a:xfrm>
      </p:grpSpPr>
      <p:sp>
        <p:nvSpPr>
          <p:cNvPr id="109" name="Google Shape;109;p27"/>
          <p:cNvSpPr txBox="1">
            <a:spLocks noGrp="1"/>
          </p:cNvSpPr>
          <p:nvPr>
            <p:ph type="title"/>
          </p:nvPr>
        </p:nvSpPr>
        <p:spPr>
          <a:xfrm>
            <a:off x="3538497" y="1818541"/>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10" name="Google Shape;110;p27"/>
          <p:cNvSpPr txBox="1">
            <a:spLocks noGrp="1"/>
          </p:cNvSpPr>
          <p:nvPr>
            <p:ph type="subTitle" idx="1"/>
          </p:nvPr>
        </p:nvSpPr>
        <p:spPr>
          <a:xfrm>
            <a:off x="3538498" y="2324765"/>
            <a:ext cx="20670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11" name="Google Shape;111;p27"/>
          <p:cNvSpPr txBox="1">
            <a:spLocks noGrp="1"/>
          </p:cNvSpPr>
          <p:nvPr>
            <p:ph type="title" idx="2"/>
          </p:nvPr>
        </p:nvSpPr>
        <p:spPr>
          <a:xfrm>
            <a:off x="6028553" y="1818541"/>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12" name="Google Shape;112;p27"/>
          <p:cNvSpPr txBox="1">
            <a:spLocks noGrp="1"/>
          </p:cNvSpPr>
          <p:nvPr>
            <p:ph type="subTitle" idx="3"/>
          </p:nvPr>
        </p:nvSpPr>
        <p:spPr>
          <a:xfrm>
            <a:off x="6028552" y="2324765"/>
            <a:ext cx="20670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13" name="Google Shape;113;p27"/>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14" name="Google Shape;114;p27"/>
          <p:cNvSpPr txBox="1">
            <a:spLocks noGrp="1"/>
          </p:cNvSpPr>
          <p:nvPr>
            <p:ph type="title" idx="5"/>
          </p:nvPr>
        </p:nvSpPr>
        <p:spPr>
          <a:xfrm>
            <a:off x="1048447" y="1818541"/>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15" name="Google Shape;115;p27"/>
          <p:cNvSpPr txBox="1">
            <a:spLocks noGrp="1"/>
          </p:cNvSpPr>
          <p:nvPr>
            <p:ph type="subTitle" idx="6"/>
          </p:nvPr>
        </p:nvSpPr>
        <p:spPr>
          <a:xfrm>
            <a:off x="1048450" y="2324765"/>
            <a:ext cx="20670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16" name="Google Shape;116;p27"/>
          <p:cNvSpPr txBox="1">
            <a:spLocks noGrp="1"/>
          </p:cNvSpPr>
          <p:nvPr>
            <p:ph type="title" idx="7"/>
          </p:nvPr>
        </p:nvSpPr>
        <p:spPr>
          <a:xfrm>
            <a:off x="3538497" y="332503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17" name="Google Shape;117;p27"/>
          <p:cNvSpPr txBox="1">
            <a:spLocks noGrp="1"/>
          </p:cNvSpPr>
          <p:nvPr>
            <p:ph type="subTitle" idx="8"/>
          </p:nvPr>
        </p:nvSpPr>
        <p:spPr>
          <a:xfrm>
            <a:off x="3538498" y="3831259"/>
            <a:ext cx="20670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18" name="Google Shape;118;p27"/>
          <p:cNvSpPr txBox="1">
            <a:spLocks noGrp="1"/>
          </p:cNvSpPr>
          <p:nvPr>
            <p:ph type="title" idx="9"/>
          </p:nvPr>
        </p:nvSpPr>
        <p:spPr>
          <a:xfrm>
            <a:off x="6028553" y="332503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19" name="Google Shape;119;p27"/>
          <p:cNvSpPr txBox="1">
            <a:spLocks noGrp="1"/>
          </p:cNvSpPr>
          <p:nvPr>
            <p:ph type="subTitle" idx="13"/>
          </p:nvPr>
        </p:nvSpPr>
        <p:spPr>
          <a:xfrm>
            <a:off x="6028552" y="3831259"/>
            <a:ext cx="20670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20" name="Google Shape;120;p27"/>
          <p:cNvSpPr txBox="1">
            <a:spLocks noGrp="1"/>
          </p:cNvSpPr>
          <p:nvPr>
            <p:ph type="title" idx="14"/>
          </p:nvPr>
        </p:nvSpPr>
        <p:spPr>
          <a:xfrm>
            <a:off x="1048447" y="332503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21" name="Google Shape;121;p27"/>
          <p:cNvSpPr txBox="1">
            <a:spLocks noGrp="1"/>
          </p:cNvSpPr>
          <p:nvPr>
            <p:ph type="subTitle" idx="15"/>
          </p:nvPr>
        </p:nvSpPr>
        <p:spPr>
          <a:xfrm>
            <a:off x="1048450" y="3831259"/>
            <a:ext cx="20670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Four Columns 1">
  <p:cSld name="TITLE_1_1_2_1">
    <p:spTree>
      <p:nvGrpSpPr>
        <p:cNvPr id="1" name="Shape 122"/>
        <p:cNvGrpSpPr/>
        <p:nvPr/>
      </p:nvGrpSpPr>
      <p:grpSpPr>
        <a:xfrm>
          <a:off x="0" y="0"/>
          <a:ext cx="0" cy="0"/>
          <a:chOff x="0" y="0"/>
          <a:chExt cx="0" cy="0"/>
        </a:xfrm>
      </p:grpSpPr>
      <p:sp>
        <p:nvSpPr>
          <p:cNvPr id="123" name="Google Shape;123;p28"/>
          <p:cNvSpPr txBox="1">
            <a:spLocks noGrp="1"/>
          </p:cNvSpPr>
          <p:nvPr>
            <p:ph type="title"/>
          </p:nvPr>
        </p:nvSpPr>
        <p:spPr>
          <a:xfrm>
            <a:off x="938500" y="445025"/>
            <a:ext cx="50436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24" name="Google Shape;124;p28"/>
          <p:cNvSpPr txBox="1">
            <a:spLocks noGrp="1"/>
          </p:cNvSpPr>
          <p:nvPr>
            <p:ph type="title" idx="2"/>
          </p:nvPr>
        </p:nvSpPr>
        <p:spPr>
          <a:xfrm>
            <a:off x="1338238" y="2359825"/>
            <a:ext cx="2727600" cy="375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1400"/>
              <a:buNone/>
              <a:defRPr sz="1400">
                <a:solidFill>
                  <a:schemeClr val="lt1"/>
                </a:solidFill>
              </a:defRPr>
            </a:lvl1pPr>
            <a:lvl2pPr lvl="1" algn="r" rtl="0">
              <a:spcBef>
                <a:spcPts val="0"/>
              </a:spcBef>
              <a:spcAft>
                <a:spcPts val="0"/>
              </a:spcAft>
              <a:buClr>
                <a:schemeClr val="lt1"/>
              </a:buClr>
              <a:buSzPts val="4200"/>
              <a:buNone/>
              <a:defRPr sz="4200">
                <a:solidFill>
                  <a:schemeClr val="lt1"/>
                </a:solidFill>
              </a:defRPr>
            </a:lvl2pPr>
            <a:lvl3pPr lvl="2" algn="r" rtl="0">
              <a:spcBef>
                <a:spcPts val="0"/>
              </a:spcBef>
              <a:spcAft>
                <a:spcPts val="0"/>
              </a:spcAft>
              <a:buClr>
                <a:schemeClr val="lt1"/>
              </a:buClr>
              <a:buSzPts val="4200"/>
              <a:buNone/>
              <a:defRPr sz="4200">
                <a:solidFill>
                  <a:schemeClr val="lt1"/>
                </a:solidFill>
              </a:defRPr>
            </a:lvl3pPr>
            <a:lvl4pPr lvl="3" algn="r" rtl="0">
              <a:spcBef>
                <a:spcPts val="0"/>
              </a:spcBef>
              <a:spcAft>
                <a:spcPts val="0"/>
              </a:spcAft>
              <a:buClr>
                <a:schemeClr val="lt1"/>
              </a:buClr>
              <a:buSzPts val="4200"/>
              <a:buNone/>
              <a:defRPr sz="4200">
                <a:solidFill>
                  <a:schemeClr val="lt1"/>
                </a:solidFill>
              </a:defRPr>
            </a:lvl4pPr>
            <a:lvl5pPr lvl="4" algn="r" rtl="0">
              <a:spcBef>
                <a:spcPts val="0"/>
              </a:spcBef>
              <a:spcAft>
                <a:spcPts val="0"/>
              </a:spcAft>
              <a:buClr>
                <a:schemeClr val="lt1"/>
              </a:buClr>
              <a:buSzPts val="4200"/>
              <a:buNone/>
              <a:defRPr sz="4200">
                <a:solidFill>
                  <a:schemeClr val="lt1"/>
                </a:solidFill>
              </a:defRPr>
            </a:lvl5pPr>
            <a:lvl6pPr lvl="5" algn="r" rtl="0">
              <a:spcBef>
                <a:spcPts val="0"/>
              </a:spcBef>
              <a:spcAft>
                <a:spcPts val="0"/>
              </a:spcAft>
              <a:buClr>
                <a:schemeClr val="lt1"/>
              </a:buClr>
              <a:buSzPts val="4200"/>
              <a:buNone/>
              <a:defRPr sz="4200">
                <a:solidFill>
                  <a:schemeClr val="lt1"/>
                </a:solidFill>
              </a:defRPr>
            </a:lvl6pPr>
            <a:lvl7pPr lvl="6" algn="r" rtl="0">
              <a:spcBef>
                <a:spcPts val="0"/>
              </a:spcBef>
              <a:spcAft>
                <a:spcPts val="0"/>
              </a:spcAft>
              <a:buClr>
                <a:schemeClr val="lt1"/>
              </a:buClr>
              <a:buSzPts val="4200"/>
              <a:buNone/>
              <a:defRPr sz="4200">
                <a:solidFill>
                  <a:schemeClr val="lt1"/>
                </a:solidFill>
              </a:defRPr>
            </a:lvl7pPr>
            <a:lvl8pPr lvl="7" algn="r" rtl="0">
              <a:spcBef>
                <a:spcPts val="0"/>
              </a:spcBef>
              <a:spcAft>
                <a:spcPts val="0"/>
              </a:spcAft>
              <a:buClr>
                <a:schemeClr val="lt1"/>
              </a:buClr>
              <a:buSzPts val="4200"/>
              <a:buNone/>
              <a:defRPr sz="4200">
                <a:solidFill>
                  <a:schemeClr val="lt1"/>
                </a:solidFill>
              </a:defRPr>
            </a:lvl8pPr>
            <a:lvl9pPr lvl="8" algn="r" rtl="0">
              <a:spcBef>
                <a:spcPts val="0"/>
              </a:spcBef>
              <a:spcAft>
                <a:spcPts val="0"/>
              </a:spcAft>
              <a:buClr>
                <a:schemeClr val="lt1"/>
              </a:buClr>
              <a:buSzPts val="4200"/>
              <a:buNone/>
              <a:defRPr sz="4200">
                <a:solidFill>
                  <a:schemeClr val="lt1"/>
                </a:solidFill>
              </a:defRPr>
            </a:lvl9pPr>
          </a:lstStyle>
          <a:p>
            <a:endParaRPr/>
          </a:p>
        </p:txBody>
      </p:sp>
      <p:sp>
        <p:nvSpPr>
          <p:cNvPr id="125" name="Google Shape;125;p28"/>
          <p:cNvSpPr txBox="1">
            <a:spLocks noGrp="1"/>
          </p:cNvSpPr>
          <p:nvPr>
            <p:ph type="subTitle" idx="1"/>
          </p:nvPr>
        </p:nvSpPr>
        <p:spPr>
          <a:xfrm>
            <a:off x="1338238" y="1713051"/>
            <a:ext cx="2727600" cy="60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600"/>
              <a:buNone/>
              <a:defRPr sz="1600">
                <a:solidFill>
                  <a:schemeClr val="lt1"/>
                </a:solidFill>
              </a:defRPr>
            </a:lvl1pPr>
            <a:lvl2pPr lvl="1" algn="r" rtl="0">
              <a:lnSpc>
                <a:spcPct val="100000"/>
              </a:lnSpc>
              <a:spcBef>
                <a:spcPts val="0"/>
              </a:spcBef>
              <a:spcAft>
                <a:spcPts val="0"/>
              </a:spcAft>
              <a:buClr>
                <a:schemeClr val="lt1"/>
              </a:buClr>
              <a:buSzPts val="1600"/>
              <a:buNone/>
              <a:defRPr sz="1600">
                <a:solidFill>
                  <a:schemeClr val="lt1"/>
                </a:solidFill>
              </a:defRPr>
            </a:lvl2pPr>
            <a:lvl3pPr lvl="2" algn="r" rtl="0">
              <a:lnSpc>
                <a:spcPct val="100000"/>
              </a:lnSpc>
              <a:spcBef>
                <a:spcPts val="0"/>
              </a:spcBef>
              <a:spcAft>
                <a:spcPts val="0"/>
              </a:spcAft>
              <a:buClr>
                <a:schemeClr val="lt1"/>
              </a:buClr>
              <a:buSzPts val="1600"/>
              <a:buNone/>
              <a:defRPr sz="1600">
                <a:solidFill>
                  <a:schemeClr val="lt1"/>
                </a:solidFill>
              </a:defRPr>
            </a:lvl3pPr>
            <a:lvl4pPr lvl="3" algn="r" rtl="0">
              <a:lnSpc>
                <a:spcPct val="100000"/>
              </a:lnSpc>
              <a:spcBef>
                <a:spcPts val="0"/>
              </a:spcBef>
              <a:spcAft>
                <a:spcPts val="0"/>
              </a:spcAft>
              <a:buClr>
                <a:schemeClr val="lt1"/>
              </a:buClr>
              <a:buSzPts val="1600"/>
              <a:buNone/>
              <a:defRPr sz="1600">
                <a:solidFill>
                  <a:schemeClr val="lt1"/>
                </a:solidFill>
              </a:defRPr>
            </a:lvl4pPr>
            <a:lvl5pPr lvl="4" algn="r" rtl="0">
              <a:lnSpc>
                <a:spcPct val="100000"/>
              </a:lnSpc>
              <a:spcBef>
                <a:spcPts val="0"/>
              </a:spcBef>
              <a:spcAft>
                <a:spcPts val="0"/>
              </a:spcAft>
              <a:buClr>
                <a:schemeClr val="lt1"/>
              </a:buClr>
              <a:buSzPts val="1600"/>
              <a:buNone/>
              <a:defRPr sz="1600">
                <a:solidFill>
                  <a:schemeClr val="lt1"/>
                </a:solidFill>
              </a:defRPr>
            </a:lvl5pPr>
            <a:lvl6pPr lvl="5" algn="r" rtl="0">
              <a:lnSpc>
                <a:spcPct val="100000"/>
              </a:lnSpc>
              <a:spcBef>
                <a:spcPts val="0"/>
              </a:spcBef>
              <a:spcAft>
                <a:spcPts val="0"/>
              </a:spcAft>
              <a:buClr>
                <a:schemeClr val="lt1"/>
              </a:buClr>
              <a:buSzPts val="1600"/>
              <a:buNone/>
              <a:defRPr sz="1600">
                <a:solidFill>
                  <a:schemeClr val="lt1"/>
                </a:solidFill>
              </a:defRPr>
            </a:lvl6pPr>
            <a:lvl7pPr lvl="6" algn="r" rtl="0">
              <a:lnSpc>
                <a:spcPct val="100000"/>
              </a:lnSpc>
              <a:spcBef>
                <a:spcPts val="0"/>
              </a:spcBef>
              <a:spcAft>
                <a:spcPts val="0"/>
              </a:spcAft>
              <a:buClr>
                <a:schemeClr val="lt1"/>
              </a:buClr>
              <a:buSzPts val="1600"/>
              <a:buNone/>
              <a:defRPr sz="1600">
                <a:solidFill>
                  <a:schemeClr val="lt1"/>
                </a:solidFill>
              </a:defRPr>
            </a:lvl7pPr>
            <a:lvl8pPr lvl="7" algn="r" rtl="0">
              <a:lnSpc>
                <a:spcPct val="100000"/>
              </a:lnSpc>
              <a:spcBef>
                <a:spcPts val="0"/>
              </a:spcBef>
              <a:spcAft>
                <a:spcPts val="0"/>
              </a:spcAft>
              <a:buClr>
                <a:schemeClr val="lt1"/>
              </a:buClr>
              <a:buSzPts val="1600"/>
              <a:buNone/>
              <a:defRPr sz="1600">
                <a:solidFill>
                  <a:schemeClr val="lt1"/>
                </a:solidFill>
              </a:defRPr>
            </a:lvl8pPr>
            <a:lvl9pPr lvl="8" algn="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26" name="Google Shape;126;p28"/>
          <p:cNvSpPr txBox="1">
            <a:spLocks noGrp="1"/>
          </p:cNvSpPr>
          <p:nvPr>
            <p:ph type="title" idx="3"/>
          </p:nvPr>
        </p:nvSpPr>
        <p:spPr>
          <a:xfrm>
            <a:off x="1338238" y="3988950"/>
            <a:ext cx="2727600" cy="375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1400"/>
              <a:buNone/>
              <a:defRPr sz="1400">
                <a:solidFill>
                  <a:schemeClr val="lt1"/>
                </a:solidFill>
              </a:defRPr>
            </a:lvl1pPr>
            <a:lvl2pPr lvl="1" algn="r" rtl="0">
              <a:spcBef>
                <a:spcPts val="0"/>
              </a:spcBef>
              <a:spcAft>
                <a:spcPts val="0"/>
              </a:spcAft>
              <a:buClr>
                <a:schemeClr val="lt1"/>
              </a:buClr>
              <a:buSzPts val="4200"/>
              <a:buNone/>
              <a:defRPr sz="4200">
                <a:solidFill>
                  <a:schemeClr val="lt1"/>
                </a:solidFill>
              </a:defRPr>
            </a:lvl2pPr>
            <a:lvl3pPr lvl="2" algn="r" rtl="0">
              <a:spcBef>
                <a:spcPts val="0"/>
              </a:spcBef>
              <a:spcAft>
                <a:spcPts val="0"/>
              </a:spcAft>
              <a:buClr>
                <a:schemeClr val="lt1"/>
              </a:buClr>
              <a:buSzPts val="4200"/>
              <a:buNone/>
              <a:defRPr sz="4200">
                <a:solidFill>
                  <a:schemeClr val="lt1"/>
                </a:solidFill>
              </a:defRPr>
            </a:lvl3pPr>
            <a:lvl4pPr lvl="3" algn="r" rtl="0">
              <a:spcBef>
                <a:spcPts val="0"/>
              </a:spcBef>
              <a:spcAft>
                <a:spcPts val="0"/>
              </a:spcAft>
              <a:buClr>
                <a:schemeClr val="lt1"/>
              </a:buClr>
              <a:buSzPts val="4200"/>
              <a:buNone/>
              <a:defRPr sz="4200">
                <a:solidFill>
                  <a:schemeClr val="lt1"/>
                </a:solidFill>
              </a:defRPr>
            </a:lvl4pPr>
            <a:lvl5pPr lvl="4" algn="r" rtl="0">
              <a:spcBef>
                <a:spcPts val="0"/>
              </a:spcBef>
              <a:spcAft>
                <a:spcPts val="0"/>
              </a:spcAft>
              <a:buClr>
                <a:schemeClr val="lt1"/>
              </a:buClr>
              <a:buSzPts val="4200"/>
              <a:buNone/>
              <a:defRPr sz="4200">
                <a:solidFill>
                  <a:schemeClr val="lt1"/>
                </a:solidFill>
              </a:defRPr>
            </a:lvl5pPr>
            <a:lvl6pPr lvl="5" algn="r" rtl="0">
              <a:spcBef>
                <a:spcPts val="0"/>
              </a:spcBef>
              <a:spcAft>
                <a:spcPts val="0"/>
              </a:spcAft>
              <a:buClr>
                <a:schemeClr val="lt1"/>
              </a:buClr>
              <a:buSzPts val="4200"/>
              <a:buNone/>
              <a:defRPr sz="4200">
                <a:solidFill>
                  <a:schemeClr val="lt1"/>
                </a:solidFill>
              </a:defRPr>
            </a:lvl6pPr>
            <a:lvl7pPr lvl="6" algn="r" rtl="0">
              <a:spcBef>
                <a:spcPts val="0"/>
              </a:spcBef>
              <a:spcAft>
                <a:spcPts val="0"/>
              </a:spcAft>
              <a:buClr>
                <a:schemeClr val="lt1"/>
              </a:buClr>
              <a:buSzPts val="4200"/>
              <a:buNone/>
              <a:defRPr sz="4200">
                <a:solidFill>
                  <a:schemeClr val="lt1"/>
                </a:solidFill>
              </a:defRPr>
            </a:lvl7pPr>
            <a:lvl8pPr lvl="7" algn="r" rtl="0">
              <a:spcBef>
                <a:spcPts val="0"/>
              </a:spcBef>
              <a:spcAft>
                <a:spcPts val="0"/>
              </a:spcAft>
              <a:buClr>
                <a:schemeClr val="lt1"/>
              </a:buClr>
              <a:buSzPts val="4200"/>
              <a:buNone/>
              <a:defRPr sz="4200">
                <a:solidFill>
                  <a:schemeClr val="lt1"/>
                </a:solidFill>
              </a:defRPr>
            </a:lvl8pPr>
            <a:lvl9pPr lvl="8" algn="r" rtl="0">
              <a:spcBef>
                <a:spcPts val="0"/>
              </a:spcBef>
              <a:spcAft>
                <a:spcPts val="0"/>
              </a:spcAft>
              <a:buClr>
                <a:schemeClr val="lt1"/>
              </a:buClr>
              <a:buSzPts val="4200"/>
              <a:buNone/>
              <a:defRPr sz="4200">
                <a:solidFill>
                  <a:schemeClr val="lt1"/>
                </a:solidFill>
              </a:defRPr>
            </a:lvl9pPr>
          </a:lstStyle>
          <a:p>
            <a:endParaRPr/>
          </a:p>
        </p:txBody>
      </p:sp>
      <p:sp>
        <p:nvSpPr>
          <p:cNvPr id="127" name="Google Shape;127;p28"/>
          <p:cNvSpPr txBox="1">
            <a:spLocks noGrp="1"/>
          </p:cNvSpPr>
          <p:nvPr>
            <p:ph type="subTitle" idx="4"/>
          </p:nvPr>
        </p:nvSpPr>
        <p:spPr>
          <a:xfrm>
            <a:off x="1338238" y="3342176"/>
            <a:ext cx="2727600" cy="60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600"/>
              <a:buNone/>
              <a:defRPr sz="1600">
                <a:solidFill>
                  <a:schemeClr val="lt1"/>
                </a:solidFill>
              </a:defRPr>
            </a:lvl1pPr>
            <a:lvl2pPr lvl="1" algn="r" rtl="0">
              <a:lnSpc>
                <a:spcPct val="100000"/>
              </a:lnSpc>
              <a:spcBef>
                <a:spcPts val="0"/>
              </a:spcBef>
              <a:spcAft>
                <a:spcPts val="0"/>
              </a:spcAft>
              <a:buClr>
                <a:schemeClr val="lt1"/>
              </a:buClr>
              <a:buSzPts val="1600"/>
              <a:buNone/>
              <a:defRPr sz="1600">
                <a:solidFill>
                  <a:schemeClr val="lt1"/>
                </a:solidFill>
              </a:defRPr>
            </a:lvl2pPr>
            <a:lvl3pPr lvl="2" algn="r" rtl="0">
              <a:lnSpc>
                <a:spcPct val="100000"/>
              </a:lnSpc>
              <a:spcBef>
                <a:spcPts val="0"/>
              </a:spcBef>
              <a:spcAft>
                <a:spcPts val="0"/>
              </a:spcAft>
              <a:buClr>
                <a:schemeClr val="lt1"/>
              </a:buClr>
              <a:buSzPts val="1600"/>
              <a:buNone/>
              <a:defRPr sz="1600">
                <a:solidFill>
                  <a:schemeClr val="lt1"/>
                </a:solidFill>
              </a:defRPr>
            </a:lvl3pPr>
            <a:lvl4pPr lvl="3" algn="r" rtl="0">
              <a:lnSpc>
                <a:spcPct val="100000"/>
              </a:lnSpc>
              <a:spcBef>
                <a:spcPts val="0"/>
              </a:spcBef>
              <a:spcAft>
                <a:spcPts val="0"/>
              </a:spcAft>
              <a:buClr>
                <a:schemeClr val="lt1"/>
              </a:buClr>
              <a:buSzPts val="1600"/>
              <a:buNone/>
              <a:defRPr sz="1600">
                <a:solidFill>
                  <a:schemeClr val="lt1"/>
                </a:solidFill>
              </a:defRPr>
            </a:lvl4pPr>
            <a:lvl5pPr lvl="4" algn="r" rtl="0">
              <a:lnSpc>
                <a:spcPct val="100000"/>
              </a:lnSpc>
              <a:spcBef>
                <a:spcPts val="0"/>
              </a:spcBef>
              <a:spcAft>
                <a:spcPts val="0"/>
              </a:spcAft>
              <a:buClr>
                <a:schemeClr val="lt1"/>
              </a:buClr>
              <a:buSzPts val="1600"/>
              <a:buNone/>
              <a:defRPr sz="1600">
                <a:solidFill>
                  <a:schemeClr val="lt1"/>
                </a:solidFill>
              </a:defRPr>
            </a:lvl5pPr>
            <a:lvl6pPr lvl="5" algn="r" rtl="0">
              <a:lnSpc>
                <a:spcPct val="100000"/>
              </a:lnSpc>
              <a:spcBef>
                <a:spcPts val="0"/>
              </a:spcBef>
              <a:spcAft>
                <a:spcPts val="0"/>
              </a:spcAft>
              <a:buClr>
                <a:schemeClr val="lt1"/>
              </a:buClr>
              <a:buSzPts val="1600"/>
              <a:buNone/>
              <a:defRPr sz="1600">
                <a:solidFill>
                  <a:schemeClr val="lt1"/>
                </a:solidFill>
              </a:defRPr>
            </a:lvl6pPr>
            <a:lvl7pPr lvl="6" algn="r" rtl="0">
              <a:lnSpc>
                <a:spcPct val="100000"/>
              </a:lnSpc>
              <a:spcBef>
                <a:spcPts val="0"/>
              </a:spcBef>
              <a:spcAft>
                <a:spcPts val="0"/>
              </a:spcAft>
              <a:buClr>
                <a:schemeClr val="lt1"/>
              </a:buClr>
              <a:buSzPts val="1600"/>
              <a:buNone/>
              <a:defRPr sz="1600">
                <a:solidFill>
                  <a:schemeClr val="lt1"/>
                </a:solidFill>
              </a:defRPr>
            </a:lvl7pPr>
            <a:lvl8pPr lvl="7" algn="r" rtl="0">
              <a:lnSpc>
                <a:spcPct val="100000"/>
              </a:lnSpc>
              <a:spcBef>
                <a:spcPts val="0"/>
              </a:spcBef>
              <a:spcAft>
                <a:spcPts val="0"/>
              </a:spcAft>
              <a:buClr>
                <a:schemeClr val="lt1"/>
              </a:buClr>
              <a:buSzPts val="1600"/>
              <a:buNone/>
              <a:defRPr sz="1600">
                <a:solidFill>
                  <a:schemeClr val="lt1"/>
                </a:solidFill>
              </a:defRPr>
            </a:lvl8pPr>
            <a:lvl9pPr lvl="8" algn="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28" name="Google Shape;128;p28"/>
          <p:cNvSpPr txBox="1">
            <a:spLocks noGrp="1"/>
          </p:cNvSpPr>
          <p:nvPr>
            <p:ph type="title" idx="5"/>
          </p:nvPr>
        </p:nvSpPr>
        <p:spPr>
          <a:xfrm>
            <a:off x="5078163" y="2359825"/>
            <a:ext cx="2727600" cy="375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29" name="Google Shape;129;p28"/>
          <p:cNvSpPr txBox="1">
            <a:spLocks noGrp="1"/>
          </p:cNvSpPr>
          <p:nvPr>
            <p:ph type="subTitle" idx="6"/>
          </p:nvPr>
        </p:nvSpPr>
        <p:spPr>
          <a:xfrm>
            <a:off x="5078163" y="1713051"/>
            <a:ext cx="2727600" cy="6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30" name="Google Shape;130;p28"/>
          <p:cNvSpPr txBox="1">
            <a:spLocks noGrp="1"/>
          </p:cNvSpPr>
          <p:nvPr>
            <p:ph type="title" idx="7"/>
          </p:nvPr>
        </p:nvSpPr>
        <p:spPr>
          <a:xfrm>
            <a:off x="5078163" y="3988950"/>
            <a:ext cx="2727600" cy="375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31" name="Google Shape;131;p28"/>
          <p:cNvSpPr txBox="1">
            <a:spLocks noGrp="1"/>
          </p:cNvSpPr>
          <p:nvPr>
            <p:ph type="subTitle" idx="8"/>
          </p:nvPr>
        </p:nvSpPr>
        <p:spPr>
          <a:xfrm>
            <a:off x="5078163" y="3342176"/>
            <a:ext cx="2727600" cy="6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Text">
  <p:cSld name="SECTION_TITLE_AND_DESCRIPTION_1_2">
    <p:spTree>
      <p:nvGrpSpPr>
        <p:cNvPr id="1" name="Shape 132"/>
        <p:cNvGrpSpPr/>
        <p:nvPr/>
      </p:nvGrpSpPr>
      <p:grpSpPr>
        <a:xfrm>
          <a:off x="0" y="0"/>
          <a:ext cx="0" cy="0"/>
          <a:chOff x="0" y="0"/>
          <a:chExt cx="0" cy="0"/>
        </a:xfrm>
      </p:grpSpPr>
      <p:sp>
        <p:nvSpPr>
          <p:cNvPr id="133" name="Google Shape;133;p29"/>
          <p:cNvSpPr txBox="1">
            <a:spLocks noGrp="1"/>
          </p:cNvSpPr>
          <p:nvPr>
            <p:ph type="subTitle" idx="1"/>
          </p:nvPr>
        </p:nvSpPr>
        <p:spPr>
          <a:xfrm>
            <a:off x="5817050" y="2435925"/>
            <a:ext cx="2556300" cy="204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34" name="Google Shape;134;p29"/>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Text 1">
  <p:cSld name="TITLE_ONLY_1">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37" name="Google Shape;137;p30"/>
          <p:cNvSpPr txBox="1">
            <a:spLocks noGrp="1"/>
          </p:cNvSpPr>
          <p:nvPr>
            <p:ph type="subTitle" idx="1"/>
          </p:nvPr>
        </p:nvSpPr>
        <p:spPr>
          <a:xfrm>
            <a:off x="938500" y="2435925"/>
            <a:ext cx="2556300" cy="204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Text 2">
  <p:cSld name="CAPTION_ONLY_2">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40" name="Google Shape;140;p31"/>
          <p:cNvSpPr txBox="1">
            <a:spLocks noGrp="1"/>
          </p:cNvSpPr>
          <p:nvPr>
            <p:ph type="subTitle" idx="1"/>
          </p:nvPr>
        </p:nvSpPr>
        <p:spPr>
          <a:xfrm>
            <a:off x="5817050" y="2435925"/>
            <a:ext cx="2556300" cy="204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p:cSld name="SECTION_HEADER_2">
    <p:spTree>
      <p:nvGrpSpPr>
        <p:cNvPr id="1" name="Shape 141"/>
        <p:cNvGrpSpPr/>
        <p:nvPr/>
      </p:nvGrpSpPr>
      <p:grpSpPr>
        <a:xfrm>
          <a:off x="0" y="0"/>
          <a:ext cx="0" cy="0"/>
          <a:chOff x="0" y="0"/>
          <a:chExt cx="0" cy="0"/>
        </a:xfrm>
      </p:grpSpPr>
      <p:sp>
        <p:nvSpPr>
          <p:cNvPr id="142" name="Google Shape;142;p32"/>
          <p:cNvSpPr txBox="1">
            <a:spLocks noGrp="1"/>
          </p:cNvSpPr>
          <p:nvPr>
            <p:ph type="title"/>
          </p:nvPr>
        </p:nvSpPr>
        <p:spPr>
          <a:xfrm>
            <a:off x="2062800" y="2442050"/>
            <a:ext cx="5018400" cy="59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43" name="Google Shape;143;p32"/>
          <p:cNvSpPr txBox="1">
            <a:spLocks noGrp="1"/>
          </p:cNvSpPr>
          <p:nvPr>
            <p:ph type="subTitle" idx="1"/>
          </p:nvPr>
        </p:nvSpPr>
        <p:spPr>
          <a:xfrm>
            <a:off x="2896500" y="3391325"/>
            <a:ext cx="3351000" cy="11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 Credits">
  <p:cSld name="SECTION_HEADER_1">
    <p:spTree>
      <p:nvGrpSpPr>
        <p:cNvPr id="1" name="Shape 144"/>
        <p:cNvGrpSpPr/>
        <p:nvPr/>
      </p:nvGrpSpPr>
      <p:grpSpPr>
        <a:xfrm>
          <a:off x="0" y="0"/>
          <a:ext cx="0" cy="0"/>
          <a:chOff x="0" y="0"/>
          <a:chExt cx="0" cy="0"/>
        </a:xfrm>
      </p:grpSpPr>
      <p:sp>
        <p:nvSpPr>
          <p:cNvPr id="145" name="Google Shape;145;p33"/>
          <p:cNvSpPr txBox="1">
            <a:spLocks noGrp="1"/>
          </p:cNvSpPr>
          <p:nvPr>
            <p:ph type="title"/>
          </p:nvPr>
        </p:nvSpPr>
        <p:spPr>
          <a:xfrm>
            <a:off x="924870" y="760375"/>
            <a:ext cx="3068700" cy="59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46" name="Google Shape;146;p33"/>
          <p:cNvSpPr txBox="1">
            <a:spLocks noGrp="1"/>
          </p:cNvSpPr>
          <p:nvPr>
            <p:ph type="subTitle" idx="1"/>
          </p:nvPr>
        </p:nvSpPr>
        <p:spPr>
          <a:xfrm>
            <a:off x="924875" y="1684275"/>
            <a:ext cx="3305400" cy="10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147" name="Google Shape;147;p33"/>
          <p:cNvSpPr txBox="1"/>
          <p:nvPr/>
        </p:nvSpPr>
        <p:spPr>
          <a:xfrm>
            <a:off x="924875" y="3570000"/>
            <a:ext cx="3305400" cy="6669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000">
                <a:solidFill>
                  <a:schemeClr val="accent1"/>
                </a:solidFill>
                <a:latin typeface="Montserrat Medium"/>
                <a:ea typeface="Montserrat Medium"/>
                <a:cs typeface="Montserrat Medium"/>
                <a:sym typeface="Montserrat Medium"/>
              </a:rPr>
              <a:t>CREDITS: This presentation template was created by </a:t>
            </a:r>
            <a:r>
              <a:rPr lang="en-GB" sz="1000">
                <a:solidFill>
                  <a:schemeClr val="accent1"/>
                </a:solidFill>
                <a:uFill>
                  <a:noFill/>
                </a:uFill>
                <a:latin typeface="Montserrat Medium"/>
                <a:ea typeface="Montserrat Medium"/>
                <a:cs typeface="Montserrat Medium"/>
                <a:sym typeface="Montserrat Medium"/>
                <a:hlinkClick r:id="rId2"/>
              </a:rPr>
              <a:t>Slidesgo</a:t>
            </a:r>
            <a:r>
              <a:rPr lang="en-GB" sz="1000">
                <a:solidFill>
                  <a:schemeClr val="accent1"/>
                </a:solidFill>
                <a:latin typeface="Montserrat Medium"/>
                <a:ea typeface="Montserrat Medium"/>
                <a:cs typeface="Montserrat Medium"/>
                <a:sym typeface="Montserrat Medium"/>
              </a:rPr>
              <a:t>, including icons by </a:t>
            </a:r>
            <a:r>
              <a:rPr lang="en-GB" sz="1000">
                <a:solidFill>
                  <a:schemeClr val="accent1"/>
                </a:solidFill>
                <a:uFill>
                  <a:noFill/>
                </a:uFill>
                <a:latin typeface="Montserrat Medium"/>
                <a:ea typeface="Montserrat Medium"/>
                <a:cs typeface="Montserrat Medium"/>
                <a:sym typeface="Montserrat Medium"/>
                <a:hlinkClick r:id="rId3"/>
              </a:rPr>
              <a:t>Flaticon</a:t>
            </a:r>
            <a:r>
              <a:rPr lang="en-GB" sz="1000">
                <a:solidFill>
                  <a:schemeClr val="accent1"/>
                </a:solidFill>
                <a:latin typeface="Montserrat Medium"/>
                <a:ea typeface="Montserrat Medium"/>
                <a:cs typeface="Montserrat Medium"/>
                <a:sym typeface="Montserrat Medium"/>
              </a:rPr>
              <a:t>, and infographics &amp; images by </a:t>
            </a:r>
            <a:r>
              <a:rPr lang="en-GB" sz="1000">
                <a:solidFill>
                  <a:schemeClr val="accent1"/>
                </a:solidFill>
                <a:uFill>
                  <a:noFill/>
                </a:uFill>
                <a:latin typeface="Montserrat Medium"/>
                <a:ea typeface="Montserrat Medium"/>
                <a:cs typeface="Montserrat Medium"/>
                <a:sym typeface="Montserrat Medium"/>
                <a:hlinkClick r:id="rId4"/>
              </a:rPr>
              <a:t>Freepik</a:t>
            </a:r>
            <a:r>
              <a:rPr lang="en-GB" sz="1000">
                <a:solidFill>
                  <a:schemeClr val="accent1"/>
                </a:solidFill>
                <a:latin typeface="Montserrat Medium"/>
                <a:ea typeface="Montserrat Medium"/>
                <a:cs typeface="Montserrat Medium"/>
                <a:sym typeface="Montserrat Medium"/>
              </a:rPr>
              <a:t>. </a:t>
            </a:r>
            <a:endParaRPr sz="1000">
              <a:solidFill>
                <a:schemeClr val="accent1"/>
              </a:solidFill>
              <a:latin typeface="Montserrat Medium"/>
              <a:ea typeface="Montserrat Medium"/>
              <a:cs typeface="Montserrat Medium"/>
              <a:sym typeface="Montserrat Medium"/>
            </a:endParaRPr>
          </a:p>
          <a:p>
            <a:pPr marL="0" lvl="0" indent="0" algn="l" rtl="0">
              <a:spcBef>
                <a:spcPts val="300"/>
              </a:spcBef>
              <a:spcAft>
                <a:spcPts val="0"/>
              </a:spcAft>
              <a:buNone/>
            </a:pPr>
            <a:endParaRPr sz="1000">
              <a:solidFill>
                <a:schemeClr val="accent1"/>
              </a:solidFill>
              <a:latin typeface="Montserrat Medium"/>
              <a:ea typeface="Montserrat Medium"/>
              <a:cs typeface="Montserrat Medium"/>
              <a:sym typeface="Montserrat Medium"/>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Bullet points 1">
  <p:cSld name="SECTION_TITLE_AND_DESCRIPTION_1_1_2">
    <p:spTree>
      <p:nvGrpSpPr>
        <p:cNvPr id="1" name="Shape 148"/>
        <p:cNvGrpSpPr/>
        <p:nvPr/>
      </p:nvGrpSpPr>
      <p:grpSpPr>
        <a:xfrm>
          <a:off x="0" y="0"/>
          <a:ext cx="0" cy="0"/>
          <a:chOff x="0" y="0"/>
          <a:chExt cx="0" cy="0"/>
        </a:xfrm>
      </p:grpSpPr>
      <p:sp>
        <p:nvSpPr>
          <p:cNvPr id="149" name="Google Shape;149;p3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50" name="Google Shape;150;p3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list">
  <p:cSld name="TITLE_AND_TWO_COLUMNS_1">
    <p:spTree>
      <p:nvGrpSpPr>
        <p:cNvPr id="1" name="Shape 151"/>
        <p:cNvGrpSpPr/>
        <p:nvPr/>
      </p:nvGrpSpPr>
      <p:grpSpPr>
        <a:xfrm>
          <a:off x="0" y="0"/>
          <a:ext cx="0" cy="0"/>
          <a:chOff x="0" y="0"/>
          <a:chExt cx="0" cy="0"/>
        </a:xfrm>
      </p:grpSpPr>
      <p:sp>
        <p:nvSpPr>
          <p:cNvPr id="152" name="Google Shape;152;p3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53" name="Google Shape;153;p35"/>
          <p:cNvSpPr txBox="1">
            <a:spLocks noGrp="1"/>
          </p:cNvSpPr>
          <p:nvPr>
            <p:ph type="body" idx="1"/>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5337175" y="1297125"/>
            <a:ext cx="2837400" cy="125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6" name="Google Shape;26;p7"/>
          <p:cNvSpPr txBox="1">
            <a:spLocks noGrp="1"/>
          </p:cNvSpPr>
          <p:nvPr>
            <p:ph type="body" idx="1"/>
          </p:nvPr>
        </p:nvSpPr>
        <p:spPr>
          <a:xfrm>
            <a:off x="5337175" y="2593875"/>
            <a:ext cx="2837400" cy="12525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lt1"/>
              </a:buClr>
              <a:buSzPts val="1600"/>
              <a:buChar char="●"/>
              <a:defRPr sz="1600">
                <a:solidFill>
                  <a:schemeClr val="lt1"/>
                </a:solidFill>
              </a:defRPr>
            </a:lvl1pPr>
            <a:lvl2pPr marL="914400" lvl="1" indent="-330200" rtl="0">
              <a:spcBef>
                <a:spcPts val="1600"/>
              </a:spcBef>
              <a:spcAft>
                <a:spcPts val="0"/>
              </a:spcAft>
              <a:buClr>
                <a:schemeClr val="lt1"/>
              </a:buClr>
              <a:buSzPts val="1600"/>
              <a:buChar char="○"/>
              <a:defRPr sz="1600">
                <a:solidFill>
                  <a:schemeClr val="lt1"/>
                </a:solidFill>
              </a:defRPr>
            </a:lvl2pPr>
            <a:lvl3pPr marL="1371600" lvl="2" indent="-330200" rtl="0">
              <a:spcBef>
                <a:spcPts val="1600"/>
              </a:spcBef>
              <a:spcAft>
                <a:spcPts val="0"/>
              </a:spcAft>
              <a:buClr>
                <a:schemeClr val="lt1"/>
              </a:buClr>
              <a:buSzPts val="1600"/>
              <a:buChar char="■"/>
              <a:defRPr sz="1600">
                <a:solidFill>
                  <a:schemeClr val="lt1"/>
                </a:solidFill>
              </a:defRPr>
            </a:lvl3pPr>
            <a:lvl4pPr marL="1828800" lvl="3" indent="-330200" rtl="0">
              <a:spcBef>
                <a:spcPts val="1600"/>
              </a:spcBef>
              <a:spcAft>
                <a:spcPts val="0"/>
              </a:spcAft>
              <a:buClr>
                <a:schemeClr val="lt1"/>
              </a:buClr>
              <a:buSzPts val="1600"/>
              <a:buChar char="●"/>
              <a:defRPr sz="1600">
                <a:solidFill>
                  <a:schemeClr val="lt1"/>
                </a:solidFill>
              </a:defRPr>
            </a:lvl4pPr>
            <a:lvl5pPr marL="2286000" lvl="4" indent="-330200" rtl="0">
              <a:spcBef>
                <a:spcPts val="1600"/>
              </a:spcBef>
              <a:spcAft>
                <a:spcPts val="0"/>
              </a:spcAft>
              <a:buClr>
                <a:schemeClr val="lt1"/>
              </a:buClr>
              <a:buSzPts val="1600"/>
              <a:buChar char="○"/>
              <a:defRPr sz="1600">
                <a:solidFill>
                  <a:schemeClr val="lt1"/>
                </a:solidFill>
              </a:defRPr>
            </a:lvl5pPr>
            <a:lvl6pPr marL="2743200" lvl="5" indent="-330200" rtl="0">
              <a:spcBef>
                <a:spcPts val="1600"/>
              </a:spcBef>
              <a:spcAft>
                <a:spcPts val="0"/>
              </a:spcAft>
              <a:buClr>
                <a:schemeClr val="lt1"/>
              </a:buClr>
              <a:buSzPts val="1600"/>
              <a:buChar char="■"/>
              <a:defRPr sz="1600">
                <a:solidFill>
                  <a:schemeClr val="lt1"/>
                </a:solidFill>
              </a:defRPr>
            </a:lvl6pPr>
            <a:lvl7pPr marL="3200400" lvl="6" indent="-330200" rtl="0">
              <a:spcBef>
                <a:spcPts val="1600"/>
              </a:spcBef>
              <a:spcAft>
                <a:spcPts val="0"/>
              </a:spcAft>
              <a:buClr>
                <a:schemeClr val="lt1"/>
              </a:buClr>
              <a:buSzPts val="1600"/>
              <a:buChar char="●"/>
              <a:defRPr sz="1600">
                <a:solidFill>
                  <a:schemeClr val="lt1"/>
                </a:solidFill>
              </a:defRPr>
            </a:lvl7pPr>
            <a:lvl8pPr marL="3657600" lvl="7" indent="-330200" rtl="0">
              <a:spcBef>
                <a:spcPts val="1600"/>
              </a:spcBef>
              <a:spcAft>
                <a:spcPts val="0"/>
              </a:spcAft>
              <a:buClr>
                <a:schemeClr val="lt1"/>
              </a:buClr>
              <a:buSzPts val="1600"/>
              <a:buChar char="○"/>
              <a:defRPr sz="1600">
                <a:solidFill>
                  <a:schemeClr val="lt1"/>
                </a:solidFill>
              </a:defRPr>
            </a:lvl8pPr>
            <a:lvl9pPr marL="4114800" lvl="8" indent="-330200" rtl="0">
              <a:spcBef>
                <a:spcPts val="1600"/>
              </a:spcBef>
              <a:spcAft>
                <a:spcPts val="1600"/>
              </a:spcAft>
              <a:buClr>
                <a:schemeClr val="lt1"/>
              </a:buClr>
              <a:buSzPts val="1600"/>
              <a:buChar char="■"/>
              <a:defRPr sz="16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929477" y="436183"/>
            <a:ext cx="2746500" cy="4090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3000"/>
              <a:buNone/>
              <a:defRPr sz="3000">
                <a:solidFill>
                  <a:schemeClr val="accent1"/>
                </a:solidFill>
              </a:defRPr>
            </a:lvl1pPr>
            <a:lvl2pPr lvl="1">
              <a:spcBef>
                <a:spcPts val="0"/>
              </a:spcBef>
              <a:spcAft>
                <a:spcPts val="0"/>
              </a:spcAft>
              <a:buClr>
                <a:schemeClr val="accent1"/>
              </a:buClr>
              <a:buSzPts val="4800"/>
              <a:buNone/>
              <a:defRPr sz="4800">
                <a:solidFill>
                  <a:schemeClr val="accent1"/>
                </a:solidFill>
              </a:defRPr>
            </a:lvl2pPr>
            <a:lvl3pPr lvl="2">
              <a:spcBef>
                <a:spcPts val="0"/>
              </a:spcBef>
              <a:spcAft>
                <a:spcPts val="0"/>
              </a:spcAft>
              <a:buClr>
                <a:schemeClr val="accent1"/>
              </a:buClr>
              <a:buSzPts val="4800"/>
              <a:buNone/>
              <a:defRPr sz="4800">
                <a:solidFill>
                  <a:schemeClr val="accent1"/>
                </a:solidFill>
              </a:defRPr>
            </a:lvl3pPr>
            <a:lvl4pPr lvl="3">
              <a:spcBef>
                <a:spcPts val="0"/>
              </a:spcBef>
              <a:spcAft>
                <a:spcPts val="0"/>
              </a:spcAft>
              <a:buClr>
                <a:schemeClr val="accent1"/>
              </a:buClr>
              <a:buSzPts val="4800"/>
              <a:buNone/>
              <a:defRPr sz="4800">
                <a:solidFill>
                  <a:schemeClr val="accent1"/>
                </a:solidFill>
              </a:defRPr>
            </a:lvl4pPr>
            <a:lvl5pPr lvl="4">
              <a:spcBef>
                <a:spcPts val="0"/>
              </a:spcBef>
              <a:spcAft>
                <a:spcPts val="0"/>
              </a:spcAft>
              <a:buClr>
                <a:schemeClr val="accent1"/>
              </a:buClr>
              <a:buSzPts val="4800"/>
              <a:buNone/>
              <a:defRPr sz="4800">
                <a:solidFill>
                  <a:schemeClr val="accent1"/>
                </a:solidFill>
              </a:defRPr>
            </a:lvl5pPr>
            <a:lvl6pPr lvl="5">
              <a:spcBef>
                <a:spcPts val="0"/>
              </a:spcBef>
              <a:spcAft>
                <a:spcPts val="0"/>
              </a:spcAft>
              <a:buClr>
                <a:schemeClr val="accent1"/>
              </a:buClr>
              <a:buSzPts val="4800"/>
              <a:buNone/>
              <a:defRPr sz="4800">
                <a:solidFill>
                  <a:schemeClr val="accent1"/>
                </a:solidFill>
              </a:defRPr>
            </a:lvl6pPr>
            <a:lvl7pPr lvl="6">
              <a:spcBef>
                <a:spcPts val="0"/>
              </a:spcBef>
              <a:spcAft>
                <a:spcPts val="0"/>
              </a:spcAft>
              <a:buClr>
                <a:schemeClr val="accent1"/>
              </a:buClr>
              <a:buSzPts val="4800"/>
              <a:buNone/>
              <a:defRPr sz="4800">
                <a:solidFill>
                  <a:schemeClr val="accent1"/>
                </a:solidFill>
              </a:defRPr>
            </a:lvl7pPr>
            <a:lvl8pPr lvl="7">
              <a:spcBef>
                <a:spcPts val="0"/>
              </a:spcBef>
              <a:spcAft>
                <a:spcPts val="0"/>
              </a:spcAft>
              <a:buClr>
                <a:schemeClr val="accent1"/>
              </a:buClr>
              <a:buSzPts val="4800"/>
              <a:buNone/>
              <a:defRPr sz="4800">
                <a:solidFill>
                  <a:schemeClr val="accent1"/>
                </a:solidFill>
              </a:defRPr>
            </a:lvl8pPr>
            <a:lvl9pPr lvl="8">
              <a:spcBef>
                <a:spcPts val="0"/>
              </a:spcBef>
              <a:spcAft>
                <a:spcPts val="0"/>
              </a:spcAft>
              <a:buClr>
                <a:schemeClr val="accent1"/>
              </a:buClr>
              <a:buSzPts val="4800"/>
              <a:buNone/>
              <a:defRPr sz="4800">
                <a:solidFill>
                  <a:schemeClr val="accent1"/>
                </a:solidFill>
              </a:defRPr>
            </a:lvl9pPr>
          </a:lstStyle>
          <a:p>
            <a:endParaRPr/>
          </a:p>
        </p:txBody>
      </p:sp>
      <p:pic>
        <p:nvPicPr>
          <p:cNvPr id="29" name="Google Shape;29;p8"/>
          <p:cNvPicPr preferRelativeResize="0"/>
          <p:nvPr/>
        </p:nvPicPr>
        <p:blipFill>
          <a:blip r:embed="rId2"/>
          <a:stretch>
            <a:fillRect/>
          </a:stretch>
        </p:blipFill>
        <p:spPr>
          <a:xfrm rot="5400000">
            <a:off x="3278924" y="414050"/>
            <a:ext cx="7626551" cy="2883799"/>
          </a:xfrm>
          <a:prstGeom prst="rect">
            <a:avLst/>
          </a:prstGeom>
          <a:noFill/>
          <a:ln>
            <a:noFill/>
          </a:ln>
        </p:spPr>
      </p:pic>
      <p:pic>
        <p:nvPicPr>
          <p:cNvPr id="30" name="Google Shape;30;p8"/>
          <p:cNvPicPr preferRelativeResize="0"/>
          <p:nvPr/>
        </p:nvPicPr>
        <p:blipFill>
          <a:blip r:embed="rId2"/>
          <a:stretch>
            <a:fillRect/>
          </a:stretch>
        </p:blipFill>
        <p:spPr>
          <a:xfrm rot="5400000" flipH="1">
            <a:off x="4822414" y="-351911"/>
            <a:ext cx="9309797" cy="35202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subTitle" idx="1"/>
          </p:nvPr>
        </p:nvSpPr>
        <p:spPr>
          <a:xfrm>
            <a:off x="938500" y="1769575"/>
            <a:ext cx="28716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3" name="Google Shape;33;p9"/>
          <p:cNvSpPr txBox="1">
            <a:spLocks noGrp="1"/>
          </p:cNvSpPr>
          <p:nvPr>
            <p:ph type="body" idx="2"/>
          </p:nvPr>
        </p:nvSpPr>
        <p:spPr>
          <a:xfrm>
            <a:off x="4703375" y="909600"/>
            <a:ext cx="3468900" cy="3324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34" name="Google Shape;34;p9"/>
          <p:cNvSpPr txBox="1">
            <a:spLocks noGrp="1"/>
          </p:cNvSpPr>
          <p:nvPr>
            <p:ph type="title"/>
          </p:nvPr>
        </p:nvSpPr>
        <p:spPr>
          <a:xfrm>
            <a:off x="938500" y="445025"/>
            <a:ext cx="32238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6.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6.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6"/>
          <p:cNvSpPr txBox="1">
            <a:spLocks noGrp="1"/>
          </p:cNvSpPr>
          <p:nvPr>
            <p:ph type="ctrTitle"/>
          </p:nvPr>
        </p:nvSpPr>
        <p:spPr>
          <a:xfrm>
            <a:off x="2175900" y="1950100"/>
            <a:ext cx="4792200" cy="644700"/>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GB"/>
              <a:t>STOCK MARKET PREDICTION USING LSTM</a:t>
            </a:r>
          </a:p>
        </p:txBody>
      </p:sp>
      <p:sp>
        <p:nvSpPr>
          <p:cNvPr id="159" name="Google Shape;159;p36"/>
          <p:cNvSpPr txBox="1">
            <a:spLocks noGrp="1"/>
          </p:cNvSpPr>
          <p:nvPr>
            <p:ph type="ctrTitle"/>
          </p:nvPr>
        </p:nvSpPr>
        <p:spPr>
          <a:xfrm>
            <a:off x="2941650" y="2333625"/>
            <a:ext cx="3260700" cy="1065300"/>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GB" sz="1200" dirty="0">
                <a:latin typeface="Times New Roman" panose="02020603050405020304"/>
                <a:ea typeface="Times New Roman" panose="02020603050405020304"/>
                <a:cs typeface="Times New Roman" panose="02020603050405020304"/>
                <a:sym typeface="Times New Roman" panose="02020603050405020304"/>
              </a:rPr>
              <a:t>By</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endParaRPr sz="2200" b="0" dirty="0">
              <a:latin typeface="Montserrat ExtraLight"/>
              <a:ea typeface="Montserrat ExtraLight"/>
              <a:cs typeface="Montserrat ExtraLight"/>
              <a:sym typeface="Montserrat ExtraLight"/>
            </a:endParaRPr>
          </a:p>
        </p:txBody>
      </p:sp>
      <p:cxnSp>
        <p:nvCxnSpPr>
          <p:cNvPr id="160" name="Google Shape;160;p36"/>
          <p:cNvCxnSpPr/>
          <p:nvPr/>
        </p:nvCxnSpPr>
        <p:spPr>
          <a:xfrm>
            <a:off x="3190500" y="25651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61" name="Google Shape;161;p36"/>
          <p:cNvSpPr txBox="1"/>
          <p:nvPr/>
        </p:nvSpPr>
        <p:spPr>
          <a:xfrm>
            <a:off x="3378875" y="4191000"/>
            <a:ext cx="2574600" cy="64071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3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UNDER THE SUPERVISION OF:</a:t>
            </a:r>
            <a:endParaRPr sz="13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endParaRPr sz="13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xmlns:p14="http://schemas.microsoft.com/office/powerpoint/2010/main">
    <mc:Choice Requires="p14">
      <p:transition spd="slow" advTm="1464">
        <p:fade thruBlk="1"/>
      </p:transition>
    </mc:Choice>
    <mc:Fallback xmlns="">
      <p:transition spd="slow" advTm="1464">
        <p:fade thruBlk="1"/>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5"/>
          <p:cNvSpPr txBox="1">
            <a:spLocks noGrp="1"/>
          </p:cNvSpPr>
          <p:nvPr>
            <p:ph type="title"/>
          </p:nvPr>
        </p:nvSpPr>
        <p:spPr>
          <a:xfrm>
            <a:off x="130163" y="268750"/>
            <a:ext cx="23901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500"/>
              <a:t>DATA PREPROCESSING</a:t>
            </a:r>
            <a:endParaRPr sz="1500"/>
          </a:p>
        </p:txBody>
      </p:sp>
      <p:sp>
        <p:nvSpPr>
          <p:cNvPr id="247" name="Google Shape;247;p45"/>
          <p:cNvSpPr txBox="1">
            <a:spLocks noGrp="1"/>
          </p:cNvSpPr>
          <p:nvPr>
            <p:ph type="subTitle" idx="1"/>
          </p:nvPr>
        </p:nvSpPr>
        <p:spPr>
          <a:xfrm>
            <a:off x="130163" y="1228075"/>
            <a:ext cx="23901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Usually dataset contains</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noises,null values and some unwanted data.Removal of those data is done here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48" name="Google Shape;248;p45"/>
          <p:cNvSpPr txBox="1">
            <a:spLocks noGrp="1"/>
          </p:cNvSpPr>
          <p:nvPr>
            <p:ph type="title" idx="2"/>
          </p:nvPr>
        </p:nvSpPr>
        <p:spPr>
          <a:xfrm>
            <a:off x="2728688" y="2463175"/>
            <a:ext cx="23901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RESULT ANALYSIS</a:t>
            </a:r>
          </a:p>
        </p:txBody>
      </p:sp>
      <p:sp>
        <p:nvSpPr>
          <p:cNvPr id="249" name="Google Shape;249;p45"/>
          <p:cNvSpPr txBox="1">
            <a:spLocks noGrp="1"/>
          </p:cNvSpPr>
          <p:nvPr>
            <p:ph type="subTitle" idx="3"/>
          </p:nvPr>
        </p:nvSpPr>
        <p:spPr>
          <a:xfrm>
            <a:off x="2728688" y="3694200"/>
            <a:ext cx="2390100" cy="1235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300">
                <a:latin typeface="Times New Roman" panose="02020603050405020304"/>
                <a:ea typeface="Times New Roman" panose="02020603050405020304"/>
                <a:cs typeface="Times New Roman" panose="02020603050405020304"/>
                <a:sym typeface="Times New Roman" panose="02020603050405020304"/>
              </a:rPr>
              <a:t>The predicted data is visualized and compared with the actual data.</a:t>
            </a:r>
            <a:endParaRPr sz="1300">
              <a:latin typeface="Times New Roman" panose="02020603050405020304"/>
              <a:ea typeface="Times New Roman" panose="02020603050405020304"/>
              <a:cs typeface="Times New Roman" panose="02020603050405020304"/>
              <a:sym typeface="Times New Roman" panose="02020603050405020304"/>
            </a:endParaRPr>
          </a:p>
        </p:txBody>
      </p:sp>
      <p:sp>
        <p:nvSpPr>
          <p:cNvPr id="250" name="Google Shape;250;p45"/>
          <p:cNvSpPr txBox="1">
            <a:spLocks noGrp="1"/>
          </p:cNvSpPr>
          <p:nvPr>
            <p:ph type="title"/>
          </p:nvPr>
        </p:nvSpPr>
        <p:spPr>
          <a:xfrm>
            <a:off x="130163" y="2582325"/>
            <a:ext cx="23901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600"/>
              <a:t>TRAINING &amp; TESTING</a:t>
            </a:r>
            <a:endParaRPr sz="1600"/>
          </a:p>
        </p:txBody>
      </p:sp>
      <p:sp>
        <p:nvSpPr>
          <p:cNvPr id="251" name="Google Shape;251;p45"/>
          <p:cNvSpPr txBox="1">
            <a:spLocks noGrp="1"/>
          </p:cNvSpPr>
          <p:nvPr>
            <p:ph type="subTitle" idx="1"/>
          </p:nvPr>
        </p:nvSpPr>
        <p:spPr>
          <a:xfrm>
            <a:off x="130163" y="3694200"/>
            <a:ext cx="2390100" cy="1235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Since the data is time series, I will take the first 90% of data as training and the last 10% as test data Using the TimeSeriesSplit.</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p:txBody>
      </p:sp>
      <p:sp>
        <p:nvSpPr>
          <p:cNvPr id="252" name="Google Shape;252;p45"/>
          <p:cNvSpPr txBox="1">
            <a:spLocks noGrp="1"/>
          </p:cNvSpPr>
          <p:nvPr>
            <p:ph type="title"/>
          </p:nvPr>
        </p:nvSpPr>
        <p:spPr>
          <a:xfrm>
            <a:off x="2728688" y="268750"/>
            <a:ext cx="23901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600"/>
              <a:t>MODEL CONSTRUCTION</a:t>
            </a:r>
            <a:endParaRPr sz="1600"/>
          </a:p>
        </p:txBody>
      </p:sp>
      <p:sp>
        <p:nvSpPr>
          <p:cNvPr id="253" name="Google Shape;253;p45"/>
          <p:cNvSpPr txBox="1">
            <a:spLocks noGrp="1"/>
          </p:cNvSpPr>
          <p:nvPr>
            <p:ph type="subTitle" idx="1"/>
          </p:nvPr>
        </p:nvSpPr>
        <p:spPr>
          <a:xfrm>
            <a:off x="2728688" y="1228075"/>
            <a:ext cx="23901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LSTM model is imported from the Keras a ML library</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54" name="Google Shape;254;p45"/>
          <p:cNvSpPr txBox="1">
            <a:spLocks noGrp="1"/>
          </p:cNvSpPr>
          <p:nvPr>
            <p:ph type="title"/>
          </p:nvPr>
        </p:nvSpPr>
        <p:spPr>
          <a:xfrm>
            <a:off x="5512413" y="2463175"/>
            <a:ext cx="23901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EVALUATION</a:t>
            </a:r>
          </a:p>
        </p:txBody>
      </p:sp>
      <p:sp>
        <p:nvSpPr>
          <p:cNvPr id="255" name="Google Shape;255;p45"/>
          <p:cNvSpPr txBox="1">
            <a:spLocks noGrp="1"/>
          </p:cNvSpPr>
          <p:nvPr>
            <p:ph type="subTitle" idx="1"/>
          </p:nvPr>
        </p:nvSpPr>
        <p:spPr>
          <a:xfrm>
            <a:off x="5512413" y="3694200"/>
            <a:ext cx="2390100" cy="1235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300">
                <a:latin typeface="Times New Roman" panose="02020603050405020304"/>
                <a:ea typeface="Times New Roman" panose="02020603050405020304"/>
                <a:cs typeface="Times New Roman" panose="02020603050405020304"/>
                <a:sym typeface="Times New Roman" panose="02020603050405020304"/>
              </a:rPr>
              <a:t>Predicted data is evaluated by evaluation metrics such as R2-Score,MSE.</a:t>
            </a:r>
            <a:endParaRPr sz="1300">
              <a:latin typeface="Times New Roman" panose="02020603050405020304"/>
              <a:ea typeface="Times New Roman" panose="02020603050405020304"/>
              <a:cs typeface="Times New Roman" panose="02020603050405020304"/>
              <a:sym typeface="Times New Roman" panose="02020603050405020304"/>
            </a:endParaRPr>
          </a:p>
        </p:txBody>
      </p:sp>
      <p:sp>
        <p:nvSpPr>
          <p:cNvPr id="256" name="Google Shape;256;p45"/>
          <p:cNvSpPr/>
          <p:nvPr/>
        </p:nvSpPr>
        <p:spPr>
          <a:xfrm>
            <a:off x="1141900" y="817150"/>
            <a:ext cx="168900" cy="4134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5"/>
          <p:cNvSpPr/>
          <p:nvPr/>
        </p:nvSpPr>
        <p:spPr>
          <a:xfrm>
            <a:off x="1095700" y="3164213"/>
            <a:ext cx="168900" cy="4965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5"/>
          <p:cNvSpPr/>
          <p:nvPr/>
        </p:nvSpPr>
        <p:spPr>
          <a:xfrm>
            <a:off x="3760275" y="3141350"/>
            <a:ext cx="168900" cy="4965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5"/>
          <p:cNvSpPr/>
          <p:nvPr/>
        </p:nvSpPr>
        <p:spPr>
          <a:xfrm>
            <a:off x="6623025" y="3197708"/>
            <a:ext cx="168900" cy="4965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5"/>
          <p:cNvSpPr/>
          <p:nvPr/>
        </p:nvSpPr>
        <p:spPr>
          <a:xfrm>
            <a:off x="3760275" y="817150"/>
            <a:ext cx="168900" cy="4134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cxnSp>
        <p:nvCxnSpPr>
          <p:cNvPr id="261" name="Google Shape;261;p45"/>
          <p:cNvCxnSpPr/>
          <p:nvPr/>
        </p:nvCxnSpPr>
        <p:spPr>
          <a:xfrm>
            <a:off x="19850" y="2323500"/>
            <a:ext cx="9224700" cy="99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6"/>
          <p:cNvSpPr txBox="1">
            <a:spLocks noGrp="1"/>
          </p:cNvSpPr>
          <p:nvPr>
            <p:ph type="title" idx="4"/>
          </p:nvPr>
        </p:nvSpPr>
        <p:spPr>
          <a:xfrm>
            <a:off x="585850" y="445025"/>
            <a:ext cx="5292600" cy="941400"/>
          </a:xfrm>
          <a:prstGeom prst="rect">
            <a:avLst/>
          </a:prstGeom>
        </p:spPr>
        <p:txBody>
          <a:bodyPr spcFirstLastPara="1" wrap="square" lIns="91425" tIns="91425" rIns="91425" bIns="91425" anchor="t" anchorCtr="0">
            <a:noAutofit/>
            <a:scene3d>
              <a:camera prst="orthographicFront"/>
              <a:lightRig rig="threePt" dir="t"/>
            </a:scene3d>
          </a:bodyPr>
          <a:lstStyle/>
          <a:p>
            <a:pPr marL="0" lvl="0" indent="0" algn="l" rtl="0">
              <a:spcBef>
                <a:spcPts val="0"/>
              </a:spcBef>
              <a:spcAft>
                <a:spcPts val="0"/>
              </a:spcAft>
              <a:buNone/>
            </a:pPr>
            <a:r>
              <a:rPr lang="en-GB" sz="3200">
                <a:solidFill>
                  <a:schemeClr val="bg1"/>
                </a:solidFill>
                <a:effectLst>
                  <a:outerShdw blurRad="38100" dist="25400" dir="5400000" algn="ctr" rotWithShape="0">
                    <a:srgbClr val="6E747A">
                      <a:alpha val="43000"/>
                    </a:srgbClr>
                  </a:outerShdw>
                </a:effectLst>
              </a:rPr>
              <a:t>L</a:t>
            </a:r>
            <a:r>
              <a:rPr lang="en-GB">
                <a:solidFill>
                  <a:schemeClr val="bg1"/>
                </a:solidFill>
                <a:effectLst>
                  <a:outerShdw blurRad="38100" dist="25400" dir="5400000" algn="ctr" rotWithShape="0">
                    <a:srgbClr val="6E747A">
                      <a:alpha val="43000"/>
                    </a:srgbClr>
                  </a:outerShdw>
                </a:effectLst>
              </a:rPr>
              <a:t>ONG </a:t>
            </a:r>
            <a:r>
              <a:rPr lang="en-GB" sz="3200">
                <a:solidFill>
                  <a:schemeClr val="bg1"/>
                </a:solidFill>
                <a:effectLst>
                  <a:outerShdw blurRad="38100" dist="25400" dir="5400000" algn="ctr" rotWithShape="0">
                    <a:srgbClr val="6E747A">
                      <a:alpha val="43000"/>
                    </a:srgbClr>
                  </a:outerShdw>
                </a:effectLst>
              </a:rPr>
              <a:t>S</a:t>
            </a:r>
            <a:r>
              <a:rPr lang="en-GB">
                <a:solidFill>
                  <a:schemeClr val="bg1"/>
                </a:solidFill>
                <a:effectLst>
                  <a:outerShdw blurRad="38100" dist="25400" dir="5400000" algn="ctr" rotWithShape="0">
                    <a:srgbClr val="6E747A">
                      <a:alpha val="43000"/>
                    </a:srgbClr>
                  </a:outerShdw>
                </a:effectLst>
              </a:rPr>
              <a:t>HORT </a:t>
            </a:r>
            <a:r>
              <a:rPr lang="en-GB" sz="3200">
                <a:solidFill>
                  <a:schemeClr val="bg1"/>
                </a:solidFill>
                <a:effectLst>
                  <a:outerShdw blurRad="38100" dist="25400" dir="5400000" algn="ctr" rotWithShape="0">
                    <a:srgbClr val="6E747A">
                      <a:alpha val="43000"/>
                    </a:srgbClr>
                  </a:outerShdw>
                </a:effectLst>
              </a:rPr>
              <a:t>T</a:t>
            </a:r>
            <a:r>
              <a:rPr lang="en-GB">
                <a:solidFill>
                  <a:schemeClr val="bg1"/>
                </a:solidFill>
                <a:effectLst>
                  <a:outerShdw blurRad="38100" dist="25400" dir="5400000" algn="ctr" rotWithShape="0">
                    <a:srgbClr val="6E747A">
                      <a:alpha val="43000"/>
                    </a:srgbClr>
                  </a:outerShdw>
                </a:effectLst>
              </a:rPr>
              <a:t>ERM </a:t>
            </a:r>
            <a:r>
              <a:rPr lang="en-GB" sz="3200">
                <a:solidFill>
                  <a:schemeClr val="bg1"/>
                </a:solidFill>
                <a:effectLst>
                  <a:outerShdw blurRad="38100" dist="25400" dir="5400000" algn="ctr" rotWithShape="0">
                    <a:srgbClr val="6E747A">
                      <a:alpha val="43000"/>
                    </a:srgbClr>
                  </a:outerShdw>
                </a:effectLst>
              </a:rPr>
              <a:t>M</a:t>
            </a:r>
            <a:r>
              <a:rPr lang="en-GB">
                <a:solidFill>
                  <a:schemeClr val="bg1"/>
                </a:solidFill>
                <a:effectLst>
                  <a:outerShdw blurRad="38100" dist="25400" dir="5400000" algn="ctr" rotWithShape="0">
                    <a:srgbClr val="6E747A">
                      <a:alpha val="43000"/>
                    </a:srgbClr>
                  </a:outerShdw>
                </a:effectLst>
              </a:rPr>
              <a:t>EMORY</a:t>
            </a:r>
          </a:p>
        </p:txBody>
      </p:sp>
      <p:cxnSp>
        <p:nvCxnSpPr>
          <p:cNvPr id="267" name="Google Shape;267;p46"/>
          <p:cNvCxnSpPr/>
          <p:nvPr/>
        </p:nvCxnSpPr>
        <p:spPr>
          <a:xfrm>
            <a:off x="897125" y="445022"/>
            <a:ext cx="4097400" cy="12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68" name="Google Shape;268;p46"/>
          <p:cNvSpPr txBox="1"/>
          <p:nvPr/>
        </p:nvSpPr>
        <p:spPr>
          <a:xfrm>
            <a:off x="5689600" y="2393000"/>
            <a:ext cx="3237000" cy="241447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Long Short-Term Memory is one of many types of Recurrent Neural Network RNN, it’s also capable of catching data from past stages and use it for future predictions . In general, an Artificial Neural Network consists of three layers:</a:t>
            </a:r>
            <a:endParaRPr>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1) Input layer,</a:t>
            </a:r>
            <a:endParaRPr>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2) Hidden layers,</a:t>
            </a:r>
            <a:endParaRPr>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3) Output layer.</a:t>
            </a:r>
            <a:endParaRPr>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69" name="Google Shape;269;p46"/>
          <p:cNvPicPr preferRelativeResize="0"/>
          <p:nvPr/>
        </p:nvPicPr>
        <p:blipFill>
          <a:blip r:embed="rId3"/>
          <a:stretch>
            <a:fillRect/>
          </a:stretch>
        </p:blipFill>
        <p:spPr>
          <a:xfrm>
            <a:off x="152400" y="1538825"/>
            <a:ext cx="5394600" cy="3445800"/>
          </a:xfrm>
          <a:prstGeom prst="roundRect">
            <a:avLst>
              <a:gd name="adj" fmla="val 16667"/>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7"/>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scene3d>
              <a:camera prst="orthographicFront"/>
              <a:lightRig rig="threePt" dir="t"/>
            </a:scene3d>
          </a:bodyPr>
          <a:lstStyle/>
          <a:p>
            <a:pPr marL="0" lvl="0" indent="0" algn="l" rtl="0">
              <a:spcBef>
                <a:spcPts val="0"/>
              </a:spcBef>
              <a:spcAft>
                <a:spcPts val="0"/>
              </a:spcAft>
              <a:buNone/>
            </a:pPr>
            <a:r>
              <a:rPr lang="en-GB" sz="3200">
                <a:solidFill>
                  <a:schemeClr val="accent1"/>
                </a:solidFill>
                <a:effectLst>
                  <a:outerShdw blurRad="38100" dist="25400" dir="5400000" algn="ctr" rotWithShape="0">
                    <a:srgbClr val="6E747A">
                      <a:alpha val="43000"/>
                    </a:srgbClr>
                  </a:outerShdw>
                </a:effectLst>
              </a:rPr>
              <a:t>W</a:t>
            </a:r>
            <a:r>
              <a:rPr lang="en-GB">
                <a:solidFill>
                  <a:schemeClr val="accent1"/>
                </a:solidFill>
                <a:effectLst>
                  <a:outerShdw blurRad="38100" dist="25400" dir="5400000" algn="ctr" rotWithShape="0">
                    <a:srgbClr val="6E747A">
                      <a:alpha val="43000"/>
                    </a:srgbClr>
                  </a:outerShdw>
                </a:effectLst>
              </a:rPr>
              <a:t>HY </a:t>
            </a:r>
            <a:r>
              <a:rPr lang="en-GB" sz="3200">
                <a:solidFill>
                  <a:schemeClr val="accent1"/>
                </a:solidFill>
                <a:effectLst>
                  <a:outerShdw blurRad="38100" dist="25400" dir="5400000" algn="ctr" rotWithShape="0">
                    <a:srgbClr val="6E747A">
                      <a:alpha val="43000"/>
                    </a:srgbClr>
                  </a:outerShdw>
                </a:effectLst>
              </a:rPr>
              <a:t>L</a:t>
            </a:r>
            <a:r>
              <a:rPr lang="en-GB">
                <a:solidFill>
                  <a:schemeClr val="accent1"/>
                </a:solidFill>
                <a:effectLst>
                  <a:outerShdw blurRad="38100" dist="25400" dir="5400000" algn="ctr" rotWithShape="0">
                    <a:srgbClr val="6E747A">
                      <a:alpha val="43000"/>
                    </a:srgbClr>
                  </a:outerShdw>
                </a:effectLst>
              </a:rPr>
              <a:t>STM?</a:t>
            </a:r>
          </a:p>
        </p:txBody>
      </p:sp>
      <p:sp>
        <p:nvSpPr>
          <p:cNvPr id="275" name="Google Shape;275;p47"/>
          <p:cNvSpPr txBox="1"/>
          <p:nvPr/>
        </p:nvSpPr>
        <p:spPr>
          <a:xfrm>
            <a:off x="824125" y="1462638"/>
            <a:ext cx="6474000" cy="13914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lt1"/>
              </a:buClr>
              <a:buSzPts val="1400"/>
              <a:buFont typeface="Times New Roman" panose="02020603050405020304"/>
              <a:buChar char="●"/>
            </a:pPr>
            <a:r>
              <a:rPr lang="en-GB">
                <a:solidFill>
                  <a:schemeClr val="lt1"/>
                </a:solidFill>
                <a:latin typeface="Times New Roman" panose="02020603050405020304"/>
                <a:ea typeface="Times New Roman" panose="02020603050405020304"/>
                <a:cs typeface="Times New Roman" panose="02020603050405020304"/>
                <a:sym typeface="Times New Roman" panose="02020603050405020304"/>
              </a:rPr>
              <a:t>LSTM is one type of recurrent neural network which is used to learn order dependence in sequence prediction problems.</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15000"/>
              </a:lnSpc>
              <a:spcBef>
                <a:spcPts val="0"/>
              </a:spcBef>
              <a:spcAft>
                <a:spcPts val="0"/>
              </a:spcAft>
              <a:buClr>
                <a:schemeClr val="lt1"/>
              </a:buClr>
              <a:buSzPts val="1400"/>
              <a:buFont typeface="Times New Roman" panose="02020603050405020304"/>
              <a:buChar char="●"/>
            </a:pPr>
            <a:r>
              <a:rPr lang="en-GB">
                <a:solidFill>
                  <a:schemeClr val="lt1"/>
                </a:solidFill>
                <a:latin typeface="Times New Roman" panose="02020603050405020304"/>
                <a:ea typeface="Times New Roman" panose="02020603050405020304"/>
                <a:cs typeface="Times New Roman" panose="02020603050405020304"/>
                <a:sym typeface="Times New Roman" panose="02020603050405020304"/>
              </a:rPr>
              <a:t>Due to its capability of storing past information, LSTM is very useful in predicting stock prices. This is because the prediction of a future stock price is dependent on the previous prices.</a:t>
            </a:r>
            <a:endParaRPr sz="13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76" name="Google Shape;276;p47"/>
          <p:cNvCxnSpPr/>
          <p:nvPr/>
        </p:nvCxnSpPr>
        <p:spPr>
          <a:xfrm>
            <a:off x="938500" y="445025"/>
            <a:ext cx="2877000" cy="153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277" name="Google Shape;277;p47"/>
          <p:cNvPicPr preferRelativeResize="0"/>
          <p:nvPr/>
        </p:nvPicPr>
        <p:blipFill>
          <a:blip r:embed="rId3"/>
          <a:stretch>
            <a:fillRect/>
          </a:stretch>
        </p:blipFill>
        <p:spPr>
          <a:xfrm>
            <a:off x="2581795" y="2930250"/>
            <a:ext cx="3078000" cy="2120400"/>
          </a:xfrm>
          <a:prstGeom prst="roundRect">
            <a:avLst>
              <a:gd name="adj" fmla="val 16667"/>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8"/>
          <p:cNvSpPr txBox="1">
            <a:spLocks noGrp="1"/>
          </p:cNvSpPr>
          <p:nvPr>
            <p:ph type="title" idx="4"/>
          </p:nvPr>
        </p:nvSpPr>
        <p:spPr>
          <a:xfrm>
            <a:off x="938500" y="286150"/>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sz="3200">
                <a:solidFill>
                  <a:schemeClr val="bg1"/>
                </a:solidFill>
                <a:effectLst>
                  <a:outerShdw blurRad="38100" dist="25400" dir="5400000" algn="ctr" rotWithShape="0">
                    <a:srgbClr val="6E747A">
                      <a:alpha val="43000"/>
                    </a:srgbClr>
                  </a:outerShdw>
                </a:effectLst>
              </a:rPr>
              <a:t>S</a:t>
            </a:r>
            <a:r>
              <a:rPr lang="en-IN" altLang="en-GB" sz="2000">
                <a:solidFill>
                  <a:schemeClr val="bg1"/>
                </a:solidFill>
                <a:effectLst>
                  <a:outerShdw blurRad="38100" dist="25400" dir="5400000" algn="ctr" rotWithShape="0">
                    <a:srgbClr val="6E747A">
                      <a:alpha val="43000"/>
                    </a:srgbClr>
                  </a:outerShdw>
                </a:effectLst>
              </a:rPr>
              <a:t>CALING</a:t>
            </a:r>
          </a:p>
        </p:txBody>
      </p:sp>
      <p:cxnSp>
        <p:nvCxnSpPr>
          <p:cNvPr id="283" name="Google Shape;283;p48"/>
          <p:cNvCxnSpPr/>
          <p:nvPr/>
        </p:nvCxnSpPr>
        <p:spPr>
          <a:xfrm flipV="1">
            <a:off x="938530" y="267335"/>
            <a:ext cx="1616710" cy="1905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4" name="Picture 3"/>
          <p:cNvPicPr>
            <a:picLocks noChangeAspect="1"/>
          </p:cNvPicPr>
          <p:nvPr/>
        </p:nvPicPr>
        <p:blipFill>
          <a:blip r:embed="rId3"/>
          <a:stretch>
            <a:fillRect/>
          </a:stretch>
        </p:blipFill>
        <p:spPr>
          <a:xfrm>
            <a:off x="323215" y="1131570"/>
            <a:ext cx="5707380" cy="1280160"/>
          </a:xfrm>
          <a:prstGeom prst="rect">
            <a:avLst/>
          </a:prstGeom>
        </p:spPr>
      </p:pic>
      <p:pic>
        <p:nvPicPr>
          <p:cNvPr id="2" name="Picture 1"/>
          <p:cNvPicPr>
            <a:picLocks noChangeAspect="1"/>
          </p:cNvPicPr>
          <p:nvPr/>
        </p:nvPicPr>
        <p:blipFill>
          <a:blip r:embed="rId4"/>
          <a:stretch>
            <a:fillRect/>
          </a:stretch>
        </p:blipFill>
        <p:spPr>
          <a:xfrm>
            <a:off x="5147945" y="2571750"/>
            <a:ext cx="3909060" cy="2354580"/>
          </a:xfrm>
          <a:prstGeom prst="rect">
            <a:avLst/>
          </a:prstGeom>
        </p:spPr>
      </p:pic>
      <p:pic>
        <p:nvPicPr>
          <p:cNvPr id="3" name="Picture 2"/>
          <p:cNvPicPr>
            <a:picLocks noChangeAspect="1"/>
          </p:cNvPicPr>
          <p:nvPr/>
        </p:nvPicPr>
        <p:blipFill>
          <a:blip r:embed="rId5"/>
          <a:stretch>
            <a:fillRect/>
          </a:stretch>
        </p:blipFill>
        <p:spPr>
          <a:xfrm>
            <a:off x="323215" y="2647950"/>
            <a:ext cx="4600575" cy="22783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8"/>
          <p:cNvSpPr txBox="1">
            <a:spLocks noGrp="1"/>
          </p:cNvSpPr>
          <p:nvPr>
            <p:ph type="title" idx="4"/>
          </p:nvPr>
        </p:nvSpPr>
        <p:spPr>
          <a:xfrm>
            <a:off x="938500" y="286150"/>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300">
                <a:solidFill>
                  <a:schemeClr val="bg1"/>
                </a:solidFill>
                <a:effectLst>
                  <a:outerShdw blurRad="38100" dist="25400" dir="5400000" algn="ctr" rotWithShape="0">
                    <a:srgbClr val="6E747A">
                      <a:alpha val="43000"/>
                    </a:srgbClr>
                  </a:outerShdw>
                </a:effectLst>
              </a:rPr>
              <a:t>M</a:t>
            </a:r>
            <a:r>
              <a:rPr lang="en-GB">
                <a:solidFill>
                  <a:schemeClr val="bg1"/>
                </a:solidFill>
                <a:effectLst>
                  <a:outerShdw blurRad="38100" dist="25400" dir="5400000" algn="ctr" rotWithShape="0">
                    <a:srgbClr val="6E747A">
                      <a:alpha val="43000"/>
                    </a:srgbClr>
                  </a:outerShdw>
                </a:effectLst>
              </a:rPr>
              <a:t>ODEL </a:t>
            </a:r>
            <a:r>
              <a:rPr lang="en-GB" sz="3200">
                <a:solidFill>
                  <a:schemeClr val="bg1"/>
                </a:solidFill>
                <a:effectLst>
                  <a:outerShdw blurRad="38100" dist="25400" dir="5400000" algn="ctr" rotWithShape="0">
                    <a:srgbClr val="6E747A">
                      <a:alpha val="43000"/>
                    </a:srgbClr>
                  </a:outerShdw>
                </a:effectLst>
              </a:rPr>
              <a:t>B</a:t>
            </a:r>
            <a:r>
              <a:rPr lang="en-GB">
                <a:solidFill>
                  <a:schemeClr val="bg1"/>
                </a:solidFill>
                <a:effectLst>
                  <a:outerShdw blurRad="38100" dist="25400" dir="5400000" algn="ctr" rotWithShape="0">
                    <a:srgbClr val="6E747A">
                      <a:alpha val="43000"/>
                    </a:srgbClr>
                  </a:outerShdw>
                </a:effectLst>
              </a:rPr>
              <a:t>UILDING</a:t>
            </a:r>
          </a:p>
        </p:txBody>
      </p:sp>
      <p:cxnSp>
        <p:nvCxnSpPr>
          <p:cNvPr id="283" name="Google Shape;283;p48"/>
          <p:cNvCxnSpPr/>
          <p:nvPr/>
        </p:nvCxnSpPr>
        <p:spPr>
          <a:xfrm>
            <a:off x="938500" y="286150"/>
            <a:ext cx="3450300" cy="117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284" name="Google Shape;284;p48"/>
          <p:cNvPicPr preferRelativeResize="0"/>
          <p:nvPr/>
        </p:nvPicPr>
        <p:blipFill>
          <a:blip r:embed="rId3"/>
          <a:stretch>
            <a:fillRect/>
          </a:stretch>
        </p:blipFill>
        <p:spPr>
          <a:xfrm>
            <a:off x="737213" y="949425"/>
            <a:ext cx="4418100" cy="1592100"/>
          </a:xfrm>
          <a:prstGeom prst="rect">
            <a:avLst/>
          </a:prstGeom>
          <a:noFill/>
          <a:ln>
            <a:noFill/>
          </a:ln>
        </p:spPr>
      </p:pic>
      <p:pic>
        <p:nvPicPr>
          <p:cNvPr id="285" name="Google Shape;285;p48"/>
          <p:cNvPicPr preferRelativeResize="0"/>
          <p:nvPr/>
        </p:nvPicPr>
        <p:blipFill>
          <a:blip r:embed="rId4"/>
          <a:stretch>
            <a:fillRect/>
          </a:stretch>
        </p:blipFill>
        <p:spPr>
          <a:xfrm>
            <a:off x="737212" y="2651175"/>
            <a:ext cx="4418125" cy="2373175"/>
          </a:xfrm>
          <a:prstGeom prst="rect">
            <a:avLst/>
          </a:prstGeom>
          <a:noFill/>
          <a:ln>
            <a:noFill/>
          </a:ln>
        </p:spPr>
      </p:pic>
      <p:sp>
        <p:nvSpPr>
          <p:cNvPr id="286" name="Google Shape;286;p48"/>
          <p:cNvSpPr/>
          <p:nvPr/>
        </p:nvSpPr>
        <p:spPr>
          <a:xfrm rot="-5400000">
            <a:off x="5626450" y="3262350"/>
            <a:ext cx="168900" cy="853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87" name="Google Shape;287;p48"/>
          <p:cNvSpPr txBox="1"/>
          <p:nvPr/>
        </p:nvSpPr>
        <p:spPr>
          <a:xfrm>
            <a:off x="6266450" y="3489150"/>
            <a:ext cx="190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bg1"/>
                </a:solidFill>
                <a:latin typeface="Times New Roman" panose="02020603050405020304"/>
                <a:ea typeface="Times New Roman" panose="02020603050405020304"/>
                <a:cs typeface="Times New Roman" panose="02020603050405020304"/>
                <a:sym typeface="Times New Roman" panose="02020603050405020304"/>
              </a:rPr>
              <a:t>Model Summary</a:t>
            </a:r>
            <a:endParaRPr b="1">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9"/>
          <p:cNvSpPr txBox="1">
            <a:spLocks noGrp="1"/>
          </p:cNvSpPr>
          <p:nvPr>
            <p:ph type="title" idx="4"/>
          </p:nvPr>
        </p:nvSpPr>
        <p:spPr>
          <a:xfrm>
            <a:off x="577525" y="4297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900">
                <a:solidFill>
                  <a:schemeClr val="accent1"/>
                </a:solidFill>
                <a:effectLst>
                  <a:outerShdw blurRad="38100" dist="25400" dir="5400000" algn="ctr" rotWithShape="0">
                    <a:srgbClr val="6E747A">
                      <a:alpha val="43000"/>
                    </a:srgbClr>
                  </a:outerShdw>
                </a:effectLst>
              </a:rPr>
              <a:t>M</a:t>
            </a:r>
            <a:r>
              <a:rPr lang="en-GB" sz="2100">
                <a:solidFill>
                  <a:schemeClr val="accent1"/>
                </a:solidFill>
                <a:effectLst>
                  <a:outerShdw blurRad="38100" dist="25400" dir="5400000" algn="ctr" rotWithShape="0">
                    <a:srgbClr val="6E747A">
                      <a:alpha val="43000"/>
                    </a:srgbClr>
                  </a:outerShdw>
                </a:effectLst>
              </a:rPr>
              <a:t>ODEL </a:t>
            </a:r>
            <a:r>
              <a:rPr lang="en-GB" sz="3000">
                <a:solidFill>
                  <a:schemeClr val="accent1"/>
                </a:solidFill>
                <a:effectLst>
                  <a:outerShdw blurRad="38100" dist="25400" dir="5400000" algn="ctr" rotWithShape="0">
                    <a:srgbClr val="6E747A">
                      <a:alpha val="43000"/>
                    </a:srgbClr>
                  </a:outerShdw>
                </a:effectLst>
              </a:rPr>
              <a:t>T</a:t>
            </a:r>
            <a:r>
              <a:rPr lang="en-GB" sz="2100">
                <a:solidFill>
                  <a:schemeClr val="accent1"/>
                </a:solidFill>
                <a:effectLst>
                  <a:outerShdw blurRad="38100" dist="25400" dir="5400000" algn="ctr" rotWithShape="0">
                    <a:srgbClr val="6E747A">
                      <a:alpha val="43000"/>
                    </a:srgbClr>
                  </a:outerShdw>
                </a:effectLst>
              </a:rPr>
              <a:t>RAINING &amp; </a:t>
            </a:r>
            <a:r>
              <a:rPr lang="en-GB" sz="2900">
                <a:solidFill>
                  <a:schemeClr val="accent1"/>
                </a:solidFill>
                <a:effectLst>
                  <a:outerShdw blurRad="38100" dist="25400" dir="5400000" algn="ctr" rotWithShape="0">
                    <a:srgbClr val="6E747A">
                      <a:alpha val="43000"/>
                    </a:srgbClr>
                  </a:outerShdw>
                </a:effectLst>
              </a:rPr>
              <a:t>T</a:t>
            </a:r>
            <a:r>
              <a:rPr lang="en-GB" sz="2100">
                <a:solidFill>
                  <a:schemeClr val="accent1"/>
                </a:solidFill>
                <a:effectLst>
                  <a:outerShdw blurRad="38100" dist="25400" dir="5400000" algn="ctr" rotWithShape="0">
                    <a:srgbClr val="6E747A">
                      <a:alpha val="43000"/>
                    </a:srgbClr>
                  </a:outerShdw>
                </a:effectLst>
              </a:rPr>
              <a:t>ESTING</a:t>
            </a:r>
          </a:p>
        </p:txBody>
      </p:sp>
      <p:cxnSp>
        <p:nvCxnSpPr>
          <p:cNvPr id="293" name="Google Shape;293;p49"/>
          <p:cNvCxnSpPr/>
          <p:nvPr/>
        </p:nvCxnSpPr>
        <p:spPr>
          <a:xfrm rot="10800000" flipH="1">
            <a:off x="720050" y="417125"/>
            <a:ext cx="4353900" cy="126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94" name="Google Shape;294;p49"/>
          <p:cNvSpPr txBox="1"/>
          <p:nvPr/>
        </p:nvSpPr>
        <p:spPr>
          <a:xfrm>
            <a:off x="1012800" y="1047475"/>
            <a:ext cx="5560500" cy="18870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lt1"/>
              </a:buClr>
              <a:buSzPts val="1400"/>
              <a:buFont typeface="Times New Roman" panose="02020603050405020304"/>
              <a:buChar char="●"/>
            </a:pPr>
            <a:r>
              <a:rPr lang="en-GB">
                <a:solidFill>
                  <a:schemeClr val="lt1"/>
                </a:solidFill>
                <a:latin typeface="Times New Roman" panose="02020603050405020304"/>
                <a:ea typeface="Times New Roman" panose="02020603050405020304"/>
                <a:cs typeface="Times New Roman" panose="02020603050405020304"/>
                <a:sym typeface="Times New Roman" panose="02020603050405020304"/>
              </a:rPr>
              <a:t>Since the data is time series, I will take the first 90% of data as training and the last 10% as test data.Using the TimeSeriesSplit I am splitting it into two divisions</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15000"/>
              </a:lnSpc>
              <a:spcBef>
                <a:spcPts val="0"/>
              </a:spcBef>
              <a:spcAft>
                <a:spcPts val="0"/>
              </a:spcAft>
              <a:buClr>
                <a:schemeClr val="lt1"/>
              </a:buClr>
              <a:buSzPts val="1400"/>
              <a:buFont typeface="Times New Roman" panose="02020603050405020304"/>
              <a:buChar char="●"/>
            </a:pPr>
            <a:r>
              <a:rPr lang="en-GB">
                <a:solidFill>
                  <a:schemeClr val="lt1"/>
                </a:solidFill>
                <a:latin typeface="Times New Roman" panose="02020603050405020304"/>
                <a:ea typeface="Times New Roman" panose="02020603050405020304"/>
                <a:cs typeface="Times New Roman" panose="02020603050405020304"/>
                <a:sym typeface="Times New Roman" panose="02020603050405020304"/>
              </a:rPr>
              <a:t>After fitting the data with our model I use it for prediction.This is the </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l" rtl="0">
              <a:lnSpc>
                <a:spcPct val="115000"/>
              </a:lnSpc>
              <a:spcBef>
                <a:spcPts val="0"/>
              </a:spcBef>
              <a:spcAft>
                <a:spcPts val="0"/>
              </a:spcAft>
              <a:buNone/>
            </a:pPr>
            <a:r>
              <a:rPr lang="en-GB">
                <a:solidFill>
                  <a:schemeClr val="lt1"/>
                </a:solidFill>
                <a:latin typeface="Times New Roman" panose="02020603050405020304"/>
                <a:ea typeface="Times New Roman" panose="02020603050405020304"/>
                <a:cs typeface="Times New Roman" panose="02020603050405020304"/>
                <a:sym typeface="Times New Roman" panose="02020603050405020304"/>
              </a:rPr>
              <a:t>Actual prediction of LSTM on APPLE dataset with 99% accuracy.</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l" rtl="0">
              <a:lnSpc>
                <a:spcPct val="115000"/>
              </a:lnSpc>
              <a:spcBef>
                <a:spcPts val="0"/>
              </a:spcBef>
              <a:spcAft>
                <a:spcPts val="0"/>
              </a:spcAft>
              <a:buNone/>
            </a:pPr>
            <a:r>
              <a:rPr lang="en-GB">
                <a:solidFill>
                  <a:schemeClr val="lt1"/>
                </a:solidFill>
                <a:latin typeface="Times New Roman" panose="02020603050405020304"/>
                <a:ea typeface="Times New Roman" panose="02020603050405020304"/>
                <a:cs typeface="Times New Roman" panose="02020603050405020304"/>
                <a:sym typeface="Times New Roman" panose="02020603050405020304"/>
              </a:rPr>
              <a:t>MSFT dataset training and fitting is given below</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95" name="Google Shape;295;p49"/>
          <p:cNvSpPr txBox="1"/>
          <p:nvPr/>
        </p:nvSpPr>
        <p:spPr>
          <a:xfrm>
            <a:off x="3280525" y="2748925"/>
            <a:ext cx="1926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900">
              <a:solidFill>
                <a:schemeClr val="lt1"/>
              </a:solidFill>
              <a:latin typeface="Montserrat"/>
              <a:ea typeface="Montserrat"/>
              <a:cs typeface="Montserrat"/>
              <a:sym typeface="Montserrat"/>
            </a:endParaRPr>
          </a:p>
        </p:txBody>
      </p:sp>
      <p:pic>
        <p:nvPicPr>
          <p:cNvPr id="296" name="Google Shape;296;p49"/>
          <p:cNvPicPr preferRelativeResize="0"/>
          <p:nvPr/>
        </p:nvPicPr>
        <p:blipFill rotWithShape="1">
          <a:blip r:embed="rId3"/>
          <a:srcRect t="13755"/>
          <a:stretch>
            <a:fillRect/>
          </a:stretch>
        </p:blipFill>
        <p:spPr>
          <a:xfrm>
            <a:off x="239488" y="3991675"/>
            <a:ext cx="8664900" cy="853800"/>
          </a:xfrm>
          <a:prstGeom prst="roundRect">
            <a:avLst>
              <a:gd name="adj" fmla="val 16667"/>
            </a:avLst>
          </a:prstGeom>
          <a:noFill/>
          <a:ln>
            <a:noFill/>
          </a:ln>
        </p:spPr>
      </p:pic>
      <p:pic>
        <p:nvPicPr>
          <p:cNvPr id="297" name="Google Shape;297;p49"/>
          <p:cNvPicPr preferRelativeResize="0"/>
          <p:nvPr/>
        </p:nvPicPr>
        <p:blipFill>
          <a:blip r:embed="rId4"/>
          <a:stretch>
            <a:fillRect/>
          </a:stretch>
        </p:blipFill>
        <p:spPr>
          <a:xfrm>
            <a:off x="263175" y="2687575"/>
            <a:ext cx="8617500" cy="1212600"/>
          </a:xfrm>
          <a:prstGeom prst="roundRect">
            <a:avLst>
              <a:gd name="adj" fmla="val 16667"/>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50"/>
          <p:cNvPicPr preferRelativeResize="0"/>
          <p:nvPr/>
        </p:nvPicPr>
        <p:blipFill>
          <a:blip r:embed="rId3"/>
          <a:stretch>
            <a:fillRect/>
          </a:stretch>
        </p:blipFill>
        <p:spPr>
          <a:xfrm>
            <a:off x="152400" y="1804050"/>
            <a:ext cx="6093999" cy="417175"/>
          </a:xfrm>
          <a:prstGeom prst="rect">
            <a:avLst/>
          </a:prstGeom>
          <a:noFill/>
          <a:ln>
            <a:noFill/>
          </a:ln>
        </p:spPr>
      </p:pic>
      <p:pic>
        <p:nvPicPr>
          <p:cNvPr id="303" name="Google Shape;303;p50"/>
          <p:cNvPicPr preferRelativeResize="0"/>
          <p:nvPr/>
        </p:nvPicPr>
        <p:blipFill>
          <a:blip r:embed="rId4"/>
          <a:stretch>
            <a:fillRect/>
          </a:stretch>
        </p:blipFill>
        <p:spPr>
          <a:xfrm>
            <a:off x="152400" y="2567100"/>
            <a:ext cx="6094000" cy="1951600"/>
          </a:xfrm>
          <a:prstGeom prst="rect">
            <a:avLst/>
          </a:prstGeom>
          <a:noFill/>
          <a:ln>
            <a:noFill/>
          </a:ln>
        </p:spPr>
      </p:pic>
      <p:sp>
        <p:nvSpPr>
          <p:cNvPr id="304" name="Google Shape;304;p50"/>
          <p:cNvSpPr txBox="1"/>
          <p:nvPr/>
        </p:nvSpPr>
        <p:spPr>
          <a:xfrm>
            <a:off x="179690" y="627495"/>
            <a:ext cx="5679000" cy="1043305"/>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Times New Roman" panose="02020603050405020304"/>
              <a:buChar char="●"/>
            </a:pPr>
            <a:r>
              <a:rPr lang="en-GB">
                <a:solidFill>
                  <a:schemeClr val="lt1"/>
                </a:solidFill>
                <a:latin typeface="Times New Roman" panose="02020603050405020304"/>
                <a:ea typeface="Times New Roman" panose="02020603050405020304"/>
                <a:cs typeface="Times New Roman" panose="02020603050405020304"/>
                <a:sym typeface="Times New Roman" panose="02020603050405020304"/>
              </a:rPr>
              <a:t>Model fitting and testing of APPLE Dataset</a:t>
            </a:r>
            <a:r>
              <a:rPr lang="en-IN" altLang="en-GB">
                <a:solidFill>
                  <a:schemeClr val="lt1"/>
                </a:solidFill>
                <a:latin typeface="Times New Roman" panose="02020603050405020304"/>
                <a:ea typeface="Times New Roman" panose="02020603050405020304"/>
                <a:cs typeface="Times New Roman" panose="02020603050405020304"/>
                <a:sym typeface="Times New Roman" panose="02020603050405020304"/>
              </a:rPr>
              <a:t>.Here the training and testing data are fitted in the model. </a:t>
            </a:r>
          </a:p>
          <a:p>
            <a:pPr marL="457200" lvl="0" indent="-317500" algn="l" rtl="0">
              <a:spcBef>
                <a:spcPts val="0"/>
              </a:spcBef>
              <a:spcAft>
                <a:spcPts val="0"/>
              </a:spcAft>
              <a:buClr>
                <a:schemeClr val="lt1"/>
              </a:buClr>
              <a:buSzPts val="1400"/>
              <a:buFont typeface="Times New Roman" panose="02020603050405020304"/>
              <a:buChar char="●"/>
            </a:pPr>
            <a:r>
              <a:rPr lang="en-IN" altLang="en-GB">
                <a:solidFill>
                  <a:schemeClr val="lt1"/>
                </a:solidFill>
                <a:latin typeface="Times New Roman" panose="02020603050405020304"/>
                <a:ea typeface="Times New Roman" panose="02020603050405020304"/>
                <a:cs typeface="Times New Roman" panose="02020603050405020304"/>
                <a:sym typeface="Times New Roman" panose="02020603050405020304"/>
              </a:rPr>
              <a:t>After model fitting using the x_train and x_test we are predicting the value of future stocks.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2"/>
          <p:cNvSpPr txBox="1">
            <a:spLocks noGrp="1"/>
          </p:cNvSpPr>
          <p:nvPr>
            <p:ph type="title"/>
          </p:nvPr>
        </p:nvSpPr>
        <p:spPr>
          <a:xfrm>
            <a:off x="3644265" y="3077845"/>
            <a:ext cx="4678680" cy="8242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sz="2800"/>
              <a:t>RESULT AND ANALYSIS</a:t>
            </a:r>
          </a:p>
        </p:txBody>
      </p:sp>
      <p:sp>
        <p:nvSpPr>
          <p:cNvPr id="214" name="Google Shape;214;p42"/>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0</a:t>
            </a:r>
            <a:r>
              <a:rPr lang="en-IN" altLang="en-GB"/>
              <a:t>3</a:t>
            </a:r>
          </a:p>
        </p:txBody>
      </p:sp>
      <p:cxnSp>
        <p:nvCxnSpPr>
          <p:cNvPr id="185" name="Google Shape;185;p38"/>
          <p:cNvCxnSpPr/>
          <p:nvPr/>
        </p:nvCxnSpPr>
        <p:spPr>
          <a:xfrm>
            <a:off x="3610750" y="3253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12" name="Google Shape;312;p51"/>
          <p:cNvPicPr preferRelativeResize="0"/>
          <p:nvPr/>
        </p:nvPicPr>
        <p:blipFill>
          <a:blip r:embed="rId3"/>
          <a:stretch>
            <a:fillRect/>
          </a:stretch>
        </p:blipFill>
        <p:spPr>
          <a:xfrm>
            <a:off x="2481050" y="2333450"/>
            <a:ext cx="3998150" cy="2488850"/>
          </a:xfrm>
          <a:prstGeom prst="rect">
            <a:avLst/>
          </a:prstGeom>
          <a:noFill/>
          <a:ln>
            <a:noFill/>
          </a:ln>
        </p:spPr>
      </p:pic>
      <p:sp>
        <p:nvSpPr>
          <p:cNvPr id="309" name="Google Shape;309;p51"/>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scene3d>
              <a:camera prst="orthographicFront"/>
              <a:lightRig rig="threePt" dir="t"/>
            </a:scene3d>
          </a:bodyPr>
          <a:lstStyle/>
          <a:p>
            <a:pPr marL="0" lvl="0" indent="0" algn="l" rtl="0">
              <a:spcBef>
                <a:spcPts val="0"/>
              </a:spcBef>
              <a:spcAft>
                <a:spcPts val="0"/>
              </a:spcAft>
              <a:buNone/>
            </a:pPr>
            <a:r>
              <a:rPr lang="en-GB" sz="3300">
                <a:solidFill>
                  <a:schemeClr val="accent1"/>
                </a:solidFill>
                <a:effectLst>
                  <a:outerShdw blurRad="38100" dist="25400" dir="5400000" algn="ctr" rotWithShape="0">
                    <a:srgbClr val="6E747A">
                      <a:alpha val="43000"/>
                    </a:srgbClr>
                  </a:outerShdw>
                </a:effectLst>
              </a:rPr>
              <a:t>E</a:t>
            </a:r>
            <a:r>
              <a:rPr lang="en-GB">
                <a:solidFill>
                  <a:schemeClr val="accent1"/>
                </a:solidFill>
                <a:effectLst>
                  <a:outerShdw blurRad="38100" dist="25400" dir="5400000" algn="ctr" rotWithShape="0">
                    <a:srgbClr val="6E747A">
                      <a:alpha val="43000"/>
                    </a:srgbClr>
                  </a:outerShdw>
                </a:effectLst>
              </a:rPr>
              <a:t>VALUATION</a:t>
            </a:r>
          </a:p>
        </p:txBody>
      </p:sp>
      <p:cxnSp>
        <p:nvCxnSpPr>
          <p:cNvPr id="310" name="Google Shape;310;p51"/>
          <p:cNvCxnSpPr/>
          <p:nvPr/>
        </p:nvCxnSpPr>
        <p:spPr>
          <a:xfrm rot="10800000" flipH="1">
            <a:off x="938500" y="427025"/>
            <a:ext cx="2685900" cy="27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311" name="Google Shape;311;p51"/>
          <p:cNvSpPr txBox="1"/>
          <p:nvPr/>
        </p:nvSpPr>
        <p:spPr>
          <a:xfrm>
            <a:off x="883725" y="1112100"/>
            <a:ext cx="6493800" cy="1171575"/>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lt1"/>
              </a:buClr>
              <a:buSzPts val="1400"/>
              <a:buFont typeface="Times New Roman" panose="02020603050405020304"/>
              <a:buChar char="●"/>
            </a:pPr>
            <a:r>
              <a:rPr lang="en-GB">
                <a:solidFill>
                  <a:schemeClr val="lt1"/>
                </a:solidFill>
                <a:latin typeface="Times New Roman" panose="02020603050405020304"/>
                <a:ea typeface="Times New Roman" panose="02020603050405020304"/>
                <a:cs typeface="Times New Roman" panose="02020603050405020304"/>
                <a:sym typeface="Times New Roman" panose="02020603050405020304"/>
              </a:rPr>
              <a:t>Prediction accuracy and reliability of these models are assessed by calculating three different performance metrics —RMSE, M</a:t>
            </a:r>
            <a:r>
              <a:rPr lang="en-IN" altLang="en-GB">
                <a:solidFill>
                  <a:schemeClr val="lt1"/>
                </a:solidFill>
                <a:latin typeface="Times New Roman" panose="02020603050405020304"/>
                <a:ea typeface="Times New Roman" panose="02020603050405020304"/>
                <a:cs typeface="Times New Roman" panose="02020603050405020304"/>
                <a:sym typeface="Times New Roman" panose="02020603050405020304"/>
              </a:rPr>
              <a:t>SE</a:t>
            </a:r>
            <a:r>
              <a:rPr lang="en-GB">
                <a:solidFill>
                  <a:schemeClr val="lt1"/>
                </a:solidFill>
                <a:latin typeface="Times New Roman" panose="02020603050405020304"/>
                <a:ea typeface="Times New Roman" panose="02020603050405020304"/>
                <a:cs typeface="Times New Roman" panose="02020603050405020304"/>
                <a:sym typeface="Times New Roman" panose="02020603050405020304"/>
              </a:rPr>
              <a:t>, and R</a:t>
            </a:r>
            <a:r>
              <a:rPr lang="en-IN" altLang="en-GB">
                <a:solidFill>
                  <a:schemeClr val="lt1"/>
                </a:solidFill>
                <a:latin typeface="Times New Roman" panose="02020603050405020304"/>
                <a:ea typeface="Times New Roman" panose="02020603050405020304"/>
                <a:cs typeface="Times New Roman" panose="02020603050405020304"/>
                <a:sym typeface="Times New Roman" panose="02020603050405020304"/>
              </a:rPr>
              <a:t>2_SCORE</a:t>
            </a:r>
            <a:r>
              <a:rPr lang="en-GB">
                <a:solidFill>
                  <a:schemeClr val="lt1"/>
                </a:solidFill>
                <a:latin typeface="Times New Roman" panose="02020603050405020304"/>
                <a:ea typeface="Times New Roman" panose="02020603050405020304"/>
                <a:cs typeface="Times New Roman" panose="02020603050405020304"/>
                <a:sym typeface="Times New Roman" panose="02020603050405020304"/>
              </a:rPr>
              <a:t>. The analytical form of these metrics are defined as follows:</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2"/>
          <p:cNvSpPr txBox="1"/>
          <p:nvPr/>
        </p:nvSpPr>
        <p:spPr>
          <a:xfrm>
            <a:off x="323850" y="290195"/>
            <a:ext cx="5066030" cy="1154132"/>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2F2F2"/>
              </a:buClr>
              <a:buSzPts val="1400"/>
              <a:buFont typeface="Times New Roman" panose="02020603050405020304"/>
              <a:buChar char="●"/>
            </a:pPr>
            <a:r>
              <a:rPr lang="en-IN" alt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This is the forecasted data of </a:t>
            </a:r>
            <a:r>
              <a:rPr 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 APPLE dataset</a:t>
            </a:r>
            <a:r>
              <a:rPr lang="en-IN" alt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a:t>
            </a:r>
          </a:p>
          <a:p>
            <a:pPr marL="457200" lvl="0" indent="-317500" algn="l" rtl="0">
              <a:lnSpc>
                <a:spcPct val="150000"/>
              </a:lnSpc>
              <a:spcBef>
                <a:spcPts val="0"/>
              </a:spcBef>
              <a:spcAft>
                <a:spcPts val="0"/>
              </a:spcAft>
              <a:buClr>
                <a:srgbClr val="F2F2F2"/>
              </a:buClr>
              <a:buSzPts val="1400"/>
              <a:buFont typeface="Times New Roman" panose="02020603050405020304"/>
              <a:buChar char="●"/>
            </a:pPr>
            <a:r>
              <a:rPr lang="en-IN" alt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The orange line shows the closing stock value of next 30 days.</a:t>
            </a:r>
          </a:p>
        </p:txBody>
      </p:sp>
      <p:pic>
        <p:nvPicPr>
          <p:cNvPr id="318" name="Google Shape;318;p52"/>
          <p:cNvPicPr preferRelativeResize="0"/>
          <p:nvPr/>
        </p:nvPicPr>
        <p:blipFill>
          <a:blip r:embed="rId3"/>
          <a:stretch>
            <a:fillRect/>
          </a:stretch>
        </p:blipFill>
        <p:spPr>
          <a:xfrm>
            <a:off x="179550" y="1514720"/>
            <a:ext cx="6527275" cy="1072225"/>
          </a:xfrm>
          <a:prstGeom prst="rect">
            <a:avLst/>
          </a:prstGeom>
          <a:noFill/>
          <a:ln>
            <a:noFill/>
          </a:ln>
        </p:spPr>
      </p:pic>
      <p:pic>
        <p:nvPicPr>
          <p:cNvPr id="319" name="Google Shape;319;p52"/>
          <p:cNvPicPr preferRelativeResize="0"/>
          <p:nvPr/>
        </p:nvPicPr>
        <p:blipFill>
          <a:blip r:embed="rId4"/>
          <a:stretch>
            <a:fillRect/>
          </a:stretch>
        </p:blipFill>
        <p:spPr>
          <a:xfrm>
            <a:off x="204950" y="2725598"/>
            <a:ext cx="3578786" cy="2278437"/>
          </a:xfrm>
          <a:prstGeom prst="rect">
            <a:avLst/>
          </a:prstGeom>
          <a:noFill/>
          <a:ln>
            <a:noFill/>
          </a:ln>
        </p:spPr>
      </p:pic>
      <p:pic>
        <p:nvPicPr>
          <p:cNvPr id="320" name="Google Shape;320;p52"/>
          <p:cNvPicPr preferRelativeResize="0"/>
          <p:nvPr/>
        </p:nvPicPr>
        <p:blipFill>
          <a:blip r:embed="rId5"/>
          <a:stretch>
            <a:fillRect/>
          </a:stretch>
        </p:blipFill>
        <p:spPr>
          <a:xfrm>
            <a:off x="3936125" y="2735535"/>
            <a:ext cx="2796100" cy="2278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7"/>
          <p:cNvSpPr txBox="1">
            <a:spLocks noGrp="1"/>
          </p:cNvSpPr>
          <p:nvPr>
            <p:ph type="title" idx="6"/>
          </p:nvPr>
        </p:nvSpPr>
        <p:spPr>
          <a:xfrm>
            <a:off x="273950" y="1752825"/>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chemeClr val="bg1"/>
                </a:solidFill>
              </a:rPr>
              <a:t>01</a:t>
            </a:r>
          </a:p>
        </p:txBody>
      </p:sp>
      <p:sp>
        <p:nvSpPr>
          <p:cNvPr id="167" name="Google Shape;167;p37"/>
          <p:cNvSpPr txBox="1">
            <a:spLocks noGrp="1"/>
          </p:cNvSpPr>
          <p:nvPr>
            <p:ph type="title"/>
          </p:nvPr>
        </p:nvSpPr>
        <p:spPr>
          <a:xfrm>
            <a:off x="2502250" y="2615575"/>
            <a:ext cx="2422800" cy="591600"/>
          </a:xfrm>
          <a:prstGeom prst="rect">
            <a:avLst/>
          </a:prstGeom>
        </p:spPr>
        <p:txBody>
          <a:bodyPr spcFirstLastPara="1" wrap="square" lIns="91425" tIns="91425" rIns="91425" bIns="91425" anchor="b" anchorCtr="0">
            <a:noAutofit/>
            <a:scene3d>
              <a:camera prst="orthographicFront"/>
              <a:lightRig rig="threePt" dir="t"/>
            </a:scene3d>
          </a:bodyPr>
          <a:lstStyle/>
          <a:p>
            <a:pPr marL="0" lvl="0" indent="0" algn="ctr" rtl="0">
              <a:spcBef>
                <a:spcPts val="0"/>
              </a:spcBef>
              <a:spcAft>
                <a:spcPts val="0"/>
              </a:spcAft>
              <a:buNone/>
            </a:pPr>
            <a:r>
              <a:rPr lang="en-GB">
                <a:solidFill>
                  <a:schemeClr val="bg1"/>
                </a:solidFill>
                <a:effectLst>
                  <a:outerShdw blurRad="38100" dist="25400" dir="5400000" algn="ctr" rotWithShape="0">
                    <a:srgbClr val="6E747A">
                      <a:alpha val="43000"/>
                    </a:srgbClr>
                  </a:outerShdw>
                </a:effectLst>
              </a:rPr>
              <a:t>IMPLEMENTATION</a:t>
            </a:r>
          </a:p>
        </p:txBody>
      </p:sp>
      <p:sp>
        <p:nvSpPr>
          <p:cNvPr id="168" name="Google Shape;168;p37"/>
          <p:cNvSpPr txBox="1">
            <a:spLocks noGrp="1"/>
          </p:cNvSpPr>
          <p:nvPr>
            <p:ph type="title" idx="2"/>
          </p:nvPr>
        </p:nvSpPr>
        <p:spPr>
          <a:xfrm>
            <a:off x="4925053" y="2794300"/>
            <a:ext cx="2067000" cy="548400"/>
          </a:xfrm>
          <a:prstGeom prst="rect">
            <a:avLst/>
          </a:prstGeom>
        </p:spPr>
        <p:txBody>
          <a:bodyPr spcFirstLastPara="1" wrap="square" lIns="91425" tIns="91425" rIns="91425" bIns="91425" anchor="b" anchorCtr="0">
            <a:normAutofit fontScale="90000"/>
            <a:scene3d>
              <a:camera prst="orthographicFront"/>
              <a:lightRig rig="threePt" dir="t"/>
            </a:scene3d>
          </a:bodyPr>
          <a:lstStyle/>
          <a:p>
            <a:pPr marL="0" lvl="0" indent="0" algn="ctr" rtl="0">
              <a:spcBef>
                <a:spcPts val="0"/>
              </a:spcBef>
              <a:spcAft>
                <a:spcPts val="0"/>
              </a:spcAft>
              <a:buNone/>
            </a:pPr>
            <a:r>
              <a:rPr lang="en-GB">
                <a:solidFill>
                  <a:schemeClr val="bg1"/>
                </a:solidFill>
                <a:effectLst>
                  <a:outerShdw blurRad="38100" dist="25400" dir="5400000" algn="ctr" rotWithShape="0">
                    <a:srgbClr val="6E747A">
                      <a:alpha val="43000"/>
                    </a:srgbClr>
                  </a:outerShdw>
                </a:effectLst>
              </a:rPr>
              <a:t>RESULT ANALYSIS</a:t>
            </a:r>
          </a:p>
        </p:txBody>
      </p:sp>
      <p:sp>
        <p:nvSpPr>
          <p:cNvPr id="169" name="Google Shape;169;p37"/>
          <p:cNvSpPr txBox="1">
            <a:spLocks noGrp="1"/>
          </p:cNvSpPr>
          <p:nvPr>
            <p:ph type="title" idx="4"/>
          </p:nvPr>
        </p:nvSpPr>
        <p:spPr>
          <a:xfrm>
            <a:off x="203150" y="2615575"/>
            <a:ext cx="2208600" cy="591600"/>
          </a:xfrm>
          <a:prstGeom prst="rect">
            <a:avLst/>
          </a:prstGeom>
        </p:spPr>
        <p:txBody>
          <a:bodyPr spcFirstLastPara="1" wrap="square" lIns="91425" tIns="91425" rIns="91425" bIns="91425" anchor="b" anchorCtr="0">
            <a:noAutofit/>
            <a:scene3d>
              <a:camera prst="orthographicFront"/>
              <a:lightRig rig="threePt" dir="t"/>
            </a:scene3d>
          </a:bodyPr>
          <a:lstStyle/>
          <a:p>
            <a:pPr marL="0" lvl="0" indent="0" algn="ctr" rtl="0">
              <a:spcBef>
                <a:spcPts val="0"/>
              </a:spcBef>
              <a:spcAft>
                <a:spcPts val="0"/>
              </a:spcAft>
              <a:buNone/>
            </a:pPr>
            <a:r>
              <a:rPr lang="en-GB">
                <a:solidFill>
                  <a:schemeClr val="bg1"/>
                </a:solidFill>
                <a:effectLst>
                  <a:outerShdw blurRad="38100" dist="25400" dir="5400000" algn="ctr" rotWithShape="0">
                    <a:srgbClr val="6E747A">
                      <a:alpha val="43000"/>
                    </a:srgbClr>
                  </a:outerShdw>
                </a:effectLst>
              </a:rPr>
              <a:t>INTRODUCTION</a:t>
            </a:r>
          </a:p>
        </p:txBody>
      </p:sp>
      <p:sp>
        <p:nvSpPr>
          <p:cNvPr id="170" name="Google Shape;170;p37"/>
          <p:cNvSpPr txBox="1">
            <a:spLocks noGrp="1"/>
          </p:cNvSpPr>
          <p:nvPr>
            <p:ph type="title" idx="7"/>
          </p:nvPr>
        </p:nvSpPr>
        <p:spPr>
          <a:xfrm>
            <a:off x="2502250" y="1686735"/>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solidFill>
                  <a:schemeClr val="bg1"/>
                </a:solidFill>
              </a:rPr>
              <a:t>02</a:t>
            </a:r>
          </a:p>
        </p:txBody>
      </p:sp>
      <p:sp>
        <p:nvSpPr>
          <p:cNvPr id="171" name="Google Shape;171;p37"/>
          <p:cNvSpPr txBox="1">
            <a:spLocks noGrp="1"/>
          </p:cNvSpPr>
          <p:nvPr>
            <p:ph type="title" idx="8"/>
          </p:nvPr>
        </p:nvSpPr>
        <p:spPr>
          <a:xfrm>
            <a:off x="4824475" y="1752825"/>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solidFill>
                  <a:schemeClr val="bg1"/>
                </a:solidFill>
              </a:rPr>
              <a:t>03</a:t>
            </a:r>
          </a:p>
        </p:txBody>
      </p:sp>
      <p:cxnSp>
        <p:nvCxnSpPr>
          <p:cNvPr id="172" name="Google Shape;172;p37"/>
          <p:cNvCxnSpPr/>
          <p:nvPr/>
        </p:nvCxnSpPr>
        <p:spPr>
          <a:xfrm>
            <a:off x="1198225" y="2546160"/>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173" name="Google Shape;173;p37"/>
          <p:cNvCxnSpPr/>
          <p:nvPr/>
        </p:nvCxnSpPr>
        <p:spPr>
          <a:xfrm>
            <a:off x="3449950" y="2546160"/>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174" name="Google Shape;174;p37"/>
          <p:cNvCxnSpPr/>
          <p:nvPr/>
        </p:nvCxnSpPr>
        <p:spPr>
          <a:xfrm>
            <a:off x="5560075" y="2546160"/>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75" name="Google Shape;175;p37"/>
          <p:cNvSpPr txBox="1">
            <a:spLocks noGrp="1"/>
          </p:cNvSpPr>
          <p:nvPr>
            <p:ph type="title" idx="2"/>
          </p:nvPr>
        </p:nvSpPr>
        <p:spPr>
          <a:xfrm>
            <a:off x="6933003" y="2597700"/>
            <a:ext cx="2067000" cy="548400"/>
          </a:xfrm>
          <a:prstGeom prst="rect">
            <a:avLst/>
          </a:prstGeom>
        </p:spPr>
        <p:txBody>
          <a:bodyPr spcFirstLastPara="1" wrap="square" lIns="91425" tIns="91425" rIns="91425" bIns="91425" anchor="b" anchorCtr="0">
            <a:noAutofit/>
            <a:scene3d>
              <a:camera prst="orthographicFront"/>
              <a:lightRig rig="threePt" dir="t"/>
            </a:scene3d>
          </a:bodyPr>
          <a:lstStyle/>
          <a:p>
            <a:pPr marL="0" lvl="0" indent="0" algn="ctr" rtl="0">
              <a:spcBef>
                <a:spcPts val="0"/>
              </a:spcBef>
              <a:spcAft>
                <a:spcPts val="0"/>
              </a:spcAft>
              <a:buNone/>
            </a:pPr>
            <a:r>
              <a:rPr lang="en-GB">
                <a:solidFill>
                  <a:schemeClr val="bg1"/>
                </a:solidFill>
                <a:effectLst>
                  <a:outerShdw blurRad="38100" dist="25400" dir="5400000" algn="ctr" rotWithShape="0">
                    <a:srgbClr val="6E747A">
                      <a:alpha val="43000"/>
                    </a:srgbClr>
                  </a:outerShdw>
                </a:effectLst>
              </a:rPr>
              <a:t>CONCLUSION</a:t>
            </a:r>
          </a:p>
        </p:txBody>
      </p:sp>
      <p:sp>
        <p:nvSpPr>
          <p:cNvPr id="176" name="Google Shape;176;p37"/>
          <p:cNvSpPr txBox="1">
            <a:spLocks noGrp="1"/>
          </p:cNvSpPr>
          <p:nvPr>
            <p:ph type="title" idx="8"/>
          </p:nvPr>
        </p:nvSpPr>
        <p:spPr>
          <a:xfrm>
            <a:off x="6948240" y="1822135"/>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solidFill>
                  <a:schemeClr val="bg1"/>
                </a:solidFill>
              </a:rPr>
              <a:t>04</a:t>
            </a:r>
          </a:p>
        </p:txBody>
      </p:sp>
      <p:cxnSp>
        <p:nvCxnSpPr>
          <p:cNvPr id="177" name="Google Shape;177;p37"/>
          <p:cNvCxnSpPr/>
          <p:nvPr/>
        </p:nvCxnSpPr>
        <p:spPr>
          <a:xfrm>
            <a:off x="7767900" y="2546160"/>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53"/>
          <p:cNvPicPr preferRelativeResize="0"/>
          <p:nvPr/>
        </p:nvPicPr>
        <p:blipFill>
          <a:blip r:embed="rId3"/>
          <a:stretch>
            <a:fillRect/>
          </a:stretch>
        </p:blipFill>
        <p:spPr>
          <a:xfrm>
            <a:off x="152400" y="152400"/>
            <a:ext cx="5158105" cy="1561465"/>
          </a:xfrm>
          <a:prstGeom prst="rect">
            <a:avLst/>
          </a:prstGeom>
          <a:noFill/>
          <a:ln>
            <a:noFill/>
          </a:ln>
        </p:spPr>
      </p:pic>
      <p:pic>
        <p:nvPicPr>
          <p:cNvPr id="326" name="Google Shape;326;p53"/>
          <p:cNvPicPr preferRelativeResize="0"/>
          <p:nvPr/>
        </p:nvPicPr>
        <p:blipFill>
          <a:blip r:embed="rId4"/>
          <a:stretch>
            <a:fillRect/>
          </a:stretch>
        </p:blipFill>
        <p:spPr>
          <a:xfrm>
            <a:off x="152400" y="1866225"/>
            <a:ext cx="3324225" cy="876300"/>
          </a:xfrm>
          <a:prstGeom prst="rect">
            <a:avLst/>
          </a:prstGeom>
          <a:noFill/>
          <a:ln>
            <a:noFill/>
          </a:ln>
        </p:spPr>
      </p:pic>
      <p:pic>
        <p:nvPicPr>
          <p:cNvPr id="327" name="Google Shape;327;p53"/>
          <p:cNvPicPr preferRelativeResize="0"/>
          <p:nvPr/>
        </p:nvPicPr>
        <p:blipFill>
          <a:blip r:embed="rId5"/>
          <a:stretch>
            <a:fillRect/>
          </a:stretch>
        </p:blipFill>
        <p:spPr>
          <a:xfrm>
            <a:off x="3654075" y="1866225"/>
            <a:ext cx="5395375" cy="3098550"/>
          </a:xfrm>
          <a:prstGeom prst="rect">
            <a:avLst/>
          </a:prstGeom>
          <a:noFill/>
          <a:ln>
            <a:noFill/>
          </a:ln>
        </p:spPr>
      </p:pic>
      <p:sp>
        <p:nvSpPr>
          <p:cNvPr id="2" name="Text Box 1"/>
          <p:cNvSpPr txBox="1"/>
          <p:nvPr/>
        </p:nvSpPr>
        <p:spPr>
          <a:xfrm>
            <a:off x="245110" y="3003550"/>
            <a:ext cx="3138805" cy="2030095"/>
          </a:xfrm>
          <a:prstGeom prst="rect">
            <a:avLst/>
          </a:prstGeom>
          <a:noFill/>
        </p:spPr>
        <p:txBody>
          <a:bodyPr wrap="square" rtlCol="0">
            <a:spAutoFit/>
          </a:bodyPr>
          <a:lstStyle/>
          <a:p>
            <a:pPr marL="0" indent="0" algn="l">
              <a:lnSpc>
                <a:spcPct val="150000"/>
              </a:lnSpc>
              <a:buFont typeface="Arial" panose="020B0604020202020204" pitchFamily="34" charset="0"/>
              <a:buNone/>
            </a:pPr>
            <a:r>
              <a:rPr lang="en-US">
                <a:solidFill>
                  <a:schemeClr val="bg1"/>
                </a:solidFill>
                <a:latin typeface="Times New Roman" panose="02020603050405020304" charset="0"/>
                <a:cs typeface="Times New Roman" panose="02020603050405020304" charset="0"/>
              </a:rPr>
              <a:t>R-squared is a statistical measure of how close the data are to the fitted regression line.</a:t>
            </a:r>
          </a:p>
          <a:p>
            <a:pPr marL="0" indent="0" algn="l">
              <a:lnSpc>
                <a:spcPct val="150000"/>
              </a:lnSpc>
              <a:buFont typeface="Arial" panose="020B0604020202020204" pitchFamily="34" charset="0"/>
              <a:buNone/>
            </a:pPr>
            <a:r>
              <a:rPr lang="en-US">
                <a:solidFill>
                  <a:schemeClr val="bg1"/>
                </a:solidFill>
                <a:latin typeface="Times New Roman" panose="02020603050405020304" charset="0"/>
                <a:cs typeface="Times New Roman" panose="02020603050405020304" charset="0"/>
              </a:rPr>
              <a:t>The MSE is the mean of the squared differences between actuals and predictions.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54"/>
          <p:cNvPicPr preferRelativeResize="0"/>
          <p:nvPr/>
        </p:nvPicPr>
        <p:blipFill>
          <a:blip r:embed="rId3"/>
          <a:stretch>
            <a:fillRect/>
          </a:stretch>
        </p:blipFill>
        <p:spPr>
          <a:xfrm>
            <a:off x="59575" y="119150"/>
            <a:ext cx="5239400" cy="2036550"/>
          </a:xfrm>
          <a:prstGeom prst="rect">
            <a:avLst/>
          </a:prstGeom>
          <a:noFill/>
          <a:ln>
            <a:noFill/>
          </a:ln>
        </p:spPr>
      </p:pic>
      <p:pic>
        <p:nvPicPr>
          <p:cNvPr id="334" name="Google Shape;334;p54"/>
          <p:cNvPicPr preferRelativeResize="0"/>
          <p:nvPr/>
        </p:nvPicPr>
        <p:blipFill>
          <a:blip r:embed="rId4"/>
          <a:stretch>
            <a:fillRect/>
          </a:stretch>
        </p:blipFill>
        <p:spPr>
          <a:xfrm>
            <a:off x="122555" y="2238375"/>
            <a:ext cx="3765550" cy="1153795"/>
          </a:xfrm>
          <a:prstGeom prst="rect">
            <a:avLst/>
          </a:prstGeom>
          <a:noFill/>
          <a:ln>
            <a:noFill/>
          </a:ln>
        </p:spPr>
      </p:pic>
      <p:pic>
        <p:nvPicPr>
          <p:cNvPr id="335" name="Google Shape;335;p54"/>
          <p:cNvPicPr preferRelativeResize="0"/>
          <p:nvPr/>
        </p:nvPicPr>
        <p:blipFill>
          <a:blip r:embed="rId5"/>
          <a:stretch>
            <a:fillRect/>
          </a:stretch>
        </p:blipFill>
        <p:spPr>
          <a:xfrm>
            <a:off x="4041325" y="2238600"/>
            <a:ext cx="4905175" cy="2718675"/>
          </a:xfrm>
          <a:prstGeom prst="rect">
            <a:avLst/>
          </a:prstGeom>
          <a:noFill/>
          <a:ln>
            <a:noFill/>
          </a:ln>
        </p:spPr>
      </p:pic>
      <p:sp>
        <p:nvSpPr>
          <p:cNvPr id="2" name="Text Box 1"/>
          <p:cNvSpPr txBox="1"/>
          <p:nvPr/>
        </p:nvSpPr>
        <p:spPr>
          <a:xfrm>
            <a:off x="213995" y="3795395"/>
            <a:ext cx="3674110" cy="645160"/>
          </a:xfrm>
          <a:prstGeom prst="rect">
            <a:avLst/>
          </a:prstGeom>
          <a:noFill/>
        </p:spPr>
        <p:txBody>
          <a:bodyPr wrap="square" rtlCol="0">
            <a:spAutoFit/>
          </a:bodyPr>
          <a:lstStyle/>
          <a:p>
            <a:r>
              <a:rPr lang="en-IN" altLang="en-US" sz="1800">
                <a:solidFill>
                  <a:schemeClr val="bg1"/>
                </a:solidFill>
                <a:latin typeface="Times New Roman" panose="02020603050405020304" charset="0"/>
                <a:cs typeface="Times New Roman" panose="02020603050405020304" charset="0"/>
              </a:rPr>
              <a:t>This the actual prediction of  MSFT dataset.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5"/>
          <p:cNvSpPr txBox="1">
            <a:spLocks noGrp="1"/>
          </p:cNvSpPr>
          <p:nvPr>
            <p:ph type="title"/>
          </p:nvPr>
        </p:nvSpPr>
        <p:spPr>
          <a:xfrm>
            <a:off x="3762670" y="3177750"/>
            <a:ext cx="3068700" cy="59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CONCLUSION</a:t>
            </a:r>
            <a:endParaRPr sz="2900"/>
          </a:p>
        </p:txBody>
      </p:sp>
      <p:sp>
        <p:nvSpPr>
          <p:cNvPr id="341" name="Google Shape;341;p55"/>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04</a:t>
            </a:r>
          </a:p>
        </p:txBody>
      </p:sp>
      <p:cxnSp>
        <p:nvCxnSpPr>
          <p:cNvPr id="185" name="Google Shape;185;p38"/>
          <p:cNvCxnSpPr/>
          <p:nvPr/>
        </p:nvCxnSpPr>
        <p:spPr>
          <a:xfrm>
            <a:off x="3610750" y="3253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6"/>
          <p:cNvSpPr txBox="1">
            <a:spLocks noGrp="1"/>
          </p:cNvSpPr>
          <p:nvPr>
            <p:ph type="title"/>
          </p:nvPr>
        </p:nvSpPr>
        <p:spPr>
          <a:xfrm>
            <a:off x="938500" y="445025"/>
            <a:ext cx="47022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400"/>
              <a:t>C</a:t>
            </a:r>
            <a:r>
              <a:rPr lang="en-GB"/>
              <a:t>ONCLUSION</a:t>
            </a:r>
          </a:p>
        </p:txBody>
      </p:sp>
      <p:cxnSp>
        <p:nvCxnSpPr>
          <p:cNvPr id="347" name="Google Shape;347;p56"/>
          <p:cNvCxnSpPr/>
          <p:nvPr/>
        </p:nvCxnSpPr>
        <p:spPr>
          <a:xfrm>
            <a:off x="1026200" y="445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348" name="Google Shape;348;p56"/>
          <p:cNvSpPr txBox="1"/>
          <p:nvPr/>
        </p:nvSpPr>
        <p:spPr>
          <a:xfrm>
            <a:off x="1138050" y="1271925"/>
            <a:ext cx="6080700" cy="2662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lt1"/>
              </a:buClr>
              <a:buSzPts val="1400"/>
              <a:buFont typeface="Times New Roman" panose="02020603050405020304"/>
              <a:buChar char="●"/>
            </a:pPr>
            <a:r>
              <a:rPr lang="en-GB">
                <a:solidFill>
                  <a:schemeClr val="lt1"/>
                </a:solidFill>
                <a:latin typeface="Times New Roman" panose="02020603050405020304"/>
                <a:ea typeface="Times New Roman" panose="02020603050405020304"/>
                <a:cs typeface="Times New Roman" panose="02020603050405020304"/>
                <a:sym typeface="Times New Roman" panose="02020603050405020304"/>
              </a:rPr>
              <a:t>With the introduction of Machine Learning and its strong algorithms, the Stock Market Prediction advancements have begun to include such approaches in analyzing stock market data. </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50000"/>
              </a:lnSpc>
              <a:spcBef>
                <a:spcPts val="0"/>
              </a:spcBef>
              <a:spcAft>
                <a:spcPts val="0"/>
              </a:spcAft>
              <a:buClr>
                <a:schemeClr val="lt1"/>
              </a:buClr>
              <a:buSzPts val="1400"/>
              <a:buFont typeface="Times New Roman" panose="02020603050405020304"/>
              <a:buChar char="●"/>
            </a:pPr>
            <a:r>
              <a:rPr lang="en-GB">
                <a:solidFill>
                  <a:schemeClr val="lt1"/>
                </a:solidFill>
                <a:latin typeface="Times New Roman" panose="02020603050405020304"/>
                <a:ea typeface="Times New Roman" panose="02020603050405020304"/>
                <a:cs typeface="Times New Roman" panose="02020603050405020304"/>
                <a:sym typeface="Times New Roman" panose="02020603050405020304"/>
              </a:rPr>
              <a:t>This project proposes RNN based on LSTM built to forecast future values for both MSFT and APPLE assets, the result of our model has shown some promising result. The testing result confirm that our model is capable of tracing the trends of stock market.</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8"/>
          <p:cNvSpPr txBox="1">
            <a:spLocks noGrp="1"/>
          </p:cNvSpPr>
          <p:nvPr>
            <p:ph type="title"/>
          </p:nvPr>
        </p:nvSpPr>
        <p:spPr>
          <a:xfrm>
            <a:off x="3762675" y="3177750"/>
            <a:ext cx="4051800" cy="59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INTRODUCTION</a:t>
            </a:r>
          </a:p>
        </p:txBody>
      </p:sp>
      <p:sp>
        <p:nvSpPr>
          <p:cNvPr id="183" name="Google Shape;183;p38"/>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01</a:t>
            </a:r>
          </a:p>
        </p:txBody>
      </p:sp>
      <p:cxnSp>
        <p:nvCxnSpPr>
          <p:cNvPr id="185" name="Google Shape;185;p38"/>
          <p:cNvCxnSpPr/>
          <p:nvPr/>
        </p:nvCxnSpPr>
        <p:spPr>
          <a:xfrm>
            <a:off x="3610750" y="3253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9"/>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800">
                <a:solidFill>
                  <a:schemeClr val="bg1"/>
                </a:solidFill>
              </a:rPr>
              <a:t>I</a:t>
            </a:r>
            <a:r>
              <a:rPr lang="en-GB">
                <a:solidFill>
                  <a:schemeClr val="bg1"/>
                </a:solidFill>
              </a:rPr>
              <a:t>NTRODUCTION</a:t>
            </a:r>
            <a:endParaRPr>
              <a:solidFill>
                <a:schemeClr val="bg1"/>
              </a:solidFill>
            </a:endParaRPr>
          </a:p>
        </p:txBody>
      </p:sp>
      <p:sp>
        <p:nvSpPr>
          <p:cNvPr id="191" name="Google Shape;191;p39"/>
          <p:cNvSpPr txBox="1">
            <a:spLocks noGrp="1"/>
          </p:cNvSpPr>
          <p:nvPr>
            <p:ph type="body" idx="1"/>
          </p:nvPr>
        </p:nvSpPr>
        <p:spPr>
          <a:xfrm>
            <a:off x="938500" y="1519225"/>
            <a:ext cx="5098800" cy="322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bg1"/>
                </a:solidFill>
              </a:rPr>
              <a:t>What is Stock Market?</a:t>
            </a:r>
            <a:endParaRPr b="1">
              <a:solidFill>
                <a:schemeClr val="bg1"/>
              </a:solidFill>
            </a:endParaRPr>
          </a:p>
          <a:p>
            <a:pPr marL="457200" lvl="0" indent="-317500" algn="l" rtl="0">
              <a:lnSpc>
                <a:spcPct val="115000"/>
              </a:lnSpc>
              <a:spcBef>
                <a:spcPts val="1600"/>
              </a:spcBef>
              <a:spcAft>
                <a:spcPts val="0"/>
              </a:spcAft>
              <a:buSzPts val="1400"/>
              <a:buFont typeface="Times New Roman" panose="02020603050405020304"/>
              <a:buChar char="●"/>
            </a:pPr>
            <a:r>
              <a:rPr 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A stock market is a public market for the trading of company stock.</a:t>
            </a:r>
            <a:endParaRPr>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15000"/>
              </a:lnSpc>
              <a:spcBef>
                <a:spcPts val="0"/>
              </a:spcBef>
              <a:spcAft>
                <a:spcPts val="0"/>
              </a:spcAft>
              <a:buSzPts val="1400"/>
              <a:buFont typeface="Times New Roman" panose="02020603050405020304"/>
              <a:buChar char="●"/>
            </a:pPr>
            <a:r>
              <a:rPr 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Stock market allows us to buy and sell units of stocks of a company.</a:t>
            </a:r>
            <a:endParaRPr>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15000"/>
              </a:lnSpc>
              <a:spcBef>
                <a:spcPts val="0"/>
              </a:spcBef>
              <a:spcAft>
                <a:spcPts val="0"/>
              </a:spcAft>
              <a:buSzPts val="1400"/>
              <a:buFont typeface="Times New Roman" panose="02020603050405020304"/>
              <a:buChar char="●"/>
            </a:pPr>
            <a:r>
              <a:rPr 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If the company’s profits go up,then we own some of the profits and if they go down,then we lose profits with them.</a:t>
            </a:r>
            <a:endParaRPr>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15000"/>
              </a:lnSpc>
              <a:spcBef>
                <a:spcPts val="0"/>
              </a:spcBef>
              <a:spcAft>
                <a:spcPts val="0"/>
              </a:spcAft>
              <a:buSzPts val="1400"/>
              <a:buFont typeface="Times New Roman" panose="02020603050405020304"/>
              <a:buChar char="●"/>
            </a:pPr>
            <a:r>
              <a:rPr 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If more sellers than buyers,stock prices tend to fall.Conversely,when more buyers than sellers, stock prices tend to rise.</a:t>
            </a:r>
            <a:endParaRPr>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92" name="Google Shape;19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93" name="Google Shape;193;p39"/>
          <p:cNvSpPr txBox="1"/>
          <p:nvPr/>
        </p:nvSpPr>
        <p:spPr>
          <a:xfrm>
            <a:off x="1429850" y="983025"/>
            <a:ext cx="571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bg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0"/>
          <p:cNvSpPr txBox="1">
            <a:spLocks noGrp="1"/>
          </p:cNvSpPr>
          <p:nvPr>
            <p:ph type="title"/>
          </p:nvPr>
        </p:nvSpPr>
        <p:spPr>
          <a:xfrm>
            <a:off x="938500" y="445025"/>
            <a:ext cx="4065900" cy="11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a:solidFill>
                  <a:schemeClr val="bg1"/>
                </a:solidFill>
              </a:rPr>
              <a:t>O</a:t>
            </a:r>
            <a:r>
              <a:rPr lang="en-GB" sz="2900">
                <a:solidFill>
                  <a:schemeClr val="bg1"/>
                </a:solidFill>
              </a:rPr>
              <a:t>BJECTIVE</a:t>
            </a:r>
            <a:endParaRPr sz="2900">
              <a:solidFill>
                <a:schemeClr val="bg1"/>
              </a:solidFill>
            </a:endParaRPr>
          </a:p>
          <a:p>
            <a:pPr marL="0" lvl="0" indent="0" algn="l" rtl="0">
              <a:spcBef>
                <a:spcPts val="0"/>
              </a:spcBef>
              <a:spcAft>
                <a:spcPts val="0"/>
              </a:spcAft>
              <a:buNone/>
            </a:pPr>
            <a:endParaRPr sz="2900">
              <a:solidFill>
                <a:schemeClr val="bg1"/>
              </a:solidFill>
            </a:endParaRPr>
          </a:p>
        </p:txBody>
      </p:sp>
      <p:sp>
        <p:nvSpPr>
          <p:cNvPr id="199" name="Google Shape;199;p40"/>
          <p:cNvSpPr txBox="1">
            <a:spLocks noGrp="1"/>
          </p:cNvSpPr>
          <p:nvPr>
            <p:ph type="body" idx="1"/>
          </p:nvPr>
        </p:nvSpPr>
        <p:spPr>
          <a:xfrm>
            <a:off x="938500" y="1417425"/>
            <a:ext cx="5267400" cy="276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solidFill>
                <a:latin typeface="Montserrat ExtraBold"/>
                <a:ea typeface="Montserrat ExtraBold"/>
                <a:cs typeface="Montserrat ExtraBold"/>
                <a:sym typeface="Montserrat ExtraBold"/>
              </a:rPr>
              <a:t>Why Stock Market Prediction?</a:t>
            </a:r>
            <a:endParaRPr dirty="0">
              <a:solidFill>
                <a:schemeClr val="bg1"/>
              </a:solidFill>
              <a:latin typeface="Montserrat ExtraBold"/>
              <a:ea typeface="Montserrat ExtraBold"/>
              <a:cs typeface="Montserrat ExtraBold"/>
              <a:sym typeface="Montserrat ExtraBold"/>
            </a:endParaRPr>
          </a:p>
          <a:p>
            <a:pPr marL="0" lvl="0" indent="0" algn="l" rtl="0">
              <a:spcBef>
                <a:spcPts val="0"/>
              </a:spcBef>
              <a:spcAft>
                <a:spcPts val="0"/>
              </a:spcAft>
              <a:buNone/>
            </a:pPr>
            <a:endParaRPr dirty="0">
              <a:solidFill>
                <a:schemeClr val="bg1"/>
              </a:solidFill>
              <a:latin typeface="Montserrat ExtraBold"/>
              <a:ea typeface="Montserrat ExtraBold"/>
              <a:cs typeface="Montserrat ExtraBold"/>
              <a:sym typeface="Montserrat ExtraBold"/>
            </a:endParaRPr>
          </a:p>
          <a:p>
            <a:pPr marL="457200" lvl="0" indent="-317500" algn="l" rtl="0">
              <a:lnSpc>
                <a:spcPct val="115000"/>
              </a:lnSpc>
              <a:spcBef>
                <a:spcPts val="0"/>
              </a:spcBef>
              <a:spcAft>
                <a:spcPts val="0"/>
              </a:spcAft>
              <a:buClr>
                <a:srgbClr val="F2F2F2"/>
              </a:buClr>
              <a:buSzPts val="1400"/>
              <a:buFont typeface="Times New Roman" panose="02020603050405020304"/>
              <a:buChar char="●"/>
            </a:pPr>
            <a:r>
              <a:rPr lang="en-GB" dirty="0">
                <a:solidFill>
                  <a:schemeClr val="bg1"/>
                </a:solidFill>
                <a:latin typeface="Times New Roman" panose="02020603050405020304"/>
                <a:ea typeface="Times New Roman" panose="02020603050405020304"/>
                <a:cs typeface="Times New Roman" panose="02020603050405020304"/>
                <a:sym typeface="Times New Roman" panose="02020603050405020304"/>
              </a:rPr>
              <a:t>Stocks are very volatile; This complex nature of stock prices is a significant attraction for researcher and statisticians to find a way to predict them. </a:t>
            </a: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15000"/>
              </a:lnSpc>
              <a:spcBef>
                <a:spcPts val="0"/>
              </a:spcBef>
              <a:spcAft>
                <a:spcPts val="0"/>
              </a:spcAft>
              <a:buClr>
                <a:srgbClr val="F2F2F2"/>
              </a:buClr>
              <a:buSzPts val="1400"/>
              <a:buFont typeface="Times New Roman" panose="02020603050405020304"/>
              <a:buChar char="●"/>
            </a:pPr>
            <a:r>
              <a:rPr lang="en-GB" dirty="0">
                <a:solidFill>
                  <a:schemeClr val="bg1"/>
                </a:solidFill>
                <a:latin typeface="Times New Roman" panose="02020603050405020304"/>
                <a:ea typeface="Times New Roman" panose="02020603050405020304"/>
                <a:cs typeface="Times New Roman" panose="02020603050405020304"/>
                <a:sym typeface="Times New Roman" panose="02020603050405020304"/>
              </a:rPr>
              <a:t>Despite the numerous amount of research publications in this </a:t>
            </a:r>
            <a:r>
              <a:rPr lang="en-GB" dirty="0" err="1">
                <a:solidFill>
                  <a:schemeClr val="bg1"/>
                </a:solidFill>
                <a:latin typeface="Times New Roman" panose="02020603050405020304"/>
                <a:ea typeface="Times New Roman" panose="02020603050405020304"/>
                <a:cs typeface="Times New Roman" panose="02020603050405020304"/>
                <a:sym typeface="Times New Roman" panose="02020603050405020304"/>
              </a:rPr>
              <a:t>field,there</a:t>
            </a:r>
            <a:r>
              <a:rPr lang="en-GB"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are still many that claim that stock markets cannot be predicted.</a:t>
            </a: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15000"/>
              </a:lnSpc>
              <a:spcBef>
                <a:spcPts val="0"/>
              </a:spcBef>
              <a:spcAft>
                <a:spcPts val="0"/>
              </a:spcAft>
              <a:buClr>
                <a:srgbClr val="F2F2F2"/>
              </a:buClr>
              <a:buSzPts val="1400"/>
              <a:buFont typeface="Times New Roman" panose="02020603050405020304"/>
              <a:buChar char="●"/>
            </a:pPr>
            <a:r>
              <a:rPr lang="en-GB" dirty="0">
                <a:solidFill>
                  <a:schemeClr val="bg1"/>
                </a:solidFill>
                <a:latin typeface="Times New Roman" panose="02020603050405020304"/>
                <a:ea typeface="Times New Roman" panose="02020603050405020304"/>
                <a:cs typeface="Times New Roman" panose="02020603050405020304"/>
                <a:sym typeface="Times New Roman" panose="02020603050405020304"/>
              </a:rPr>
              <a:t>This is primarily because of the number of factors that affect stocks prices and those factors themselves depend on some other, potentially unknown factors.</a:t>
            </a:r>
          </a:p>
          <a:p>
            <a:pPr marL="457200" lvl="0" indent="-317500" algn="l" rtl="0">
              <a:lnSpc>
                <a:spcPct val="115000"/>
              </a:lnSpc>
              <a:spcBef>
                <a:spcPts val="0"/>
              </a:spcBef>
              <a:spcAft>
                <a:spcPts val="0"/>
              </a:spcAft>
              <a:buClr>
                <a:srgbClr val="F2F2F2"/>
              </a:buClr>
              <a:buSzPts val="1400"/>
              <a:buFont typeface="Times New Roman" panose="02020603050405020304"/>
              <a:buChar char="●"/>
            </a:pPr>
            <a:r>
              <a:rPr lang="en-GB" dirty="0">
                <a:solidFill>
                  <a:schemeClr val="bg1"/>
                </a:solidFill>
                <a:latin typeface="Times New Roman" panose="02020603050405020304"/>
                <a:ea typeface="Times New Roman" panose="02020603050405020304"/>
                <a:cs typeface="Times New Roman" panose="02020603050405020304"/>
                <a:sym typeface="Times New Roman" panose="02020603050405020304"/>
              </a:rPr>
              <a:t>And this is the motivation to work on this topic. </a:t>
            </a: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1600"/>
              </a:spcBef>
              <a:spcAft>
                <a:spcPts val="160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00" name="Google Shape;200;p40"/>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1"/>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solidFill>
                  <a:schemeClr val="bg1"/>
                </a:solidFill>
                <a:effectLst>
                  <a:outerShdw blurRad="38100" dist="25400" dir="5400000" algn="ctr" rotWithShape="0">
                    <a:srgbClr val="6E747A">
                      <a:alpha val="43000"/>
                    </a:srgbClr>
                  </a:outerShdw>
                </a:effectLst>
              </a:rPr>
              <a:t>A</a:t>
            </a:r>
            <a:r>
              <a:rPr lang="en-GB" sz="2200">
                <a:solidFill>
                  <a:schemeClr val="bg1"/>
                </a:solidFill>
                <a:effectLst>
                  <a:outerShdw blurRad="38100" dist="25400" dir="5400000" algn="ctr" rotWithShape="0">
                    <a:srgbClr val="6E747A">
                      <a:alpha val="43000"/>
                    </a:srgbClr>
                  </a:outerShdw>
                </a:effectLst>
              </a:rPr>
              <a:t>PPROACHES </a:t>
            </a:r>
            <a:r>
              <a:rPr lang="en-GB" sz="3300">
                <a:solidFill>
                  <a:schemeClr val="bg1"/>
                </a:solidFill>
                <a:effectLst>
                  <a:outerShdw blurRad="38100" dist="25400" dir="5400000" algn="ctr" rotWithShape="0">
                    <a:srgbClr val="6E747A">
                      <a:alpha val="43000"/>
                    </a:srgbClr>
                  </a:outerShdw>
                </a:effectLst>
              </a:rPr>
              <a:t>T</a:t>
            </a:r>
            <a:r>
              <a:rPr lang="en-GB" sz="2200">
                <a:solidFill>
                  <a:schemeClr val="bg1"/>
                </a:solidFill>
                <a:effectLst>
                  <a:outerShdw blurRad="38100" dist="25400" dir="5400000" algn="ctr" rotWithShape="0">
                    <a:srgbClr val="6E747A">
                      <a:alpha val="43000"/>
                    </a:srgbClr>
                  </a:outerShdw>
                </a:effectLst>
              </a:rPr>
              <a:t>O </a:t>
            </a:r>
            <a:r>
              <a:rPr lang="en-IN" altLang="en-GB" sz="3200">
                <a:solidFill>
                  <a:schemeClr val="bg1"/>
                </a:solidFill>
                <a:effectLst>
                  <a:outerShdw blurRad="38100" dist="25400" dir="5400000" algn="ctr" rotWithShape="0">
                    <a:srgbClr val="6E747A">
                      <a:alpha val="43000"/>
                    </a:srgbClr>
                  </a:outerShdw>
                </a:effectLst>
              </a:rPr>
              <a:t>P</a:t>
            </a:r>
            <a:r>
              <a:rPr lang="en-IN" altLang="en-GB" sz="2200">
                <a:solidFill>
                  <a:schemeClr val="bg1"/>
                </a:solidFill>
                <a:effectLst>
                  <a:outerShdw blurRad="38100" dist="25400" dir="5400000" algn="ctr" rotWithShape="0">
                    <a:srgbClr val="6E747A">
                      <a:alpha val="43000"/>
                    </a:srgbClr>
                  </a:outerShdw>
                </a:effectLst>
              </a:rPr>
              <a:t>REDICT</a:t>
            </a:r>
            <a:endParaRPr lang="en-GB" sz="2200">
              <a:solidFill>
                <a:schemeClr val="bg1"/>
              </a:solidFill>
              <a:effectLst>
                <a:outerShdw blurRad="38100" dist="25400" dir="5400000" algn="ctr" rotWithShape="0">
                  <a:srgbClr val="6E747A">
                    <a:alpha val="43000"/>
                  </a:srgbClr>
                </a:outerShdw>
              </a:effectLst>
            </a:endParaRPr>
          </a:p>
        </p:txBody>
      </p:sp>
      <p:cxnSp>
        <p:nvCxnSpPr>
          <p:cNvPr id="206" name="Google Shape;206;p41"/>
          <p:cNvCxnSpPr/>
          <p:nvPr/>
        </p:nvCxnSpPr>
        <p:spPr>
          <a:xfrm>
            <a:off x="1026200" y="414022"/>
            <a:ext cx="4097400" cy="12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07" name="Google Shape;207;p41"/>
          <p:cNvSpPr txBox="1"/>
          <p:nvPr/>
        </p:nvSpPr>
        <p:spPr>
          <a:xfrm>
            <a:off x="1072515" y="1280795"/>
            <a:ext cx="5139055" cy="3337560"/>
          </a:xfrm>
          <a:prstGeom prst="rect">
            <a:avLst/>
          </a:prstGeom>
          <a:noFill/>
          <a:ln>
            <a:noFill/>
          </a:ln>
        </p:spPr>
        <p:txBody>
          <a:bodyPr spcFirstLastPara="1" wrap="square" lIns="91425" tIns="91425" rIns="91425" bIns="91425" anchor="t" anchorCtr="0">
            <a:spAutoFit/>
          </a:bodyPr>
          <a:lstStyle/>
          <a:p>
            <a:pPr marL="457200" lvl="0" indent="-311150" algn="l" rtl="0">
              <a:lnSpc>
                <a:spcPct val="150000"/>
              </a:lnSpc>
              <a:spcBef>
                <a:spcPts val="0"/>
              </a:spcBef>
              <a:spcAft>
                <a:spcPts val="0"/>
              </a:spcAft>
              <a:buClr>
                <a:schemeClr val="lt1"/>
              </a:buClr>
              <a:buSzPts val="1300"/>
              <a:buFont typeface="Times New Roman" panose="02020603050405020304"/>
              <a:buChar char="●"/>
            </a:pPr>
            <a:r>
              <a:rPr 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Recurrent Neural Networks suffer from short-term memory. If a sequence is long enough, they’ll have a hard time carrying information from earlier time steps to later ones. So if you are trying to process a paragraph of text to do predictions, RNN’s may leave out important information from the beginning.</a:t>
            </a:r>
            <a:endParaRPr sz="130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50000"/>
              </a:lnSpc>
              <a:spcBef>
                <a:spcPts val="0"/>
              </a:spcBef>
              <a:spcAft>
                <a:spcPts val="0"/>
              </a:spcAft>
              <a:buClr>
                <a:schemeClr val="lt1"/>
              </a:buClr>
              <a:buSzPts val="1400"/>
              <a:buFont typeface="Times New Roman" panose="02020603050405020304"/>
              <a:buChar char="●"/>
            </a:pPr>
            <a:r>
              <a:rPr 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To accurately predict the future closing value of a given stock across a given period of time in future.</a:t>
            </a:r>
            <a:endParaRPr>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50000"/>
              </a:lnSpc>
              <a:spcBef>
                <a:spcPts val="0"/>
              </a:spcBef>
              <a:spcAft>
                <a:spcPts val="0"/>
              </a:spcAft>
              <a:buClr>
                <a:schemeClr val="lt1"/>
              </a:buClr>
              <a:buSzPts val="1400"/>
              <a:buFont typeface="Times New Roman" panose="02020603050405020304"/>
              <a:buChar char="●"/>
            </a:pPr>
            <a:r>
              <a:rPr 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Using LSTM a special kind of RNN widely used for  time series prediction.It can perform long term dependencies.</a:t>
            </a:r>
            <a:endParaRPr>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0"/>
              </a:spcBef>
              <a:spcAft>
                <a:spcPts val="0"/>
              </a:spcAft>
              <a:buNone/>
            </a:pPr>
            <a:endParaRPr>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8" name="Google Shape;208;p41"/>
          <p:cNvSpPr txBox="1"/>
          <p:nvPr/>
        </p:nvSpPr>
        <p:spPr>
          <a:xfrm>
            <a:off x="5004430" y="2067490"/>
            <a:ext cx="358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bg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2"/>
          <p:cNvSpPr txBox="1">
            <a:spLocks noGrp="1"/>
          </p:cNvSpPr>
          <p:nvPr>
            <p:ph type="title"/>
          </p:nvPr>
        </p:nvSpPr>
        <p:spPr>
          <a:xfrm>
            <a:off x="3644265" y="3077845"/>
            <a:ext cx="4678680" cy="8242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a:t>IMPLEMENTATION</a:t>
            </a:r>
          </a:p>
        </p:txBody>
      </p:sp>
      <p:sp>
        <p:nvSpPr>
          <p:cNvPr id="214" name="Google Shape;214;p42"/>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02</a:t>
            </a:r>
          </a:p>
        </p:txBody>
      </p:sp>
      <p:cxnSp>
        <p:nvCxnSpPr>
          <p:cNvPr id="185" name="Google Shape;185;p38"/>
          <p:cNvCxnSpPr/>
          <p:nvPr/>
        </p:nvCxnSpPr>
        <p:spPr>
          <a:xfrm>
            <a:off x="3610750" y="3253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3"/>
          <p:cNvSpPr txBox="1">
            <a:spLocks noGrp="1"/>
          </p:cNvSpPr>
          <p:nvPr>
            <p:ph type="title"/>
          </p:nvPr>
        </p:nvSpPr>
        <p:spPr>
          <a:xfrm>
            <a:off x="3538497" y="1818541"/>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tLang="en-GB">
                <a:solidFill>
                  <a:schemeClr val="bg1"/>
                </a:solidFill>
              </a:rPr>
              <a:t>2)</a:t>
            </a:r>
            <a:r>
              <a:rPr lang="en-GB">
                <a:solidFill>
                  <a:schemeClr val="bg1"/>
                </a:solidFill>
              </a:rPr>
              <a:t>DATA PREPARATION</a:t>
            </a:r>
          </a:p>
        </p:txBody>
      </p:sp>
      <p:sp>
        <p:nvSpPr>
          <p:cNvPr id="220" name="Google Shape;220;p43"/>
          <p:cNvSpPr txBox="1">
            <a:spLocks noGrp="1"/>
          </p:cNvSpPr>
          <p:nvPr>
            <p:ph type="subTitle" idx="1"/>
          </p:nvPr>
        </p:nvSpPr>
        <p:spPr>
          <a:xfrm>
            <a:off x="3538498" y="2324765"/>
            <a:ext cx="2067000" cy="64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chemeClr val="bg1"/>
                </a:solidFill>
              </a:rPr>
              <a:t>PREPARING THE RAW DATA AND MAKE IT SUITABLE FOR ML</a:t>
            </a:r>
            <a:endParaRPr sz="1200">
              <a:solidFill>
                <a:schemeClr val="bg1"/>
              </a:solidFill>
            </a:endParaRPr>
          </a:p>
        </p:txBody>
      </p:sp>
      <p:sp>
        <p:nvSpPr>
          <p:cNvPr id="221" name="Google Shape;221;p43"/>
          <p:cNvSpPr txBox="1">
            <a:spLocks noGrp="1"/>
          </p:cNvSpPr>
          <p:nvPr>
            <p:ph type="title" idx="2"/>
          </p:nvPr>
        </p:nvSpPr>
        <p:spPr>
          <a:xfrm>
            <a:off x="6028553" y="1818541"/>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tLang="en-GB" sz="1700">
                <a:solidFill>
                  <a:schemeClr val="bg1"/>
                </a:solidFill>
              </a:rPr>
              <a:t>3)</a:t>
            </a:r>
            <a:r>
              <a:rPr lang="en-GB" sz="1700">
                <a:solidFill>
                  <a:schemeClr val="bg1"/>
                </a:solidFill>
              </a:rPr>
              <a:t>MODEL CONSTRUCTION</a:t>
            </a:r>
            <a:endParaRPr sz="1700">
              <a:solidFill>
                <a:schemeClr val="bg1"/>
              </a:solidFill>
            </a:endParaRPr>
          </a:p>
        </p:txBody>
      </p:sp>
      <p:sp>
        <p:nvSpPr>
          <p:cNvPr id="222" name="Google Shape;222;p43"/>
          <p:cNvSpPr txBox="1">
            <a:spLocks noGrp="1"/>
          </p:cNvSpPr>
          <p:nvPr>
            <p:ph type="subTitle" idx="3"/>
          </p:nvPr>
        </p:nvSpPr>
        <p:spPr>
          <a:xfrm>
            <a:off x="6028552" y="2324765"/>
            <a:ext cx="2067000" cy="64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chemeClr val="bg1"/>
                </a:solidFill>
              </a:rPr>
              <a:t>LSTM MODEL </a:t>
            </a:r>
            <a:endParaRPr sz="1200">
              <a:solidFill>
                <a:schemeClr val="bg1"/>
              </a:solidFill>
            </a:endParaRPr>
          </a:p>
          <a:p>
            <a:pPr marL="0" lvl="0" indent="0" algn="ctr" rtl="0">
              <a:spcBef>
                <a:spcPts val="0"/>
              </a:spcBef>
              <a:spcAft>
                <a:spcPts val="0"/>
              </a:spcAft>
              <a:buNone/>
            </a:pPr>
            <a:r>
              <a:rPr lang="en-GB" sz="1200">
                <a:solidFill>
                  <a:schemeClr val="bg1"/>
                </a:solidFill>
              </a:rPr>
              <a:t>CONSTRUCTION</a:t>
            </a:r>
            <a:endParaRPr sz="1200">
              <a:solidFill>
                <a:schemeClr val="bg1"/>
              </a:solidFill>
            </a:endParaRPr>
          </a:p>
        </p:txBody>
      </p:sp>
      <p:sp>
        <p:nvSpPr>
          <p:cNvPr id="223" name="Google Shape;223;p43"/>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scene3d>
              <a:camera prst="orthographicFront"/>
              <a:lightRig rig="threePt" dir="t"/>
            </a:scene3d>
          </a:bodyPr>
          <a:lstStyle/>
          <a:p>
            <a:pPr marL="0" lvl="0" indent="0" algn="l" rtl="0">
              <a:spcBef>
                <a:spcPts val="0"/>
              </a:spcBef>
              <a:spcAft>
                <a:spcPts val="0"/>
              </a:spcAft>
              <a:buNone/>
            </a:pPr>
            <a:r>
              <a:rPr lang="en-GB" sz="3200">
                <a:solidFill>
                  <a:schemeClr val="bg1"/>
                </a:solidFill>
                <a:effectLst>
                  <a:outerShdw blurRad="38100" dist="25400" dir="5400000" algn="ctr" rotWithShape="0">
                    <a:srgbClr val="6E747A">
                      <a:alpha val="43000"/>
                    </a:srgbClr>
                  </a:outerShdw>
                </a:effectLst>
              </a:rPr>
              <a:t>W</a:t>
            </a:r>
            <a:r>
              <a:rPr lang="en-GB">
                <a:solidFill>
                  <a:schemeClr val="bg1"/>
                </a:solidFill>
                <a:effectLst>
                  <a:outerShdw blurRad="38100" dist="25400" dir="5400000" algn="ctr" rotWithShape="0">
                    <a:srgbClr val="6E747A">
                      <a:alpha val="43000"/>
                    </a:srgbClr>
                  </a:outerShdw>
                </a:effectLst>
              </a:rPr>
              <a:t>ORKFLOW</a:t>
            </a:r>
          </a:p>
        </p:txBody>
      </p:sp>
      <p:sp>
        <p:nvSpPr>
          <p:cNvPr id="224" name="Google Shape;224;p43"/>
          <p:cNvSpPr txBox="1">
            <a:spLocks noGrp="1"/>
          </p:cNvSpPr>
          <p:nvPr>
            <p:ph type="title" idx="5"/>
          </p:nvPr>
        </p:nvSpPr>
        <p:spPr>
          <a:xfrm>
            <a:off x="1048447" y="1818541"/>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tLang="en-GB">
                <a:solidFill>
                  <a:schemeClr val="bg1"/>
                </a:solidFill>
              </a:rPr>
              <a:t>1)</a:t>
            </a:r>
            <a:r>
              <a:rPr lang="en-GB">
                <a:solidFill>
                  <a:schemeClr val="bg1"/>
                </a:solidFill>
              </a:rPr>
              <a:t>INPUT DATASET</a:t>
            </a:r>
          </a:p>
        </p:txBody>
      </p:sp>
      <p:sp>
        <p:nvSpPr>
          <p:cNvPr id="225" name="Google Shape;225;p43"/>
          <p:cNvSpPr txBox="1">
            <a:spLocks noGrp="1"/>
          </p:cNvSpPr>
          <p:nvPr>
            <p:ph type="subTitle" idx="6"/>
          </p:nvPr>
        </p:nvSpPr>
        <p:spPr>
          <a:xfrm>
            <a:off x="1048450" y="2324765"/>
            <a:ext cx="2067000" cy="64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bg1"/>
                </a:solidFill>
              </a:rPr>
              <a:t>AVAILABLE RAW INFORMATION</a:t>
            </a:r>
          </a:p>
        </p:txBody>
      </p:sp>
      <p:sp>
        <p:nvSpPr>
          <p:cNvPr id="226" name="Google Shape;226;p43"/>
          <p:cNvSpPr txBox="1">
            <a:spLocks noGrp="1"/>
          </p:cNvSpPr>
          <p:nvPr>
            <p:ph type="title" idx="7"/>
          </p:nvPr>
        </p:nvSpPr>
        <p:spPr>
          <a:xfrm>
            <a:off x="3538497" y="3325035"/>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tLang="en-GB">
                <a:solidFill>
                  <a:schemeClr val="bg1"/>
                </a:solidFill>
              </a:rPr>
              <a:t>5)</a:t>
            </a:r>
            <a:r>
              <a:rPr lang="en-GB">
                <a:solidFill>
                  <a:schemeClr val="bg1"/>
                </a:solidFill>
              </a:rPr>
              <a:t>PREDICTION</a:t>
            </a:r>
          </a:p>
        </p:txBody>
      </p:sp>
      <p:sp>
        <p:nvSpPr>
          <p:cNvPr id="227" name="Google Shape;227;p43"/>
          <p:cNvSpPr txBox="1">
            <a:spLocks noGrp="1"/>
          </p:cNvSpPr>
          <p:nvPr>
            <p:ph type="subTitle" idx="8"/>
          </p:nvPr>
        </p:nvSpPr>
        <p:spPr>
          <a:xfrm>
            <a:off x="3538498" y="3831259"/>
            <a:ext cx="2067000" cy="64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chemeClr val="bg1"/>
                </a:solidFill>
              </a:rPr>
              <a:t>FORECASTING OF FUTURE STOCK PRICE BY THE MODEL</a:t>
            </a:r>
            <a:endParaRPr sz="1200">
              <a:solidFill>
                <a:schemeClr val="bg1"/>
              </a:solidFill>
            </a:endParaRPr>
          </a:p>
        </p:txBody>
      </p:sp>
      <p:sp>
        <p:nvSpPr>
          <p:cNvPr id="228" name="Google Shape;228;p43"/>
          <p:cNvSpPr txBox="1">
            <a:spLocks noGrp="1"/>
          </p:cNvSpPr>
          <p:nvPr>
            <p:ph type="title" idx="9"/>
          </p:nvPr>
        </p:nvSpPr>
        <p:spPr>
          <a:xfrm>
            <a:off x="6028553" y="3436160"/>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tLang="en-GB">
                <a:solidFill>
                  <a:schemeClr val="bg1"/>
                </a:solidFill>
              </a:rPr>
              <a:t>6)</a:t>
            </a:r>
            <a:r>
              <a:rPr lang="en-GB">
                <a:solidFill>
                  <a:schemeClr val="bg1"/>
                </a:solidFill>
              </a:rPr>
              <a:t>RESULT ANALYSIS</a:t>
            </a:r>
          </a:p>
        </p:txBody>
      </p:sp>
      <p:sp>
        <p:nvSpPr>
          <p:cNvPr id="229" name="Google Shape;229;p43"/>
          <p:cNvSpPr txBox="1">
            <a:spLocks noGrp="1"/>
          </p:cNvSpPr>
          <p:nvPr>
            <p:ph type="subTitle" idx="13"/>
          </p:nvPr>
        </p:nvSpPr>
        <p:spPr>
          <a:xfrm>
            <a:off x="6028552" y="3940479"/>
            <a:ext cx="2067000" cy="64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chemeClr val="bg1"/>
                </a:solidFill>
              </a:rPr>
              <a:t>EVALUATION OF PREDICTED VALUES</a:t>
            </a:r>
            <a:endParaRPr sz="1200">
              <a:solidFill>
                <a:schemeClr val="bg1"/>
              </a:solidFill>
            </a:endParaRPr>
          </a:p>
        </p:txBody>
      </p:sp>
      <p:sp>
        <p:nvSpPr>
          <p:cNvPr id="230" name="Google Shape;230;p43"/>
          <p:cNvSpPr txBox="1">
            <a:spLocks noGrp="1"/>
          </p:cNvSpPr>
          <p:nvPr>
            <p:ph type="title" idx="14"/>
          </p:nvPr>
        </p:nvSpPr>
        <p:spPr>
          <a:xfrm>
            <a:off x="1048447" y="3325035"/>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tLang="en-GB">
                <a:solidFill>
                  <a:schemeClr val="bg1"/>
                </a:solidFill>
              </a:rPr>
              <a:t>4)</a:t>
            </a:r>
            <a:r>
              <a:rPr lang="en-GB">
                <a:solidFill>
                  <a:schemeClr val="bg1"/>
                </a:solidFill>
              </a:rPr>
              <a:t>TRAINING</a:t>
            </a:r>
          </a:p>
        </p:txBody>
      </p:sp>
      <p:sp>
        <p:nvSpPr>
          <p:cNvPr id="231" name="Google Shape;231;p43"/>
          <p:cNvSpPr txBox="1">
            <a:spLocks noGrp="1"/>
          </p:cNvSpPr>
          <p:nvPr>
            <p:ph type="subTitle" idx="15"/>
          </p:nvPr>
        </p:nvSpPr>
        <p:spPr>
          <a:xfrm>
            <a:off x="1048450" y="3831259"/>
            <a:ext cx="2067000" cy="64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chemeClr val="bg1"/>
                </a:solidFill>
              </a:rPr>
              <a:t>FITTING THE PREPROCESSED DATA</a:t>
            </a:r>
            <a:endParaRPr sz="1200">
              <a:solidFill>
                <a:schemeClr val="bg1"/>
              </a:solidFill>
            </a:endParaRPr>
          </a:p>
        </p:txBody>
      </p:sp>
      <p:cxnSp>
        <p:nvCxnSpPr>
          <p:cNvPr id="232" name="Google Shape;232;p43"/>
          <p:cNvCxnSpPr/>
          <p:nvPr/>
        </p:nvCxnSpPr>
        <p:spPr>
          <a:xfrm>
            <a:off x="897250" y="445025"/>
            <a:ext cx="2877000" cy="153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44"/>
          <p:cNvPicPr preferRelativeResize="0"/>
          <p:nvPr/>
        </p:nvPicPr>
        <p:blipFill>
          <a:blip r:embed="rId3"/>
          <a:stretch>
            <a:fillRect/>
          </a:stretch>
        </p:blipFill>
        <p:spPr>
          <a:xfrm>
            <a:off x="89350" y="1131950"/>
            <a:ext cx="5345476" cy="3932100"/>
          </a:xfrm>
          <a:prstGeom prst="rect">
            <a:avLst/>
          </a:prstGeom>
          <a:noFill/>
          <a:ln>
            <a:noFill/>
          </a:ln>
        </p:spPr>
      </p:pic>
      <p:sp>
        <p:nvSpPr>
          <p:cNvPr id="238" name="Google Shape;238;p44"/>
          <p:cNvSpPr txBox="1"/>
          <p:nvPr/>
        </p:nvSpPr>
        <p:spPr>
          <a:xfrm>
            <a:off x="5630050" y="1940125"/>
            <a:ext cx="3127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b="1" u="sng">
                <a:solidFill>
                  <a:schemeClr val="bg1"/>
                </a:solidFill>
                <a:latin typeface="Times New Roman" panose="02020603050405020304"/>
                <a:ea typeface="Times New Roman" panose="02020603050405020304"/>
                <a:cs typeface="Times New Roman" panose="02020603050405020304"/>
                <a:sym typeface="Times New Roman" panose="02020603050405020304"/>
              </a:rPr>
              <a:t>WORKFLOW</a:t>
            </a:r>
            <a:endParaRPr sz="2100" b="1" u="sng">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9" name="Google Shape;239;p44"/>
          <p:cNvSpPr txBox="1">
            <a:spLocks noGrp="1"/>
          </p:cNvSpPr>
          <p:nvPr>
            <p:ph type="title" idx="4"/>
          </p:nvPr>
        </p:nvSpPr>
        <p:spPr>
          <a:xfrm>
            <a:off x="332800" y="240200"/>
            <a:ext cx="4629300" cy="941400"/>
          </a:xfrm>
          <a:prstGeom prst="rect">
            <a:avLst/>
          </a:prstGeom>
        </p:spPr>
        <p:txBody>
          <a:bodyPr spcFirstLastPara="1" wrap="square" lIns="91425" tIns="91425" rIns="91425" bIns="91425" anchor="t" anchorCtr="0">
            <a:noAutofit/>
            <a:scene3d>
              <a:camera prst="orthographicFront"/>
              <a:lightRig rig="threePt" dir="t"/>
            </a:scene3d>
          </a:bodyPr>
          <a:lstStyle/>
          <a:p>
            <a:pPr marL="0" lvl="0" indent="0" algn="l" rtl="0">
              <a:spcBef>
                <a:spcPts val="0"/>
              </a:spcBef>
              <a:spcAft>
                <a:spcPts val="0"/>
              </a:spcAft>
              <a:buNone/>
            </a:pPr>
            <a:r>
              <a:rPr lang="en-GB" sz="3200">
                <a:solidFill>
                  <a:schemeClr val="bg1"/>
                </a:solidFill>
                <a:effectLst>
                  <a:outerShdw blurRad="38100" dist="25400" dir="5400000" algn="ctr" rotWithShape="0">
                    <a:srgbClr val="6E747A">
                      <a:alpha val="43000"/>
                    </a:srgbClr>
                  </a:outerShdw>
                </a:effectLst>
              </a:rPr>
              <a:t>F</a:t>
            </a:r>
            <a:r>
              <a:rPr lang="en-GB">
                <a:solidFill>
                  <a:schemeClr val="bg1"/>
                </a:solidFill>
                <a:effectLst>
                  <a:outerShdw blurRad="38100" dist="25400" dir="5400000" algn="ctr" rotWithShape="0">
                    <a:srgbClr val="6E747A">
                      <a:alpha val="43000"/>
                    </a:srgbClr>
                  </a:outerShdw>
                </a:effectLst>
              </a:rPr>
              <a:t>LOWCHART</a:t>
            </a:r>
          </a:p>
        </p:txBody>
      </p:sp>
      <p:cxnSp>
        <p:nvCxnSpPr>
          <p:cNvPr id="240" name="Google Shape;240;p44"/>
          <p:cNvCxnSpPr/>
          <p:nvPr/>
        </p:nvCxnSpPr>
        <p:spPr>
          <a:xfrm>
            <a:off x="291550" y="240200"/>
            <a:ext cx="2877000" cy="153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41" name="Google Shape;241;p44"/>
          <p:cNvSpPr txBox="1"/>
          <p:nvPr/>
        </p:nvSpPr>
        <p:spPr>
          <a:xfrm>
            <a:off x="5630050" y="2611475"/>
            <a:ext cx="3266700" cy="2123628"/>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2F2F2"/>
              </a:buClr>
              <a:buSzPts val="1400"/>
              <a:buFont typeface="Times New Roman" panose="02020603050405020304"/>
              <a:buAutoNum type="arabicPeriod"/>
            </a:pPr>
            <a:r>
              <a:rPr 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GATHERING DATA</a:t>
            </a:r>
            <a:endParaRPr>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50000"/>
              </a:lnSpc>
              <a:spcBef>
                <a:spcPts val="0"/>
              </a:spcBef>
              <a:spcAft>
                <a:spcPts val="0"/>
              </a:spcAft>
              <a:buClr>
                <a:srgbClr val="F2F2F2"/>
              </a:buClr>
              <a:buSzPts val="1400"/>
              <a:buFont typeface="Times New Roman" panose="02020603050405020304"/>
              <a:buAutoNum type="arabicPeriod"/>
            </a:pPr>
            <a:r>
              <a:rPr 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FEATURE EXTRACTION</a:t>
            </a:r>
            <a:endParaRPr>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50000"/>
              </a:lnSpc>
              <a:spcBef>
                <a:spcPts val="0"/>
              </a:spcBef>
              <a:spcAft>
                <a:spcPts val="0"/>
              </a:spcAft>
              <a:buClr>
                <a:srgbClr val="F2F2F2"/>
              </a:buClr>
              <a:buSzPts val="1400"/>
              <a:buFont typeface="Times New Roman" panose="02020603050405020304"/>
              <a:buAutoNum type="arabicPeriod"/>
            </a:pPr>
            <a:r>
              <a:rPr 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MODEL CONSTRUCTION</a:t>
            </a:r>
            <a:endParaRPr>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50000"/>
              </a:lnSpc>
              <a:spcBef>
                <a:spcPts val="0"/>
              </a:spcBef>
              <a:spcAft>
                <a:spcPts val="0"/>
              </a:spcAft>
              <a:buClr>
                <a:srgbClr val="F2F2F2"/>
              </a:buClr>
              <a:buSzPts val="1400"/>
              <a:buFont typeface="Times New Roman" panose="02020603050405020304"/>
              <a:buAutoNum type="arabicPeriod"/>
            </a:pPr>
            <a:r>
              <a:rPr 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TRAINING AND TESTING</a:t>
            </a:r>
            <a:endParaRPr>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50000"/>
              </a:lnSpc>
              <a:spcBef>
                <a:spcPts val="0"/>
              </a:spcBef>
              <a:spcAft>
                <a:spcPts val="0"/>
              </a:spcAft>
              <a:buClr>
                <a:srgbClr val="F2F2F2"/>
              </a:buClr>
              <a:buSzPts val="1400"/>
              <a:buFont typeface="Times New Roman" panose="02020603050405020304"/>
              <a:buAutoNum type="arabicPeriod"/>
            </a:pPr>
            <a:r>
              <a:rPr 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PREDICTION</a:t>
            </a:r>
            <a:endParaRPr>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50000"/>
              </a:lnSpc>
              <a:spcBef>
                <a:spcPts val="0"/>
              </a:spcBef>
              <a:spcAft>
                <a:spcPts val="0"/>
              </a:spcAft>
              <a:buClr>
                <a:srgbClr val="F2F2F2"/>
              </a:buClr>
              <a:buSzPts val="1400"/>
              <a:buFont typeface="Times New Roman" panose="02020603050405020304"/>
              <a:buAutoNum type="arabicPeriod"/>
            </a:pPr>
            <a:r>
              <a:rPr lang="en-GB">
                <a:solidFill>
                  <a:schemeClr val="bg1"/>
                </a:solidFill>
                <a:latin typeface="Times New Roman" panose="02020603050405020304"/>
                <a:ea typeface="Times New Roman" panose="02020603050405020304"/>
                <a:cs typeface="Times New Roman" panose="02020603050405020304"/>
                <a:sym typeface="Times New Roman" panose="02020603050405020304"/>
              </a:rPr>
              <a:t>EVALUATION</a:t>
            </a:r>
            <a:endParaRPr>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Futuristic Background by Slidesgo">
  <a:themeElements>
    <a:clrScheme name="Custom 3">
      <a:dk1>
        <a:srgbClr val="001633"/>
      </a:dk1>
      <a:lt1>
        <a:srgbClr val="001633"/>
      </a:lt1>
      <a:dk2>
        <a:srgbClr val="FFFFFF"/>
      </a:dk2>
      <a:lt2>
        <a:srgbClr val="FFFFFF"/>
      </a:lt2>
      <a:accent1>
        <a:srgbClr val="001633"/>
      </a:accent1>
      <a:accent2>
        <a:srgbClr val="001633"/>
      </a:accent2>
      <a:accent3>
        <a:srgbClr val="001633"/>
      </a:accent3>
      <a:accent4>
        <a:srgbClr val="001633"/>
      </a:accent4>
      <a:accent5>
        <a:srgbClr val="001633"/>
      </a:accent5>
      <a:accent6>
        <a:srgbClr val="001633"/>
      </a:accent6>
      <a:hlink>
        <a:srgbClr val="001633"/>
      </a:hlink>
      <a:folHlink>
        <a:srgbClr val="0016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22</TotalTime>
  <Words>1154</Words>
  <Application>Microsoft Office PowerPoint</Application>
  <PresentationFormat>On-screen Show (16:9)</PresentationFormat>
  <Paragraphs>102</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Times New Roman</vt:lpstr>
      <vt:lpstr>Montserrat Medium</vt:lpstr>
      <vt:lpstr>Montserrat ExtraLight</vt:lpstr>
      <vt:lpstr>Montserrat ExtraBold</vt:lpstr>
      <vt:lpstr>Montserrat</vt:lpstr>
      <vt:lpstr>Arial</vt:lpstr>
      <vt:lpstr>Futuristic Background by Slidesgo</vt:lpstr>
      <vt:lpstr>STOCK MARKET PREDICTION USING LSTM</vt:lpstr>
      <vt:lpstr>03</vt:lpstr>
      <vt:lpstr>01</vt:lpstr>
      <vt:lpstr>INTRODUCTION</vt:lpstr>
      <vt:lpstr>OBJECTIVE </vt:lpstr>
      <vt:lpstr>APPROACHES TO PREDICT</vt:lpstr>
      <vt:lpstr>02</vt:lpstr>
      <vt:lpstr>4)TRAINING</vt:lpstr>
      <vt:lpstr>FLOWCHART</vt:lpstr>
      <vt:lpstr>RESULT ANALYSIS</vt:lpstr>
      <vt:lpstr>LONG SHORT TERM MEMORY</vt:lpstr>
      <vt:lpstr>WHY LSTM?</vt:lpstr>
      <vt:lpstr>SCALING</vt:lpstr>
      <vt:lpstr>MODEL BUILDING</vt:lpstr>
      <vt:lpstr>MODEL TRAINING &amp; TESTING</vt:lpstr>
      <vt:lpstr>PowerPoint Presentation</vt:lpstr>
      <vt:lpstr>03</vt:lpstr>
      <vt:lpstr>EVALUATION</vt:lpstr>
      <vt:lpstr>PowerPoint Presentation</vt:lpstr>
      <vt:lpstr>PowerPoint Presentation</vt:lpstr>
      <vt:lpstr>PowerPoint Presentation</vt:lpstr>
      <vt:lpstr>04</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USING LSTM</dc:title>
  <dc:creator/>
  <cp:lastModifiedBy>Manoj Kamal</cp:lastModifiedBy>
  <cp:revision>16</cp:revision>
  <dcterms:created xsi:type="dcterms:W3CDTF">2022-10-17T15:58:00Z</dcterms:created>
  <dcterms:modified xsi:type="dcterms:W3CDTF">2023-01-21T16:05:41Z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F6CB198799154E4AAAB7B3A95DEB0E11</vt:lpwstr>
  </property>
  <property fmtid="{D5CDD505-2E9C-101B-9397-08002B2CF9AE}" pid="3" name="KSOProductBuildVer">
    <vt:lpwstr>1033-11.2.0.11341</vt:lpwstr>
  </property>
</Properties>
</file>