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E894-5E8D-2473-E0C9-BA2DDAF4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AE899-B2D2-71F6-A2E3-DEFAE5A2A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C772C-93F0-492C-9B42-463FB031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CDF69-92C5-9116-8F38-4158E2A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A17E6-BE11-99BD-D9EF-40C0595B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2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4A36-0883-D5F7-741F-7631C84C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7A78D-517C-ED99-6301-013D1403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3B8FF-0D22-EBF2-4374-3127AE11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8E7A8-9F3D-65BC-2371-7AE5F30E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79736-E069-8D68-9F38-4EE15C57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0FA1E-BE2D-0117-D84A-E2412E611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B5BD0-1590-430A-F549-4AFAAEE9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244CD-4DFE-175A-E1B0-1A9324A0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0DF7B-6F2D-71E0-6D00-F79D9C45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DEAE3-DBF0-EF37-DA22-7F4EAE2F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1BF2-1D0A-001B-1524-390235B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9167-C6C2-6A79-B8DA-27BB957D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FF56C-F70D-2104-1440-868CEA6E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87B98-219E-84A1-DA04-26A84BAA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1091-4AAF-F0AC-2286-5CC43CC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266A-1723-D524-4CDB-5920F3D4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69ACC-CD70-5663-3BD7-92BA21DFA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EC863-FB70-C66E-955B-D4FAD17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CDF45-BEE9-0D90-40EF-23054C89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0DFDA-E679-388D-7244-0C7AFA1C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F5171-96A6-31DF-8BD7-DD14FFF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F7FA4-BC0B-A0DE-BB92-B4E33B759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675A9-178E-3C32-3DE7-1C6F69638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3A9D5-09C3-B3B4-9C83-AC7BE1CE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8A664-36E0-C5FD-EC08-9B918816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16163-C70B-275C-EAA0-709FF8E1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0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79D2-5EE5-FD15-1411-794F145F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90225-BEE0-D531-6CD4-9AC42742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732AF-0A0A-AB5C-B114-754AB138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D0EE-7814-E848-9565-1276EB691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3634B-E6A8-C31E-EB0F-3D0DAC344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5090D-3E0D-4850-AC21-0289B55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F327F-4FFA-EDE9-4E21-912F8526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2A8850-8486-77AD-1B09-953F6593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A35D-ED52-E2D0-24B7-457C5554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51CCC-4BC5-63C0-ED28-AE6A2C14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DC4D2-2D88-5B8C-20FB-B6BCEBF3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5B81A-65D3-8BEF-F5CA-9535F1D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2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C8A45-1464-BDC0-23E6-5E25A678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A71466-F31A-4708-6A71-791FC4DB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15A5A-485B-2DDA-5F0D-48C7209A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2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390B-43E9-B522-88DA-AD75D4BB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C8AE6-6CFC-106B-118D-4FECE5B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A0D1DF-3F92-35AD-453C-F3972BA1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692BE-6240-41BE-5B1C-1FC6AF17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2C861-7EA1-591C-F298-14C0E41A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4E884-6815-575D-A22B-A687C761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2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D964-9AF4-DA0B-CF51-E9398D48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240FA2-F3B1-EEB1-F814-B7FC01B8F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6438B-BE8B-B416-B820-E6B5F99EA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DBF4E-460F-F072-EF9D-FBBFF662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29D78-F3AA-3CD0-B560-F13E664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EAA5E-6965-782A-722A-DE4166A3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A01898-37D6-AB2C-2F3F-90DF68BD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9A1B2-63B6-A735-5783-673EFD89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3A07-944F-8EDD-9ED3-3A92D1765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49285-5BEE-41D4-99C0-C0A20EC1A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205D9-B144-5EE3-ADA0-321AB21FF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7764E-F6FD-9F81-E1E0-C1AF7B33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125A1-288B-4816-B302-A789E523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9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1CEA3D4-AE4B-1F60-4B10-C35EA38F8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0773"/>
              </p:ext>
            </p:extLst>
          </p:nvPr>
        </p:nvGraphicFramePr>
        <p:xfrm>
          <a:off x="967043" y="643467"/>
          <a:ext cx="10257917" cy="5571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2220">
                  <a:extLst>
                    <a:ext uri="{9D8B030D-6E8A-4147-A177-3AD203B41FA5}">
                      <a16:colId xmlns:a16="http://schemas.microsoft.com/office/drawing/2014/main" val="2499070660"/>
                    </a:ext>
                  </a:extLst>
                </a:gridCol>
                <a:gridCol w="2002297">
                  <a:extLst>
                    <a:ext uri="{9D8B030D-6E8A-4147-A177-3AD203B41FA5}">
                      <a16:colId xmlns:a16="http://schemas.microsoft.com/office/drawing/2014/main" val="4229112566"/>
                    </a:ext>
                  </a:extLst>
                </a:gridCol>
                <a:gridCol w="2288340">
                  <a:extLst>
                    <a:ext uri="{9D8B030D-6E8A-4147-A177-3AD203B41FA5}">
                      <a16:colId xmlns:a16="http://schemas.microsoft.com/office/drawing/2014/main" val="234866940"/>
                    </a:ext>
                  </a:extLst>
                </a:gridCol>
                <a:gridCol w="1523394">
                  <a:extLst>
                    <a:ext uri="{9D8B030D-6E8A-4147-A177-3AD203B41FA5}">
                      <a16:colId xmlns:a16="http://schemas.microsoft.com/office/drawing/2014/main" val="4201282058"/>
                    </a:ext>
                  </a:extLst>
                </a:gridCol>
                <a:gridCol w="2961666">
                  <a:extLst>
                    <a:ext uri="{9D8B030D-6E8A-4147-A177-3AD203B41FA5}">
                      <a16:colId xmlns:a16="http://schemas.microsoft.com/office/drawing/2014/main" val="728543079"/>
                    </a:ext>
                  </a:extLst>
                </a:gridCol>
              </a:tblGrid>
              <a:tr h="665699">
                <a:tc>
                  <a:txBody>
                    <a:bodyPr/>
                    <a:lstStyle/>
                    <a:p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283487"/>
                  </a:ext>
                </a:extLst>
              </a:tr>
              <a:tr h="1235704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Alligator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L7(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방화벽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IDS)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HTTPS, FTP, SCP, Telnet, SSH, LOCO, RTP, DNS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32092"/>
                  </a:ext>
                </a:extLst>
              </a:tr>
              <a:tr h="61161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Presentation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1479"/>
                  </a:ext>
                </a:extLst>
              </a:tr>
              <a:tr h="61161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Steve’s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Session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246722"/>
                  </a:ext>
                </a:extLst>
              </a:tr>
              <a:tr h="61161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Touch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Transport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L4(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공유기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TCP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UDP, SCTP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482271"/>
                  </a:ext>
                </a:extLst>
              </a:tr>
              <a:tr h="61161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L3(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라우터</a:t>
                      </a: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IPv6, ARP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37153"/>
                  </a:ext>
                </a:extLst>
              </a:tr>
              <a:tr h="61161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Link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L2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Ethernet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HDLC, Frame Relay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901"/>
                  </a:ext>
                </a:extLst>
              </a:tr>
              <a:tr h="61161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Please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Physical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L1</a:t>
                      </a: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9637" marR="124818" marT="124818" marB="12481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62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1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박은서</dc:creator>
  <cp:lastModifiedBy>박은서</cp:lastModifiedBy>
  <cp:revision>5</cp:revision>
  <dcterms:created xsi:type="dcterms:W3CDTF">2024-04-17T02:34:07Z</dcterms:created>
  <dcterms:modified xsi:type="dcterms:W3CDTF">2024-04-17T03:05:08Z</dcterms:modified>
</cp:coreProperties>
</file>