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338" r:id="rId3"/>
    <p:sldId id="339" r:id="rId4"/>
    <p:sldId id="353" r:id="rId5"/>
    <p:sldId id="330" r:id="rId6"/>
    <p:sldId id="334" r:id="rId7"/>
    <p:sldId id="355" r:id="rId8"/>
    <p:sldId id="336" r:id="rId9"/>
    <p:sldId id="337" r:id="rId10"/>
    <p:sldId id="356" r:id="rId11"/>
    <p:sldId id="341" r:id="rId12"/>
    <p:sldId id="344" r:id="rId13"/>
    <p:sldId id="348" r:id="rId14"/>
    <p:sldId id="343" r:id="rId15"/>
    <p:sldId id="351" r:id="rId16"/>
    <p:sldId id="352" r:id="rId17"/>
    <p:sldId id="342" r:id="rId18"/>
    <p:sldId id="349" r:id="rId19"/>
    <p:sldId id="350" r:id="rId20"/>
    <p:sldId id="326" r:id="rId21"/>
  </p:sldIdLst>
  <p:sldSz cx="9144000" cy="6858000" type="screen4x3"/>
  <p:notesSz cx="6858000" cy="9144000"/>
  <p:embeddedFontLst>
    <p:embeddedFont>
      <p:font typeface="나눔고딕" charset="-127"/>
      <p:regular r:id="rId23"/>
      <p:bold r:id="rId24"/>
    </p:embeddedFont>
    <p:embeddedFont>
      <p:font typeface="맑은 고딕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3131"/>
    <a:srgbClr val="A1ABB4"/>
    <a:srgbClr val="C2C2C2"/>
    <a:srgbClr val="71808D"/>
    <a:srgbClr val="00A0A5"/>
    <a:srgbClr val="585858"/>
    <a:srgbClr val="899CAA"/>
    <a:srgbClr val="232323"/>
    <a:srgbClr val="CDCDC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915" autoAdjust="0"/>
    <p:restoredTop sz="74405" autoAdjust="0"/>
  </p:normalViewPr>
  <p:slideViewPr>
    <p:cSldViewPr>
      <p:cViewPr varScale="1">
        <p:scale>
          <a:sx n="65" d="100"/>
          <a:sy n="65" d="100"/>
        </p:scale>
        <p:origin x="-5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4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60244-9AB7-4374-B5D0-8268005D247A}" type="datetimeFigureOut">
              <a:rPr lang="ko-KR" altLang="en-US" smtClean="0"/>
              <a:pPr/>
              <a:t>2014-07-11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C87DC-5D88-45A5-A033-8AEF937DE9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08524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100.naver.com/100.nhn?docid=184077" TargetMode="External"/><Relationship Id="rId3" Type="http://schemas.openxmlformats.org/officeDocument/2006/relationships/hyperlink" Target="http://100.naver.com/100.nhn?docid=222478" TargetMode="External"/><Relationship Id="rId7" Type="http://schemas.openxmlformats.org/officeDocument/2006/relationships/hyperlink" Target="http://100.naver.com/100.nhn?docid=40216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100.naver.com/100.nhn?docid=88050" TargetMode="External"/><Relationship Id="rId5" Type="http://schemas.openxmlformats.org/officeDocument/2006/relationships/hyperlink" Target="http://100.naver.com/100.nhn?docid=112595" TargetMode="External"/><Relationship Id="rId4" Type="http://schemas.openxmlformats.org/officeDocument/2006/relationships/hyperlink" Target="http://100.naver.com/100.nhn?docid=29247" TargetMode="External"/><Relationship Id="rId9" Type="http://schemas.openxmlformats.org/officeDocument/2006/relationships/hyperlink" Target="http://100.naver.com/100.nhn?docid=140337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gcc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-v --save-temps -o like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like.c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C87DC-5D88-45A5-A033-8AEF937DE9D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C87DC-5D88-45A5-A033-8AEF937DE9D1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gcc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-v --save-temps -o like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like.c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C87DC-5D88-45A5-A033-8AEF937DE9D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컴퓨터의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중앙처리장치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들어 있는 소규모 데이터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기억장치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이때 내부 버스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(bus)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연산장치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레지스터를 연결해준다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컴퓨터의 중앙처리장치 속에는 쓰임새에 따라 몇 종류의 레지스터가 들어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 가운데 중요한 것으로는 명령 레지스터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번지 레지스터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인덱스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레지스터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/>
              </a:rPr>
              <a:t>누산기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등이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레지스터의 회로는 주로 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8"/>
              </a:rPr>
              <a:t>플립플롭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8"/>
              </a:rPr>
              <a:t> 회로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많이 연결한 형태를 하고 있는데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이것은 데이터를 쉽고 빠르게 읽고 쓸 수 있기 때문이다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예를 들어 레지스터의 데이터로 데이터를 저장하는 데 걸리는 시간은 보통 수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10ns(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나노초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이하로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9"/>
              </a:rPr>
              <a:t>주기억장치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비하여 훨씬 빠르다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C87DC-5D88-45A5-A033-8AEF937DE9D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C87DC-5D88-45A5-A033-8AEF937DE9D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http://www.tipssoft.com/bulletin/board.php?bo_table=FAQ&amp;wr_id=619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C87DC-5D88-45A5-A033-8AEF937DE9D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http://www.tipssoft.com/bulletin/board.php?bo_table=FAQ&amp;wr_id=619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C87DC-5D88-45A5-A033-8AEF937DE9D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http://www.tipssoft.com/bulletin/board.php?bo_table=FAQ&amp;wr_id=619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C87DC-5D88-45A5-A033-8AEF937DE9D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gcc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-v --save-temps -o like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like.c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C87DC-5D88-45A5-A033-8AEF937DE9D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gcc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-v --save-temps -o like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like.c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C87DC-5D88-45A5-A033-8AEF937DE9D1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pPr/>
              <a:t>2014-07-11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1778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pPr/>
              <a:t>2014-07-11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7491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pPr/>
              <a:t>2014-07-11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2774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pPr/>
              <a:t>2014-07-11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7604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pPr/>
              <a:t>2014-07-11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0042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pPr/>
              <a:t>2014-07-11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4378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pPr/>
              <a:t>2014-07-11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4215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pPr/>
              <a:t>2014-07-11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890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pPr/>
              <a:t>2014-07-11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7581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pPr/>
              <a:t>2014-07-11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6663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pPr/>
              <a:t>2014-07-11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0301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50000">
              <a:schemeClr val="bg1">
                <a:lumMod val="95000"/>
              </a:schemeClr>
            </a:gs>
            <a:gs pos="100000">
              <a:srgbClr val="C2C2C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253E433F-F244-45AB-A308-7265F86F2A7B}" type="datetimeFigureOut">
              <a:rPr lang="ko-KR" altLang="en-US" smtClean="0"/>
              <a:pPr/>
              <a:t>2014-07-11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1286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1934" y="5643578"/>
            <a:ext cx="906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>
                    <a:lumMod val="6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이지훈</a:t>
            </a:r>
            <a:endParaRPr lang="ko-KR" altLang="en-US" sz="2000" b="1" dirty="0">
              <a:solidFill>
                <a:schemeClr val="bg1">
                  <a:lumMod val="6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51120" y="6057354"/>
            <a:ext cx="2042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Lee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Ji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Hun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2014. 05. 29.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85918" y="2214554"/>
            <a:ext cx="60722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</a:rPr>
              <a:t>BOF </a:t>
            </a:r>
            <a:r>
              <a:rPr lang="ko-KR" altLang="en-US" sz="4000" b="1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</a:rPr>
              <a:t>원정을 떠나기 위해 준비물을 챙겨봅시다</a:t>
            </a:r>
            <a:endParaRPr lang="ko-KR" altLang="en-US" sz="4000" b="1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 flipV="1">
            <a:off x="0" y="6617992"/>
            <a:ext cx="9144000" cy="2400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675032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7318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err="1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씨언어가</a:t>
            </a:r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실행파일이 되기까지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sp>
        <p:nvSpPr>
          <p:cNvPr id="60418" name="AutoShape 2" descr="data:image/jpeg;base64,/9j/4AAQSkZJRgABAQAAAQABAAD/2wCEAAkGBxQREBMUEBQUFBUVFBcWFhYVFBUUFhQXFRQWFhQUFBUYHSggGBolGxUUJDEhJSktLi4uFx8zODMsNygtLisBCgoKDg0OGxAQGywkICQsLCw0Ly0sLCwsLCw0LCwsLCwsLC8sLCwsLC0sLCwsLCwsLCwsLCwsLCwsLCwsLCwsLP/AABEIANIA8AMBEQACEQEDEQH/xAAcAAEAAQUBAQAAAAAAAAAAAAAABQECBAYHAwj/xABCEAACAQIDAwoCBwcDBAMAAAABAgADEQQSIQUGMQcTIkFRYXGBkaEysRQjUnKSweEzQmKCotHwssLxFSRUcxZDU//EABoBAQADAQEBAAAAAAAAAAAAAAABAwQCBQb/xAA5EQACAQIEAwUHAgUEAwAAAAAAAQIDEQQSITEFQVEyYXGh0RMigZGxwfAG4SMzQlLxFGJygiQ0Q//aAAwDAQACEQMRAD8A7jAEAQBAEAQBAEAQCl4AvAKwBAEAQBAEAQBAEAQBAEAQBAEAQBAEAQBAEAQBAEAQBAKEwDyqVbQDAp7VpuSEdGKkhgrAlSDYggcDeCFJPY9lxYgk9lrwD0FSAXhoBW8ArAEAQBAEAQBAEAQBAEAQBAEAQBAEAQBAEAQBAPKq0A1je/bYwuGq1OtVOXvY6KPUiCurPJFs4diN71ODFFKRWtcfXZhe4a5qAjpZ26/E8Z5UOH1I4t13U06fYt9vTeGVLJr1+/UpszlAxtGw5w1AOqp0vc9L3nqmNKcezL5nR9hb9tUo06lRF6YPwsVOYOEyKKgCs2vU2kwzx0YVHCSenx5XNsKVSUFLR3Nmw+9NI/GxpnUdMFR0TlazHomx00Mvp4qlU7Ml9/kcyTj2lYmqG0AwuCCO0GXgykxQgHstaAegeAXBoBWAIAgCAIAgCAIAgCAIAgCAIAgCAIAgFDAMTFPYQDkXKi9XE3o0LHmwHddczs1wqUwB0msGNuwgzNWxVOjJKb38vErdGdaVo7R1fjyOX7E2RUxVcUqeh1LEjRFHEke1u2aU7nCTbNvq8nqZehWqZu0qhX0Fj7wWZEVwmAxeDpGmKSYhOn8NVqbkOtihDXXLcAkDjb1wYnAqrPOpWenK+33NFKs6cctrrU9Tt+kCwq87hyc/7Wm1P91WDE07o4zrYJlsb63vr5k+H14W0vttr9ddt3fwNSxNOW+nj+2nwJXDYi+ZqDXuanSpMCSxC1bFqJ6TWzC5TKvDXrqhVq0bK7W3h02fL43YlRpz1Xlv15ehLUN4K6XswcAVG1AcFVKlSHSzBQrasyHuvpfXT4nUVs6T27nz+F9NkUywr/pfX8/exM4Xe4ah0Iy5ichz2CEAkro4vcWGXWbKfEqMrZrx237+/YplSqR5X8Py5NYPb9JzZXGYaFT0WB7Cp1HpNsKkJq8WmV3WzJSnjAZ2Se6YgQD2WrALw8AreAVgCAIAgCAIAgCAIAgCAIAgCAWOYBF7Qq6GAcI3u2rVwuNrZHzCpclWuQrMtg6hSLMoAsewiZcRhKddpy3XPu6eBTSrzpVJRWz1JDk22bzeFeu3xV3yr283T0J82Le01HcFobbaDsWgHnVoKwsygjsIgELi9z8M5zKhpNYjNSY0zrx+HT2kOKejRFrbGLW2JjKf7LELWHHJiUD3OTICXAzaDq4THPh9CWyt4O3O/gWqtUXO/ieFbaNamLYrC1ba9OkwxFr0wpYB+lnLAHMToPfFLhc4605L6c+7lbu1Lliv7l9z2w+2qFa6rVXMcwyOSli1MOwy1gbLmU3bNckm3VMU8PWou7i9Oa8bcra2eitYsz0qml/z4kxTxtSmCyOyghmGpVbMgen0XzIo0YBQQTpwnVLG14NRzX5a689ddH8dkcTwsNXHT/GmmqJalvPUp3zgEAtxBQ9FQ4AYZkZyDewI0GttZupcVvZTj02ffbZ2dl1KZ4ecdVr5fsTOG3nQ/FmXUi5F10AJ6a3XS/bNlPHUJ7St3PR+ZVJSj2k/qiXwu1VcXVgw7QQR7TWQpJ7GamLEEnuteAegqQC4NAK3gFYAgCAIAgCAIAgCAIBj13tAOa8qW8bYagFpNlqOdCOIUcSPOw8zBnrzatFbs4n9ZiayrctUqOFBNz0mNrn5nwg5hBRO2UcMtJEpJ8FJBTXwUWJ8zeDUXWgFbQBaAVtAK2gFct4BhY7Y1CuPraaN3lQSPA8RBDSZEf8Aw8UzmwletQINwFYsl7ZblG46G0pq0KVVWnFMmLlHsuxj/Rsdh7dCliFUAdAtQqFVUrYMugJuLnUm3piq8LpyvlbXmvk/ItjiJx3SfkeKbcpqQMTTqYdjlUs9MhTdCjjnaVjzYAQhesgX7sNXh1ePZ1Wr87rR3V+/kWxxMH2tPzquRAbS3gdsQatB6i6KCSwuxUWLDKBYGw0nrYKjKjSUJeXLuPJxUYVamdXT63sS2zOUPE07B7VB38f885qKU68OzK/j6o23ZfKbSawqqUPjce9pJ2sZOPbg/hr+5tuz96KFW2Sopv1E2PoYL6eLoz0Ute/QmKWOB64NBkpiRAPZasA9QYBWAIAgCAIAgCAWsYBG4+tYGAcB31xD4/aHN09ekKadmhN2PdfMfC0Hnqees2vA2Ld7cing6i1nqNVqKDl0CorMLZgNSTYnrg2xhY2O0HYtAFoAtAK2gFQIBUCAXAQC4CAXAQC16CsLMAfKAQ2O3PwtW55sIT1p0flx84OXCLNfxvJ6w1oVb9zj8xb5QVOj0Nex27eKpfFSJHanSHpx9oK3TkiNSoUNgSp7NVPmJBTOnGWklcmNn70Ymj8FQ27Dw9OHtBUqGX+XJx818mbRszlMdbCsgPeNP89JJYq2IhvaXkzctj7+YeqtyWUAgElSVBPAEjh5zlzinlb1LVjYpXnFx+GnzWhumGrhgCNQZ0bTLBgFYAgCAIAgCAeNZoBpe/W1+Yw1RgekRlX7x0B8uPlBRiKmSm2cx5O8Bnr1MQwPQGVb/aYanyX/AFGCnCQsrnQKhufD5/584NpZaALQCjsALk2E6jCUnaKK6lWFOOabsjxo4ym/wup8DLpYStFXcTJDieFk7ZreN19TIEoaa3N0ZKSuncqBIJKgQC4CAXAQCoEAuAgF4EAuAgF1oBh43Y9GsLVKaN4gGCGkzUdvbj0wjth7qwBYC5KtYXtrqIK5Uk1oc+Rri8gzGwbpq7uaYZubZlzJc5WPaR2gD5SuVKDmpte8tEymo5TnGitm7vwR3vZWigd0tPUJdIBfAEAQBAEAoxgGDjKlhAOK8qm1ecqiiuoQXYA9ZH5C34pB5uJnmqKK5fUnN2tnfRsLTS1jbM/3m1b04eUk3042ikSiiDsraALQDT99saSy0VOg6T26+wH/ADqnsYClaGbqeDj6uetblH6/svqa3Sp21Gh7tDPRUTBKV9GTGAxuIH7NnbuIL/r7zipTpvt2+JxCLi707r/jdft5ExT3gqp+2onxFwfRrTFPA0pdl/J3NkMfiaXa1X+5W816Elhtv0X0LZD2MMvz4zJPh9RdnU3U+L0324tea8iUp1A3wkHwN5knTnDtKx6FLEUqq9ySZ6ATguKgQC4CAXAQC4CAXgQC4QCH30xnMYKu/BsmRfvv0R7m/lBEnZHF6YsBIMTOg8nmA1DEd/m3D2tI5nGDWerOp091fc6/s9NJ0eiSiQC6AIAgCAIB51GgGv7fxwpU3duCqSfKDmc1CLk+RxTY2G+m48O+uVjVf+U3C/iIHgJB5eEUpzzS8TpBWSesXWgFLQCys4VSx4AX9J1CDnJRXMrq1FTg5vkaDh8K+MxVltmqMdSbKqi5LE9SgBj4T6NuNKnd7I+XgpVJ25vV/HV/Intl4CkVr1KKK9OgoVWrIXOIq1TkQZMwCDiQOI0Jv1UVJzWWMnZvpySNFOMGpSitI9Vu2euP2Li8OpC1+cWmy02WlXa9NmsEVkuMtzoLSadejN6xtfXVbldbD16a0le1lo9jzx+IxeDrNSevUzLb/wCx2U3FxYPoePZ2zqEaNaOZRM9apiMPPI5O4p41Ky/91RBW9jXooKbqT9oKMj+BAPfIdNwf8OXwf5cRrRqL+LH/ALLRr7Mw9pbNOGqAK2jKHpuhIV0b4WA/IyynNVY7eKKa9OdGdm780+qFHbNdODBx2ONfUSueDpz5F9HiNan/AFP46r18yQob2qP21Jl706Y9BrMVThzXZfzPWo8WT0kvl6P1JnZ+2KFfSlUVj9ng3oZjqYepDVrQ9GliqdR2T16PQkAJQaC4CAXAQD0T5f4PeAc75Wdo60MOD21X/wBKA/1nygpqvSxq+xNmisdddbAf3nLZ583OdVUoO2l2+461ujsrmk14mSr8z0aFFUoKCN4wqWEktMwQCsAQBAEAoYBjYl7CAcw5T9qkUxSXixufAcL+fyMHnY+poqfXfwI/k/2XzeHNUizVTcdyLcKPC+Y+Yg0YWNoX6mzAcf8AOEGkWgC0Agt7MXlpBBxc+w/XX+Uz0eH0rzcuh5PFatoKn11fgiO3NemmJy1TlWrTqUc32OcXKG/LznpYuLdP3eTT+R5WCqxVW0uaa+ZmJUr7OdaNamCqVhXCm4WoyrlVlfrUaHuIHCcWp4hZovVq3gQ6lXCSUJrRO/j8TN2Jt+kDSFbMM2JavXci4Zsp5kADXKGsTp1Sqthp6uPSy+5Zh8bTulPnJyb+hMbOxKGitVvrjnqNiXApVDlVzamUrHMKZU3GXt4a2macJKeXba2/z05mylUi6ed+9q8z0fws9bdLEfjKLrTw9DB02ZqjtiiAL5VclcOHvoAEHX1i8upyi5SnUe2nqZ6kJKEaVFat5vS5Gb01AOZooQ/0allqOvw53a7KD2AkCaMKt5vTM9PAzY3XLTWuRWb7zXGebbGFRPNnnVjtRMeq1iGXRwbqRxuNdPScVIxtdmii5J2R1elfKM3Gwv421nykrXdj6+OyuegEgkuAgFWNrev5D8/SAcS3xxD1NoYk1AVKvkUHqRQAh8CNf5oM1R6mTuez88AvDMP19ryGY5R/8iGXfX5HdNk0tBJPVJ+ksA9YAgCAIAgFrmARW0a9gYBxDbuIbG4/IhBzuEGuoXra3Za7ecg8P/2Kzl32XgjpC0RTQKosFAVR2WFhJPbSsrItCwSLQBaAYX/SKGMqXqqGCKLMpysS2tg662A6r/vTJxPE4nCU4+x0bu27aJLv7zLR9lia8s1nFK1urfd3GBtLcsoL4esTf9youcAdgZbN5m8YT9Q4lRSnabW9tGvzwK63BsPOdl7vTX1KUds4zC0xTxOHGKodh+tAA6lNsw/CbTfDimBrS7Xs5Gd4XFUY5GlOPRrUsXaWyq5s1Ovh361RgbfyvqPwiepTnWkr05xkjDUp4X/6U5Q+hc2F2X/5GK8Mi39clpdmxe2VFPssD/fL5ETjtrFWqJhqtYUTYAM3SZVWwDEdXHTgBNFOgmk5pXKJ1mm40pPKV2XtlKSBGp3GcMxsrk669Fxa+UZR2Z3PEi0VcPKbzJ/n5qWUK0YRytfn5oZdOlhaxGUorFWuFD3LtnY2WoQCAi2Ci3TZBciVOVeC1vb7adPyxojChN6WMba2wFppnSouVQMwZlLk85kcoq6EKxy8dTTcjSWUcU5Syta+X4zmrhVFZovQjtg4MVcciAh0p/WMQCAQtiuh/iye85x9XLS72X4ChmqX5I6WBPnT6AuAgFwEA8Kj3Y+g8tP7nzgHM+Vaon0jDgAZ+bYuesqWHNg+YqesFNVGVyc4C7BiO/1/S0jmZsKs1WVTpovudk2dT0Ek3ksggF0AQBAEAQDwrtpANJ362pzOHfWxbQefE+l4MeNquFJqO70Rz/k8yPjGZ7Z+bOTW+pIDWHhYQUYGGVtdEdEr8bdnz/z5wemedoAtAI/bmK5qgxBsx6K9xbS/kLnymjDU/aVEjLjK3sqMpGlUXKm6kqe4kEdguO6fQOKas0fHOTvdGzbLrYh6QqVKtAU82VDiDbMw1ORgLi32ibTyMRgMI5NKDTe+TT58n8j1MPPEOKnKSsts32JIbXqc2XrUKqICRzqAvT00zZusacbkGfPYn9Mqc70qqk/7ZryutUe1Q4xUpw/i0nbqjHbF4SuCrpTqgm+o6XjYj+08arwDiuHeeF1bo9Pz4Hp0uKYHEaN2v1RHY3dSkx/7d6lI2uFPTU6XsA17fymb8JxriFGcac3mXO/5cz4jh2CqQlJLXlbQ16rsfEqzAKlXLf4GyNp/A3X5z6mHHoQpKpWjZdx41ThHvKNOWr11GE2JiapIFPmwLXNU2tc2+Fb34jrky/UVB5fZJvNouXiTDgtRN+0drDG7vYqmxACVgACchyEX6srcevr6pjo/qylnyVYW1tobpfp2bpqpTl8yNrYxkAp1edpgG4SoGCgnS4/dv4Ge7heK4LEO9Oav5nl4jh2Koq04uxt/JthL0amI/wD1eyn+BNNP5s34Z5/Eq2epZbI9PBUfZw1NyAnnG0uAgCo2VSewaeJ0HuRAMBTAOM7x476Vj6rA3XPza/dTo39cx84MleeVOXQ6vuJgMlJTbU6yEWYankpJfE6Hg00kl5miAVgCAIAgFGMAj8bVsIBxXlO2tzlUUwdF4/M/l6GQeXUl7XEd0Pq/Qhtw8E1XH0ipIFO9RyPsqLW8yQPWSaqV8x1s669sGopaAUtAIveHZ7VqNk+JTmA7eiVI9GM1YSsqVS8tmYsfQlWpWjutTSMRmpm1VGQ94NvIz3Y1Iy2Z8vPDzi9UTVbHYevh8OpqmmaK5GphCwbNUu9RHXQEg3IPZ1yiMakJycVe/O5sk6c6cFJ2y8rb67mx1Ec4mvUz0ylan9GwiJUV1cVLU06CnRFW7NcDrmS8VTjG2qd5O35ub8snUlK+jWWKvff0G08DSq/Vg0Gp1LYfCZKbCstSkVSqzvlHQWzsbk3Frd6nUnD3tbrWV3pZ7HVSlCay6Wei01utyB28q4RgiHF0+kQrVclWjVRdOcS1rX6OgvoeqXQw9PFq9WMJfCzTKJt4Z2puUfo0eOB224FXorUW6KzI2V2zFguRD0muSb2HZ3Tz8b+ncPWUYxk4OztzS2vf/Jpw/E68J+0aUrW7vD8sUxG89SkSgpsrDqqggjjxTj7xhf0xh1aUqjfhod4rjNaTsoqP1PDD70vc84itmOpF1P8AaRif0hg6nvU5Si/n9SKH6hxNOylaSXwMzF7Wo4kJTN0L1EUhuGW/SA7WIuBbW5E8rCfpjEYDEKrKSlFJ25O/L1N8+O08VT9lkaba7zdFQDQAAdg0E1lpcBALgIBi7QewVf5j8h/u9IBr+820vo+ErVBxCkL95uivuYIbsjlm62D5yso48B/f2v6yGYKqzzjDq7/BH0DsLDZVUd0k9A2agukA94AgCAIAgHlVaAa5vHjxSpOx6gfM9QgqrVVSpub5Hz7tPFGrVdyb3J/z5nzkHn4eDjDXd6vxOjcmuy+bwrVmHSxDaf8ArpkgerFj4EST0KUbK5ttoLRaAUtAFoBa9MMLMAR2EXHoZKbWxEoqSsyGx26mGq65DTb7VM5fbh7TTDGVY87+JlngqMuVvAg6+5+IpNnwtcEjUZr03Hg69fpNkOIpq019zJLhtneD+xh4baeNwBp87QYpSd3HRzp9Yhpv9Ymq3U9vGaHUoV762bt5arQqVKvRtzSv57kPi8dRqNegvNJbSmahqWPWVJANjp6cZ6FHRatN9bWMVaLvpGy+ZtmxqpWnhEwtNcQ9NmxdZMwBLnoU1W+pKKAbAHUgzJWjeU3UeVP3U+7d/M00naMFBXa1f53GLviHFVKbVargIrlKrio1B6gu9Iv12svrLsCouDkklra60ulzM+Nm1JRvfnZ627iFp0ZtPOcyS3XwPO45CR0aC84fvnRB49flPK4nVywy9T1+E08zzM6OBPnj6EqBALgIBF4lszk9XAeA0H9/OAc75Usf+xoA8SareA6KA+ZY+UFdR6F3Jps7M+cjh+f6W9ZzuzPQWapKfTT1O17NpWAnRsJdBAL4AgCAIBQwDExVSwgHK+VHa+VBTU6nU/IfmfKDzsZLPONJeL+G3mc02dgmr1qdFPiqOFB7AeLeQufKCxK7sd1p0FphaSCy00RVHYoFh8oNqVi60ApaALQCloAtAFoBW0AWgEXtHdzDYjWrRQk/vKCj/jSxlsK1SHZZxKnGW6IHFbhAa4auy9i1AHHkwsR4m83U+J1Y6S1MdXh9OWq0IuvsLFUfjo84PtUTn/p0f+mb6XFKUtJaHlV+FVVrHUxBikBym+f7FiHv2ZTr7TasTTaumebLCVlLLY3bc3ZTUKLNVFqlVs7DrVRoinw19Z87ja6qz02R9TgcO6NOz3NgAmI2lwEAtrNlUnrtYeJ0H9/KARmWAcU3mxv0nHVmHw5+bT7qdG/qGPnBmrTypvodZ5P9nZKKm2p19ZC6neHhlppfE6Ng0sJJcZwgFYAgCAIBY5gETtOvlUk9Qghu2p8+b2bT+kYlm6gdPy9re8g8qg87lVfN+S2JXkryf9R6fHmXyX+1dL278ub3km2itTrOMwxJDIbMBY34EcRBpPLK3WvofyMAoGF7dfYdD6GAVtAFoAtAFoAtAK2gC0AraAVtAFoBW0AutAKgQDHxZ4DzPyH5+sAgN7NofRsHWq9YSy/ffop7kQQ9jj+7OC5ysi8dRf8AP2BkPYxVVnlGHV+R9C7BwuVFHdJNxs9BdIB7wBAEAQBAPKrANH5QcdzdDLexqtkvYmwPxMQNbW+c5nJpNrVmPGzy08u19L9FzZzHfzZ9FXpVsMytTdQjZSCVdBYFhxBZfdT2zx+EYivJSp4hNSTur9H6F9eNG0XRaatbQ1nDV2pur02yspuD/wAz2ihO2pt+y+UjEU7CsgqDtU2Po17+ogtVbqbdszlFwlWwdjSPY4y+56PvBYqkWbCmLoVrAOpLcBcAnwB4+UHZH7UqrhiL1wt+Ctc/IGAWUNrE/uhx1mmwa3iL6ecAy6O0KbcGAPY2nzgGVaAVtAFoBW0AWgFbQCtoBW0AraAVAgEZtDGpSRqtVgqX4n0X2tAOYcpW89HErToYZ+cVWz1GW+W4FlUNwbiTcXGkFc2X8mezsz5yOH5/pb1nPMoorNUcumnqdu2bSsBOjWTFMQC+AIAgCAIBZUEAhNsbMSstnUHxEhpMGkbU3NQ3yjyOonOXozNUwlGetrPqtDVdobmkXstvu/2j3luUPCVY/wAud+6XqiBxO79ReGvcdIzLmVOdWH8yD8VqiOrYV1+NT48R6idEwr059lkLitq1KFZfo7tTNPW6m3S4m44G2g9ZJ6NNWiYe19s18VU5zE1WqP1Enh90DQeUHZXCbZrUyMtRtOGp08D1QRY2bZ3KJXSwq2qD+MZj+LR/6oGptmyOUKg1rl6R/hIdfNWtYeZgXNv2dvIKlsj06vcDkf8AAwBPkIJJantWmTZroexhb3gGbTYMLqQR2g3gF9oAtAK2gFbQCtoBSp8J79PX9LnygHLOWXaX7DDL31nHcLrTB88x8oOJs5vTS5A7TBnnLLFs7dye7OyUFNtTr6/pacrqW4eGWmr+J0jBpYTouM4QCsAQBAEAQChEA8qlO8AxKuEvAMKts4HqgEZi9iK3FRAIPG7rKeGk5yLkVVKFKp24pmobW5PKbXPNgHtTon0Gki0kV+wlH+XNrueq9fM0/aXJ7US/NPfucWPqOPpGfqPaVo9qN++PozWsbsKvR+Om1u1RmHtw850mnsdRxNOTtez6PR+ZHGSXk3sHYK10NSrVWkmZkUtoCyqGyluonMthYlrNYaQDYH3Or0mCrmQNlC1RWStSZndURSuRGsWddQD12B1sIsRmzt98VQ6JfMoNspIddOwNdR4iAbTsvlIpEjnUNM/apsV/pN7/AIhAN12VvhTqAZK9Nu6r9WfxXy/1GCTY6O0wbZ0Zb9Y6QPgeuAZlKsrfCQe7r9OMA9bQCtoBRhqB2anxPD2/1QD523t2p9Kx1esDdS+RPuJ0V9bE+cFM3qWbvYPna6L3/wDPsDIexnqLM1Dr9D6E2BhcqKO6SbjaKC6QDIgCAIAgCAIAgCAUKwCw04B5tQgHhUwggGJVwAPVAI/E7IB4gQCGxm7angLTlxTOZRjJWkrmr7Y3Ep1L5qanvGh9ePvIs1syj/TRXYbj4PT5PQ1htzK2GLnC1WQOLOlRVqU3A4B0cFWtc8b8YzNbon+PHpLyfoQm2fp6U8gppSUEkthk5otcEEEKRob6gC0lSTJ/1EV204+PrsaXUQqbMCD2EWM6Lk01dFsEl9Oqym6kg9oJEA65yT7700ovh8ZUF8+amWI1DAArrx1HvAOqUKlGqBkKtfq/QwD2NAj4SfAm494B5Fqp0CqP4ibj0vAIfffaX0PZ1dw3TK5FJ4mpU6IPlcnyghuyPn1FsAIKGb9yZbNzVC5HDh5/oB6zl6s5orNUcumnqdv2bSsBOjUTNMQC+AIAgCAIAgCAIAgCAIBS0AtKQCxqMA8HwwgGNVwIMAwa+zAeqAROK2Ap6reEhxT3Brm1dyqdQHMit5Afp7TnLbZlLoU73Ss+7Q0ra3Joupplk7jqPXWLyW6GSpHaV/H1RqW0dy8TSuQucDrX8x1RnXMe1a7UWvNeXoQFfDshs6lfETssjOMuy7k7svHVsOo5qq6G3AN0bntU9E+kFbk7m37K5TMXSsKoWqPwn0Nx6Wg6UzbMDyr4dgOcRkJOtwRbv0uD6wdZkajylb3pj3p08OWNGmSxYgrnci1wDrYC/EdfqOZSNMRbkDtgplLKrnbuTzZvN0F01IufPX5WHlOY9SyhHLBX33Ok4KnYTouM9YBWAIAgCAIAgCAIAgCAIAgCAIBS0AoVgFjUoB5PhxAMapgwYBh1tnA9UAjMVsRT1Ra4ILaW6aVL5lVvvC59Rr7zjIuWhxKnGXaRqm09wENyuZf6h+R+ce8u8peGt2JNeZq+O3Mrp8Fn8OP4TY+gMZ+uhy41Y7q/gQOJwVSmbOhB7CCD6cZ0mmQqsb2eniY8ksJPd3Bc9iEW2hIv4cT7AzlvQqqLM1Dr9D6G2DhcqKJJtNnoLpJBkQBAEAQBAEAQBAEAQBAEAQBAEAQBAEApaACsAsNOAebUIBj1MIIBi1cAD1QCOxOyFbiBAIjG7uqwsQCOxgGHoZw4RZDSej1NY2luBSe9kyntQ/7Wv7ERaS2ZS8PD+m68DN2Lu9X+ko+IcVBSpLSp9AIVRToCALHxueJlGHw0aN8qtd3et9TpQlnzSd7Kx0XA4ewmotJSmIBfAEAQBAEAQBAEAQBAEAQBAEAQBAEAQBAEAQBAKWgFpSAebUYB4vhhAPFsGIBdTwgEAy6dO0A9RAKwBAEAQBAEAQBAEAQBAEAQBAEAQBAEAQBAEAQBAEAQCloBTLAK5YAtAKwBAEAQBAEAQBAEAQBAEAQBAEAQBAEAQBAEAQBAEAQBAEAQBAEAQBAEAQBAEAQ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0420" name="AutoShape 4" descr="data:image/jpeg;base64,/9j/4AAQSkZJRgABAQAAAQABAAD/2wCEAAkGBxQREBMUEBQUFBUVFBcWFhYVFBUUFhQXFRQWFhQUFBUYHSggGBolGxUUJDEhJSktLi4uFx8zODMsNygtLisBCgoKDg0OGxAQGywkICQsLCw0Ly0sLCwsLCw0LCwsLCwsLC8sLCwsLC0sLCwsLCwsLCwsLCwsLCwsLCwsLCwsLP/AABEIANIA8AMBEQACEQEDEQH/xAAcAAEAAQUBAQAAAAAAAAAAAAAABQECBAYHAwj/xABCEAACAQIDAwoCBwcDBAMAAAABAgADEQQSIQUGMQcTIkFRYXGBkaEysRQjUnKSweEzQmKCotHwssLxFSRUcxZDU//EABoBAQADAQEBAAAAAAAAAAAAAAABAwQCBQb/xAA5EQACAQIEAwUHAgUEAwAAAAAAAQIDEQQSITEFQVEyYXGh0RMigZGxwfAG4SMzQlLxFGJygiQ0Q//aAAwDAQACEQMRAD8A7jAEAQBAEAQBAEAQCl4AvAKwBAEAQBAEAQBAEAQBAEAQBAEAQBAEAQBAEAQBAEAQBAKEwDyqVbQDAp7VpuSEdGKkhgrAlSDYggcDeCFJPY9lxYgk9lrwD0FSAXhoBW8ArAEAQBAEAQBAEAQBAEAQBAEAQBAEAQBAEAQBAPKq0A1je/bYwuGq1OtVOXvY6KPUiCurPJFs4diN71ODFFKRWtcfXZhe4a5qAjpZ26/E8Z5UOH1I4t13U06fYt9vTeGVLJr1+/UpszlAxtGw5w1AOqp0vc9L3nqmNKcezL5nR9hb9tUo06lRF6YPwsVOYOEyKKgCs2vU2kwzx0YVHCSenx5XNsKVSUFLR3Nmw+9NI/GxpnUdMFR0TlazHomx00Mvp4qlU7Ml9/kcyTj2lYmqG0AwuCCO0GXgykxQgHstaAegeAXBoBWAIAgCAIAgCAIAgCAIAgCAIAgCAIAgFDAMTFPYQDkXKi9XE3o0LHmwHddczs1wqUwB0msGNuwgzNWxVOjJKb38vErdGdaVo7R1fjyOX7E2RUxVcUqeh1LEjRFHEke1u2aU7nCTbNvq8nqZehWqZu0qhX0Fj7wWZEVwmAxeDpGmKSYhOn8NVqbkOtihDXXLcAkDjb1wYnAqrPOpWenK+33NFKs6cctrrU9Tt+kCwq87hyc/7Wm1P91WDE07o4zrYJlsb63vr5k+H14W0vttr9ddt3fwNSxNOW+nj+2nwJXDYi+ZqDXuanSpMCSxC1bFqJ6TWzC5TKvDXrqhVq0bK7W3h02fL43YlRpz1Xlv15ehLUN4K6XswcAVG1AcFVKlSHSzBQrasyHuvpfXT4nUVs6T27nz+F9NkUywr/pfX8/exM4Xe4ah0Iy5ichz2CEAkro4vcWGXWbKfEqMrZrx237+/YplSqR5X8Py5NYPb9JzZXGYaFT0WB7Cp1HpNsKkJq8WmV3WzJSnjAZ2Se6YgQD2WrALw8AreAVgCAIAgCAIAgCAIAgCAIAgCAWOYBF7Qq6GAcI3u2rVwuNrZHzCpclWuQrMtg6hSLMoAsewiZcRhKddpy3XPu6eBTSrzpVJRWz1JDk22bzeFeu3xV3yr283T0J82Le01HcFobbaDsWgHnVoKwsygjsIgELi9z8M5zKhpNYjNSY0zrx+HT2kOKejRFrbGLW2JjKf7LELWHHJiUD3OTICXAzaDq4THPh9CWyt4O3O/gWqtUXO/ieFbaNamLYrC1ba9OkwxFr0wpYB+lnLAHMToPfFLhc4605L6c+7lbu1Lliv7l9z2w+2qFa6rVXMcwyOSli1MOwy1gbLmU3bNckm3VMU8PWou7i9Oa8bcra2eitYsz0qml/z4kxTxtSmCyOyghmGpVbMgen0XzIo0YBQQTpwnVLG14NRzX5a689ddH8dkcTwsNXHT/GmmqJalvPUp3zgEAtxBQ9FQ4AYZkZyDewI0GttZupcVvZTj02ffbZ2dl1KZ4ecdVr5fsTOG3nQ/FmXUi5F10AJ6a3XS/bNlPHUJ7St3PR+ZVJSj2k/qiXwu1VcXVgw7QQR7TWQpJ7GamLEEnuteAegqQC4NAK3gFYAgCAIAgCAIAgCAIBj13tAOa8qW8bYagFpNlqOdCOIUcSPOw8zBnrzatFbs4n9ZiayrctUqOFBNz0mNrn5nwg5hBRO2UcMtJEpJ8FJBTXwUWJ8zeDUXWgFbQBaAVtAK2gFct4BhY7Y1CuPraaN3lQSPA8RBDSZEf8Aw8UzmwletQINwFYsl7ZblG46G0pq0KVVWnFMmLlHsuxj/Rsdh7dCliFUAdAtQqFVUrYMugJuLnUm3piq8LpyvlbXmvk/ItjiJx3SfkeKbcpqQMTTqYdjlUs9MhTdCjjnaVjzYAQhesgX7sNXh1ePZ1Wr87rR3V+/kWxxMH2tPzquRAbS3gdsQatB6i6KCSwuxUWLDKBYGw0nrYKjKjSUJeXLuPJxUYVamdXT63sS2zOUPE07B7VB38f885qKU68OzK/j6o23ZfKbSawqqUPjce9pJ2sZOPbg/hr+5tuz96KFW2Sopv1E2PoYL6eLoz0Ute/QmKWOB64NBkpiRAPZasA9QYBWAIAgCAIAgCAWsYBG4+tYGAcB31xD4/aHN09ekKadmhN2PdfMfC0Hnqees2vA2Ld7cing6i1nqNVqKDl0CorMLZgNSTYnrg2xhY2O0HYtAFoAtAK2gFQIBUCAXAQC4CAXAQC16CsLMAfKAQ2O3PwtW55sIT1p0flx84OXCLNfxvJ6w1oVb9zj8xb5QVOj0Nex27eKpfFSJHanSHpx9oK3TkiNSoUNgSp7NVPmJBTOnGWklcmNn70Ymj8FQ27Dw9OHtBUqGX+XJx818mbRszlMdbCsgPeNP89JJYq2IhvaXkzctj7+YeqtyWUAgElSVBPAEjh5zlzinlb1LVjYpXnFx+GnzWhumGrhgCNQZ0bTLBgFYAgCAIAgCAeNZoBpe/W1+Yw1RgekRlX7x0B8uPlBRiKmSm2cx5O8Bnr1MQwPQGVb/aYanyX/AFGCnCQsrnQKhufD5/584NpZaALQCjsALk2E6jCUnaKK6lWFOOabsjxo4ym/wup8DLpYStFXcTJDieFk7ZreN19TIEoaa3N0ZKSuncqBIJKgQC4CAXAQCoEAuAgF4EAuAgF1oBh43Y9GsLVKaN4gGCGkzUdvbj0wjth7qwBYC5KtYXtrqIK5Uk1oc+Rri8gzGwbpq7uaYZubZlzJc5WPaR2gD5SuVKDmpte8tEymo5TnGitm7vwR3vZWigd0tPUJdIBfAEAQBAEAoxgGDjKlhAOK8qm1ecqiiuoQXYA9ZH5C34pB5uJnmqKK5fUnN2tnfRsLTS1jbM/3m1b04eUk3042ikSiiDsraALQDT99saSy0VOg6T26+wH/ADqnsYClaGbqeDj6uetblH6/svqa3Sp21Gh7tDPRUTBKV9GTGAxuIH7NnbuIL/r7zipTpvt2+JxCLi707r/jdft5ExT3gqp+2onxFwfRrTFPA0pdl/J3NkMfiaXa1X+5W816Elhtv0X0LZD2MMvz4zJPh9RdnU3U+L0324tea8iUp1A3wkHwN5knTnDtKx6FLEUqq9ySZ6ATguKgQC4CAXAQC4CAXgQC4QCH30xnMYKu/BsmRfvv0R7m/lBEnZHF6YsBIMTOg8nmA1DEd/m3D2tI5nGDWerOp091fc6/s9NJ0eiSiQC6AIAgCAIB51GgGv7fxwpU3duCqSfKDmc1CLk+RxTY2G+m48O+uVjVf+U3C/iIHgJB5eEUpzzS8TpBWSesXWgFLQCys4VSx4AX9J1CDnJRXMrq1FTg5vkaDh8K+MxVltmqMdSbKqi5LE9SgBj4T6NuNKnd7I+XgpVJ25vV/HV/Intl4CkVr1KKK9OgoVWrIXOIq1TkQZMwCDiQOI0Jv1UVJzWWMnZvpySNFOMGpSitI9Vu2euP2Li8OpC1+cWmy02WlXa9NmsEVkuMtzoLSadejN6xtfXVbldbD16a0le1lo9jzx+IxeDrNSevUzLb/wCx2U3FxYPoePZ2zqEaNaOZRM9apiMPPI5O4p41Ky/91RBW9jXooKbqT9oKMj+BAPfIdNwf8OXwf5cRrRqL+LH/ALLRr7Mw9pbNOGqAK2jKHpuhIV0b4WA/IyynNVY7eKKa9OdGdm780+qFHbNdODBx2ONfUSueDpz5F9HiNan/AFP46r18yQob2qP21Jl706Y9BrMVThzXZfzPWo8WT0kvl6P1JnZ+2KFfSlUVj9ng3oZjqYepDVrQ9GliqdR2T16PQkAJQaC4CAXAQD0T5f4PeAc75Wdo60MOD21X/wBKA/1nygpqvSxq+xNmisdddbAf3nLZ583OdVUoO2l2+461ujsrmk14mSr8z0aFFUoKCN4wqWEktMwQCsAQBAEAoYBjYl7CAcw5T9qkUxSXixufAcL+fyMHnY+poqfXfwI/k/2XzeHNUizVTcdyLcKPC+Y+Yg0YWNoX6mzAcf8AOEGkWgC0Agt7MXlpBBxc+w/XX+Uz0eH0rzcuh5PFatoKn11fgiO3NemmJy1TlWrTqUc32OcXKG/LznpYuLdP3eTT+R5WCqxVW0uaa+ZmJUr7OdaNamCqVhXCm4WoyrlVlfrUaHuIHCcWp4hZovVq3gQ6lXCSUJrRO/j8TN2Jt+kDSFbMM2JavXci4Zsp5kADXKGsTp1Sqthp6uPSy+5Zh8bTulPnJyb+hMbOxKGitVvrjnqNiXApVDlVzamUrHMKZU3GXt4a2macJKeXba2/z05mylUi6ed+9q8z0fws9bdLEfjKLrTw9DB02ZqjtiiAL5VclcOHvoAEHX1i8upyi5SnUe2nqZ6kJKEaVFat5vS5Gb01AOZooQ/0allqOvw53a7KD2AkCaMKt5vTM9PAzY3XLTWuRWb7zXGebbGFRPNnnVjtRMeq1iGXRwbqRxuNdPScVIxtdmii5J2R1elfKM3Gwv421nykrXdj6+OyuegEgkuAgFWNrev5D8/SAcS3xxD1NoYk1AVKvkUHqRQAh8CNf5oM1R6mTuez88AvDMP19ryGY5R/8iGXfX5HdNk0tBJPVJ+ksA9YAgCAIAgFrmARW0a9gYBxDbuIbG4/IhBzuEGuoXra3Za7ecg8P/2Kzl32XgjpC0RTQKosFAVR2WFhJPbSsrItCwSLQBaAYX/SKGMqXqqGCKLMpysS2tg662A6r/vTJxPE4nCU4+x0bu27aJLv7zLR9lia8s1nFK1urfd3GBtLcsoL4esTf9youcAdgZbN5m8YT9Q4lRSnabW9tGvzwK63BsPOdl7vTX1KUds4zC0xTxOHGKodh+tAA6lNsw/CbTfDimBrS7Xs5Gd4XFUY5GlOPRrUsXaWyq5s1Ovh361RgbfyvqPwiepTnWkr05xkjDUp4X/6U5Q+hc2F2X/5GK8Mi39clpdmxe2VFPssD/fL5ETjtrFWqJhqtYUTYAM3SZVWwDEdXHTgBNFOgmk5pXKJ1mm40pPKV2XtlKSBGp3GcMxsrk669Fxa+UZR2Z3PEi0VcPKbzJ/n5qWUK0YRytfn5oZdOlhaxGUorFWuFD3LtnY2WoQCAi2Ci3TZBciVOVeC1vb7adPyxojChN6WMba2wFppnSouVQMwZlLk85kcoq6EKxy8dTTcjSWUcU5Syta+X4zmrhVFZovQjtg4MVcciAh0p/WMQCAQtiuh/iye85x9XLS72X4ChmqX5I6WBPnT6AuAgFwEA8Kj3Y+g8tP7nzgHM+Vaon0jDgAZ+bYuesqWHNg+YqesFNVGVyc4C7BiO/1/S0jmZsKs1WVTpovudk2dT0Ek3ksggF0AQBAEAQDwrtpANJ362pzOHfWxbQefE+l4MeNquFJqO70Rz/k8yPjGZ7Z+bOTW+pIDWHhYQUYGGVtdEdEr8bdnz/z5wemedoAtAI/bmK5qgxBsx6K9xbS/kLnymjDU/aVEjLjK3sqMpGlUXKm6kqe4kEdguO6fQOKas0fHOTvdGzbLrYh6QqVKtAU82VDiDbMw1ORgLi32ibTyMRgMI5NKDTe+TT58n8j1MPPEOKnKSsts32JIbXqc2XrUKqICRzqAvT00zZusacbkGfPYn9Mqc70qqk/7ZryutUe1Q4xUpw/i0nbqjHbF4SuCrpTqgm+o6XjYj+08arwDiuHeeF1bo9Pz4Hp0uKYHEaN2v1RHY3dSkx/7d6lI2uFPTU6XsA17fymb8JxriFGcac3mXO/5cz4jh2CqQlJLXlbQ16rsfEqzAKlXLf4GyNp/A3X5z6mHHoQpKpWjZdx41ThHvKNOWr11GE2JiapIFPmwLXNU2tc2+Fb34jrky/UVB5fZJvNouXiTDgtRN+0drDG7vYqmxACVgACchyEX6srcevr6pjo/qylnyVYW1tobpfp2bpqpTl8yNrYxkAp1edpgG4SoGCgnS4/dv4Ge7heK4LEO9Oav5nl4jh2Koq04uxt/JthL0amI/wD1eyn+BNNP5s34Z5/Eq2epZbI9PBUfZw1NyAnnG0uAgCo2VSewaeJ0HuRAMBTAOM7x476Vj6rA3XPza/dTo39cx84MleeVOXQ6vuJgMlJTbU6yEWYankpJfE6Hg00kl5miAVgCAIAgFGMAj8bVsIBxXlO2tzlUUwdF4/M/l6GQeXUl7XEd0Pq/Qhtw8E1XH0ipIFO9RyPsqLW8yQPWSaqV8x1s669sGopaAUtAIveHZ7VqNk+JTmA7eiVI9GM1YSsqVS8tmYsfQlWpWjutTSMRmpm1VGQ94NvIz3Y1Iy2Z8vPDzi9UTVbHYevh8OpqmmaK5GphCwbNUu9RHXQEg3IPZ1yiMakJycVe/O5sk6c6cFJ2y8rb67mx1Ec4mvUz0ylan9GwiJUV1cVLU06CnRFW7NcDrmS8VTjG2qd5O35ub8snUlK+jWWKvff0G08DSq/Vg0Gp1LYfCZKbCstSkVSqzvlHQWzsbk3Frd6nUnD3tbrWV3pZ7HVSlCay6Wei01utyB28q4RgiHF0+kQrVclWjVRdOcS1rX6OgvoeqXQw9PFq9WMJfCzTKJt4Z2puUfo0eOB224FXorUW6KzI2V2zFguRD0muSb2HZ3Tz8b+ncPWUYxk4OztzS2vf/Jpw/E68J+0aUrW7vD8sUxG89SkSgpsrDqqggjjxTj7xhf0xh1aUqjfhod4rjNaTsoqP1PDD70vc84itmOpF1P8AaRif0hg6nvU5Si/n9SKH6hxNOylaSXwMzF7Wo4kJTN0L1EUhuGW/SA7WIuBbW5E8rCfpjEYDEKrKSlFJ25O/L1N8+O08VT9lkaba7zdFQDQAAdg0E1lpcBALgIBi7QewVf5j8h/u9IBr+820vo+ErVBxCkL95uivuYIbsjlm62D5yso48B/f2v6yGYKqzzjDq7/BH0DsLDZVUd0k9A2agukA94AgCAIAgHlVaAa5vHjxSpOx6gfM9QgqrVVSpub5Hz7tPFGrVdyb3J/z5nzkHn4eDjDXd6vxOjcmuy+bwrVmHSxDaf8ArpkgerFj4EST0KUbK5ttoLRaAUtAFoBa9MMLMAR2EXHoZKbWxEoqSsyGx26mGq65DTb7VM5fbh7TTDGVY87+JlngqMuVvAg6+5+IpNnwtcEjUZr03Hg69fpNkOIpq019zJLhtneD+xh4baeNwBp87QYpSd3HRzp9Yhpv9Ymq3U9vGaHUoV762bt5arQqVKvRtzSv57kPi8dRqNegvNJbSmahqWPWVJANjp6cZ6FHRatN9bWMVaLvpGy+ZtmxqpWnhEwtNcQ9NmxdZMwBLnoU1W+pKKAbAHUgzJWjeU3UeVP3U+7d/M00naMFBXa1f53GLviHFVKbVargIrlKrio1B6gu9Iv12svrLsCouDkklra60ulzM+Nm1JRvfnZ627iFp0ZtPOcyS3XwPO45CR0aC84fvnRB49flPK4nVywy9T1+E08zzM6OBPnj6EqBALgIBF4lszk9XAeA0H9/OAc75Usf+xoA8SareA6KA+ZY+UFdR6F3Jps7M+cjh+f6W9ZzuzPQWapKfTT1O17NpWAnRsJdBAL4AgCAIBQwDExVSwgHK+VHa+VBTU6nU/IfmfKDzsZLPONJeL+G3mc02dgmr1qdFPiqOFB7AeLeQufKCxK7sd1p0FphaSCy00RVHYoFh8oNqVi60ApaALQCloAtAFoBW0AWgEXtHdzDYjWrRQk/vKCj/jSxlsK1SHZZxKnGW6IHFbhAa4auy9i1AHHkwsR4m83U+J1Y6S1MdXh9OWq0IuvsLFUfjo84PtUTn/p0f+mb6XFKUtJaHlV+FVVrHUxBikBym+f7FiHv2ZTr7TasTTaumebLCVlLLY3bc3ZTUKLNVFqlVs7DrVRoinw19Z87ja6qz02R9TgcO6NOz3NgAmI2lwEAtrNlUnrtYeJ0H9/KARmWAcU3mxv0nHVmHw5+bT7qdG/qGPnBmrTypvodZ5P9nZKKm2p19ZC6neHhlppfE6Ng0sJJcZwgFYAgCAIBY5gETtOvlUk9Qghu2p8+b2bT+kYlm6gdPy9re8g8qg87lVfN+S2JXkryf9R6fHmXyX+1dL278ub3km2itTrOMwxJDIbMBY34EcRBpPLK3WvofyMAoGF7dfYdD6GAVtAFoAtAFoAtAK2gC0AraAVtAFoBW0AutAKgQDHxZ4DzPyH5+sAgN7NofRsHWq9YSy/ffop7kQQ9jj+7OC5ysi8dRf8AP2BkPYxVVnlGHV+R9C7BwuVFHdJNxs9BdIB7wBAEAQBAPKrANH5QcdzdDLexqtkvYmwPxMQNbW+c5nJpNrVmPGzy08u19L9FzZzHfzZ9FXpVsMytTdQjZSCVdBYFhxBZfdT2zx+EYivJSp4hNSTur9H6F9eNG0XRaatbQ1nDV2pur02yspuD/wAz2ihO2pt+y+UjEU7CsgqDtU2Po17+ogtVbqbdszlFwlWwdjSPY4y+56PvBYqkWbCmLoVrAOpLcBcAnwB4+UHZH7UqrhiL1wt+Ctc/IGAWUNrE/uhx1mmwa3iL6ecAy6O0KbcGAPY2nzgGVaAVtAFoBW0AWgFbQCtoBW0AraAVAgEZtDGpSRqtVgqX4n0X2tAOYcpW89HErToYZ+cVWz1GW+W4FlUNwbiTcXGkFc2X8mezsz5yOH5/pb1nPMoorNUcumnqdu2bSsBOjWTFMQC+AIAgCAIBZUEAhNsbMSstnUHxEhpMGkbU3NQ3yjyOonOXozNUwlGetrPqtDVdobmkXstvu/2j3luUPCVY/wAud+6XqiBxO79ReGvcdIzLmVOdWH8yD8VqiOrYV1+NT48R6idEwr059lkLitq1KFZfo7tTNPW6m3S4m44G2g9ZJ6NNWiYe19s18VU5zE1WqP1Enh90DQeUHZXCbZrUyMtRtOGp08D1QRY2bZ3KJXSwq2qD+MZj+LR/6oGptmyOUKg1rl6R/hIdfNWtYeZgXNv2dvIKlsj06vcDkf8AAwBPkIJJantWmTZroexhb3gGbTYMLqQR2g3gF9oAtAK2gFbQCtoBSp8J79PX9LnygHLOWXaX7DDL31nHcLrTB88x8oOJs5vTS5A7TBnnLLFs7dye7OyUFNtTr6/pacrqW4eGWmr+J0jBpYTouM4QCsAQBAEAQChEA8qlO8AxKuEvAMKts4HqgEZi9iK3FRAIPG7rKeGk5yLkVVKFKp24pmobW5PKbXPNgHtTon0Gki0kV+wlH+XNrueq9fM0/aXJ7US/NPfucWPqOPpGfqPaVo9qN++PozWsbsKvR+Om1u1RmHtw850mnsdRxNOTtez6PR+ZHGSXk3sHYK10NSrVWkmZkUtoCyqGyluonMthYlrNYaQDYH3Or0mCrmQNlC1RWStSZndURSuRGsWddQD12B1sIsRmzt98VQ6JfMoNspIddOwNdR4iAbTsvlIpEjnUNM/apsV/pN7/AIhAN12VvhTqAZK9Nu6r9WfxXy/1GCTY6O0wbZ0Zb9Y6QPgeuAZlKsrfCQe7r9OMA9bQCtoBRhqB2anxPD2/1QD523t2p9Kx1esDdS+RPuJ0V9bE+cFM3qWbvYPna6L3/wDPsDIexnqLM1Dr9D6E2BhcqKO6SbjaKC6QDIgCAIAgCAIAgCAUKwCw04B5tQgHhUwggGJVwAPVAI/E7IB4gQCGxm7angLTlxTOZRjJWkrmr7Y3Ep1L5qanvGh9ePvIs1syj/TRXYbj4PT5PQ1htzK2GLnC1WQOLOlRVqU3A4B0cFWtc8b8YzNbon+PHpLyfoQm2fp6U8gppSUEkthk5otcEEEKRob6gC0lSTJ/1EV204+PrsaXUQqbMCD2EWM6Lk01dFsEl9Oqym6kg9oJEA65yT7700ovh8ZUF8+amWI1DAArrx1HvAOqUKlGqBkKtfq/QwD2NAj4SfAm494B5Fqp0CqP4ibj0vAIfffaX0PZ1dw3TK5FJ4mpU6IPlcnyghuyPn1FsAIKGb9yZbNzVC5HDh5/oB6zl6s5orNUcumnqdv2bSsBOjUTNMQC+AIAgCAIAgCAIAgCAIBS0AtKQCxqMA8HwwgGNVwIMAwa+zAeqAROK2Ap6reEhxT3Brm1dyqdQHMit5Afp7TnLbZlLoU73Ss+7Q0ra3Joupplk7jqPXWLyW6GSpHaV/H1RqW0dy8TSuQucDrX8x1RnXMe1a7UWvNeXoQFfDshs6lfETssjOMuy7k7svHVsOo5qq6G3AN0bntU9E+kFbk7m37K5TMXSsKoWqPwn0Nx6Wg6UzbMDyr4dgOcRkJOtwRbv0uD6wdZkajylb3pj3p08OWNGmSxYgrnci1wDrYC/EdfqOZSNMRbkDtgplLKrnbuTzZvN0F01IufPX5WHlOY9SyhHLBX33Ok4KnYTouM9YBWAIAgCAIAgCAIAgCAIAgCAIBS0AoVgFjUoB5PhxAMapgwYBh1tnA9UAjMVsRT1Ra4ILaW6aVL5lVvvC59Rr7zjIuWhxKnGXaRqm09wENyuZf6h+R+ce8u8peGt2JNeZq+O3Mrp8Fn8OP4TY+gMZ+uhy41Y7q/gQOJwVSmbOhB7CCD6cZ0mmQqsb2eniY8ksJPd3Bc9iEW2hIv4cT7AzlvQqqLM1Dr9D6G2DhcqKJJtNnoLpJBkQBAEAQBAEAQBAEAQBAEAQBAEAQBAEApaACsAsNOAebUIBj1MIIBi1cAD1QCOxOyFbiBAIjG7uqwsQCOxgGHoZw4RZDSej1NY2luBSe9kyntQ/7Wv7ERaS2ZS8PD+m68DN2Lu9X+ko+IcVBSpLSp9AIVRToCALHxueJlGHw0aN8qtd3et9TpQlnzSd7Kx0XA4ewmotJSmIBfAEAQBAEAQBAEAQBAEAQBAEAQBAEAQBAEAQBAKWgFpSAebUYB4vhhAPFsGIBdTwgEAy6dO0A9RAKwBAEAQBAEAQBAEAQBAEAQBAEAQBAEAQBAEAQBAEAQCloBTLAK5YAtAKwBAEAQBAEAQBAEAQBAEAQBAEAQBAEAQBAEAQBAEAQBAEAQBAEAQBAEAQBAEAQ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8306" name="Picture 2" descr="http://cfile6.uf.tistory.com/image/13118F4E4DBF453C1EBA9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6" y="1785926"/>
            <a:ext cx="5715040" cy="46718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7318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레지스터는 뭐에요</a:t>
            </a:r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?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pic>
        <p:nvPicPr>
          <p:cNvPr id="59394" name="Picture 2" descr="http://cfs7.tistory.com/image/34/tistory/2008/05/16/17/59/482d4ceb7437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1643050"/>
            <a:ext cx="7786742" cy="44516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7318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레지스터는 뭐에요</a:t>
            </a:r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?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pic>
        <p:nvPicPr>
          <p:cNvPr id="75778" name="Picture 2" descr="EFLAGS Regis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1357298"/>
            <a:ext cx="6357982" cy="5218148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1785918" y="4500570"/>
            <a:ext cx="1000132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85918" y="4357694"/>
            <a:ext cx="1000132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42467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어셈블리 명령어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42910" y="2071678"/>
          <a:ext cx="7715304" cy="4071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652"/>
                <a:gridCol w="3857652"/>
              </a:tblGrid>
              <a:tr h="5817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용도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명령어</a:t>
                      </a:r>
                      <a:endParaRPr lang="ko-KR" altLang="en-US" dirty="0"/>
                    </a:p>
                  </a:txBody>
                  <a:tcPr/>
                </a:tc>
              </a:tr>
              <a:tr h="5817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 이동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Mov</a:t>
                      </a:r>
                      <a:r>
                        <a:rPr lang="en-US" altLang="ko-KR" dirty="0" smtClean="0"/>
                        <a:t>, lea</a:t>
                      </a:r>
                      <a:endParaRPr lang="ko-KR" altLang="en-US" dirty="0"/>
                    </a:p>
                  </a:txBody>
                  <a:tcPr/>
                </a:tc>
              </a:tr>
              <a:tr h="5817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논리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연산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Add, sub, inc, </a:t>
                      </a:r>
                      <a:r>
                        <a:rPr lang="en-US" altLang="ko-KR" dirty="0" err="1" smtClean="0"/>
                        <a:t>dec</a:t>
                      </a:r>
                      <a:endParaRPr lang="ko-KR" altLang="en-US" dirty="0"/>
                    </a:p>
                  </a:txBody>
                  <a:tcPr/>
                </a:tc>
              </a:tr>
              <a:tr h="5817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흐름제어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Cmp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jmp</a:t>
                      </a:r>
                      <a:endParaRPr lang="ko-KR" altLang="en-US" dirty="0"/>
                    </a:p>
                  </a:txBody>
                  <a:tcPr/>
                </a:tc>
              </a:tr>
              <a:tr h="5817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프로시져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Call, ret</a:t>
                      </a:r>
                      <a:endParaRPr lang="ko-KR" altLang="en-US" dirty="0"/>
                    </a:p>
                  </a:txBody>
                  <a:tcPr/>
                </a:tc>
              </a:tr>
              <a:tr h="5817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스택</a:t>
                      </a:r>
                      <a:r>
                        <a:rPr lang="ko-KR" altLang="en-US" dirty="0" smtClean="0"/>
                        <a:t> 조작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Push, pop</a:t>
                      </a:r>
                      <a:endParaRPr lang="ko-KR" altLang="en-US" dirty="0"/>
                    </a:p>
                  </a:txBody>
                  <a:tcPr/>
                </a:tc>
              </a:tr>
              <a:tr h="5817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인터럽트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42467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err="1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스택</a:t>
            </a:r>
            <a:r>
              <a:rPr lang="ko-KR" altLang="en-US" sz="3600" dirty="0" err="1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이란</a:t>
            </a:r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?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pic>
        <p:nvPicPr>
          <p:cNvPr id="69634" name="Picture 2" descr="http://cfile27.uf.tistory.com/image/131EE7374E7EC3D6127A2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1643050"/>
            <a:ext cx="6109948" cy="43910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42467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err="1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스택</a:t>
            </a:r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프레임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28596" y="2071678"/>
            <a:ext cx="82153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/>
              <a:t>- </a:t>
            </a:r>
            <a:r>
              <a:rPr lang="ko-KR" altLang="en-US" sz="3200" dirty="0" smtClean="0"/>
              <a:t>함수 </a:t>
            </a:r>
            <a:r>
              <a:rPr lang="ko-KR" altLang="en-US" sz="3200" dirty="0" err="1" smtClean="0"/>
              <a:t>호출시</a:t>
            </a:r>
            <a:r>
              <a:rPr lang="ko-KR" altLang="en-US" sz="3200" dirty="0" smtClean="0"/>
              <a:t> 할당되는 메모리 블록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지역변수의 선언으로 인해 할당되는 메모리 블록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42467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err="1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스택</a:t>
            </a:r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프레임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pic>
        <p:nvPicPr>
          <p:cNvPr id="79874" name="Picture 2" descr="http://cfile9.uf.tistory.com/original/164E2E254BA6D3D2200EF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32" y="1285860"/>
            <a:ext cx="4857784" cy="52874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42467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err="1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스택</a:t>
            </a:r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프레임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pic>
        <p:nvPicPr>
          <p:cNvPr id="70657" name="Picture 1"/>
          <p:cNvPicPr>
            <a:picLocks noChangeAspect="1" noChangeArrowheads="1"/>
          </p:cNvPicPr>
          <p:nvPr/>
        </p:nvPicPr>
        <p:blipFill>
          <a:blip r:embed="rId4"/>
          <a:srcRect l="689" t="41860" r="50795" b="53779"/>
          <a:stretch>
            <a:fillRect/>
          </a:stretch>
        </p:blipFill>
        <p:spPr bwMode="auto">
          <a:xfrm>
            <a:off x="214282" y="1857364"/>
            <a:ext cx="8715436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4"/>
          <a:srcRect l="689" t="81977" r="63521" b="13055"/>
          <a:stretch>
            <a:fillRect/>
          </a:stretch>
        </p:blipFill>
        <p:spPr bwMode="auto">
          <a:xfrm>
            <a:off x="0" y="3500438"/>
            <a:ext cx="8465403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1285852" y="542926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Leave?</a:t>
            </a:r>
            <a:r>
              <a:rPr lang="en-US" dirty="0" smtClean="0"/>
              <a:t> </a:t>
            </a:r>
            <a:endParaRPr lang="en-US" dirty="0" smtClean="0"/>
          </a:p>
          <a:p>
            <a:r>
              <a:rPr lang="en-US" dirty="0" err="1" smtClean="0"/>
              <a:t>mov</a:t>
            </a:r>
            <a:r>
              <a:rPr lang="en-US" dirty="0" smtClean="0"/>
              <a:t>  </a:t>
            </a:r>
            <a:r>
              <a:rPr lang="en-US" dirty="0" err="1" smtClean="0"/>
              <a:t>esp</a:t>
            </a:r>
            <a:r>
              <a:rPr lang="en-US" dirty="0" smtClean="0"/>
              <a:t>, </a:t>
            </a:r>
            <a:r>
              <a:rPr lang="en-US" dirty="0" err="1" smtClean="0"/>
              <a:t>ebp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pop  </a:t>
            </a:r>
            <a:r>
              <a:rPr lang="en-US" dirty="0" err="1" smtClean="0"/>
              <a:t>ebp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7318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err="1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디버거</a:t>
            </a:r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3600" dirty="0" err="1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Debbuger</a:t>
            </a:r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)?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sp>
        <p:nvSpPr>
          <p:cNvPr id="60418" name="AutoShape 2" descr="data:image/jpeg;base64,/9j/4AAQSkZJRgABAQAAAQABAAD/2wCEAAkGBxQREBMUEBQUFBUVFBcWFhYVFBUUFhQXFRQWFhQUFBUYHSggGBolGxUUJDEhJSktLi4uFx8zODMsNygtLisBCgoKDg0OGxAQGywkICQsLCw0Ly0sLCwsLCw0LCwsLCwsLC8sLCwsLC0sLCwsLCwsLCwsLCwsLCwsLCwsLCwsLP/AABEIANIA8AMBEQACEQEDEQH/xAAcAAEAAQUBAQAAAAAAAAAAAAAABQECBAYHAwj/xABCEAACAQIDAwoCBwcDBAMAAAABAgADEQQSIQUGMQcTIkFRYXGBkaEysRQjUnKSweEzQmKCotHwssLxFSRUcxZDU//EABoBAQADAQEBAAAAAAAAAAAAAAABAwQCBQb/xAA5EQACAQIEAwUHAgUEAwAAAAAAAQIDEQQSITEFQVEyYXGh0RMigZGxwfAG4SMzQlLxFGJygiQ0Q//aAAwDAQACEQMRAD8A7jAEAQBAEAQBAEAQCl4AvAKwBAEAQBAEAQBAEAQBAEAQBAEAQBAEAQBAEAQBAEAQBAKEwDyqVbQDAp7VpuSEdGKkhgrAlSDYggcDeCFJPY9lxYgk9lrwD0FSAXhoBW8ArAEAQBAEAQBAEAQBAEAQBAEAQBAEAQBAEAQBAPKq0A1je/bYwuGq1OtVOXvY6KPUiCurPJFs4diN71ODFFKRWtcfXZhe4a5qAjpZ26/E8Z5UOH1I4t13U06fYt9vTeGVLJr1+/UpszlAxtGw5w1AOqp0vc9L3nqmNKcezL5nR9hb9tUo06lRF6YPwsVOYOEyKKgCs2vU2kwzx0YVHCSenx5XNsKVSUFLR3Nmw+9NI/GxpnUdMFR0TlazHomx00Mvp4qlU7Ml9/kcyTj2lYmqG0AwuCCO0GXgykxQgHstaAegeAXBoBWAIAgCAIAgCAIAgCAIAgCAIAgCAIAgFDAMTFPYQDkXKi9XE3o0LHmwHddczs1wqUwB0msGNuwgzNWxVOjJKb38vErdGdaVo7R1fjyOX7E2RUxVcUqeh1LEjRFHEke1u2aU7nCTbNvq8nqZehWqZu0qhX0Fj7wWZEVwmAxeDpGmKSYhOn8NVqbkOtihDXXLcAkDjb1wYnAqrPOpWenK+33NFKs6cctrrU9Tt+kCwq87hyc/7Wm1P91WDE07o4zrYJlsb63vr5k+H14W0vttr9ddt3fwNSxNOW+nj+2nwJXDYi+ZqDXuanSpMCSxC1bFqJ6TWzC5TKvDXrqhVq0bK7W3h02fL43YlRpz1Xlv15ehLUN4K6XswcAVG1AcFVKlSHSzBQrasyHuvpfXT4nUVs6T27nz+F9NkUywr/pfX8/exM4Xe4ah0Iy5ichz2CEAkro4vcWGXWbKfEqMrZrx237+/YplSqR5X8Py5NYPb9JzZXGYaFT0WB7Cp1HpNsKkJq8WmV3WzJSnjAZ2Se6YgQD2WrALw8AreAVgCAIAgCAIAgCAIAgCAIAgCAWOYBF7Qq6GAcI3u2rVwuNrZHzCpclWuQrMtg6hSLMoAsewiZcRhKddpy3XPu6eBTSrzpVJRWz1JDk22bzeFeu3xV3yr283T0J82Le01HcFobbaDsWgHnVoKwsygjsIgELi9z8M5zKhpNYjNSY0zrx+HT2kOKejRFrbGLW2JjKf7LELWHHJiUD3OTICXAzaDq4THPh9CWyt4O3O/gWqtUXO/ieFbaNamLYrC1ba9OkwxFr0wpYB+lnLAHMToPfFLhc4605L6c+7lbu1Lliv7l9z2w+2qFa6rVXMcwyOSli1MOwy1gbLmU3bNckm3VMU8PWou7i9Oa8bcra2eitYsz0qml/z4kxTxtSmCyOyghmGpVbMgen0XzIo0YBQQTpwnVLG14NRzX5a689ddH8dkcTwsNXHT/GmmqJalvPUp3zgEAtxBQ9FQ4AYZkZyDewI0GttZupcVvZTj02ffbZ2dl1KZ4ecdVr5fsTOG3nQ/FmXUi5F10AJ6a3XS/bNlPHUJ7St3PR+ZVJSj2k/qiXwu1VcXVgw7QQR7TWQpJ7GamLEEnuteAegqQC4NAK3gFYAgCAIAgCAIAgCAIBj13tAOa8qW8bYagFpNlqOdCOIUcSPOw8zBnrzatFbs4n9ZiayrctUqOFBNz0mNrn5nwg5hBRO2UcMtJEpJ8FJBTXwUWJ8zeDUXWgFbQBaAVtAK2gFct4BhY7Y1CuPraaN3lQSPA8RBDSZEf8Aw8UzmwletQINwFYsl7ZblG46G0pq0KVVWnFMmLlHsuxj/Rsdh7dCliFUAdAtQqFVUrYMugJuLnUm3piq8LpyvlbXmvk/ItjiJx3SfkeKbcpqQMTTqYdjlUs9MhTdCjjnaVjzYAQhesgX7sNXh1ePZ1Wr87rR3V+/kWxxMH2tPzquRAbS3gdsQatB6i6KCSwuxUWLDKBYGw0nrYKjKjSUJeXLuPJxUYVamdXT63sS2zOUPE07B7VB38f885qKU68OzK/j6o23ZfKbSawqqUPjce9pJ2sZOPbg/hr+5tuz96KFW2Sopv1E2PoYL6eLoz0Ute/QmKWOB64NBkpiRAPZasA9QYBWAIAgCAIAgCAWsYBG4+tYGAcB31xD4/aHN09ekKadmhN2PdfMfC0Hnqees2vA2Ld7cing6i1nqNVqKDl0CorMLZgNSTYnrg2xhY2O0HYtAFoAtAK2gFQIBUCAXAQC4CAXAQC16CsLMAfKAQ2O3PwtW55sIT1p0flx84OXCLNfxvJ6w1oVb9zj8xb5QVOj0Nex27eKpfFSJHanSHpx9oK3TkiNSoUNgSp7NVPmJBTOnGWklcmNn70Ymj8FQ27Dw9OHtBUqGX+XJx818mbRszlMdbCsgPeNP89JJYq2IhvaXkzctj7+YeqtyWUAgElSVBPAEjh5zlzinlb1LVjYpXnFx+GnzWhumGrhgCNQZ0bTLBgFYAgCAIAgCAeNZoBpe/W1+Yw1RgekRlX7x0B8uPlBRiKmSm2cx5O8Bnr1MQwPQGVb/aYanyX/AFGCnCQsrnQKhufD5/584NpZaALQCjsALk2E6jCUnaKK6lWFOOabsjxo4ym/wup8DLpYStFXcTJDieFk7ZreN19TIEoaa3N0ZKSuncqBIJKgQC4CAXAQCoEAuAgF4EAuAgF1oBh43Y9GsLVKaN4gGCGkzUdvbj0wjth7qwBYC5KtYXtrqIK5Uk1oc+Rri8gzGwbpq7uaYZubZlzJc5WPaR2gD5SuVKDmpte8tEymo5TnGitm7vwR3vZWigd0tPUJdIBfAEAQBAEAoxgGDjKlhAOK8qm1ecqiiuoQXYA9ZH5C34pB5uJnmqKK5fUnN2tnfRsLTS1jbM/3m1b04eUk3042ikSiiDsraALQDT99saSy0VOg6T26+wH/ADqnsYClaGbqeDj6uetblH6/svqa3Sp21Gh7tDPRUTBKV9GTGAxuIH7NnbuIL/r7zipTpvt2+JxCLi707r/jdft5ExT3gqp+2onxFwfRrTFPA0pdl/J3NkMfiaXa1X+5W816Elhtv0X0LZD2MMvz4zJPh9RdnU3U+L0324tea8iUp1A3wkHwN5knTnDtKx6FLEUqq9ySZ6ATguKgQC4CAXAQC4CAXgQC4QCH30xnMYKu/BsmRfvv0R7m/lBEnZHF6YsBIMTOg8nmA1DEd/m3D2tI5nGDWerOp091fc6/s9NJ0eiSiQC6AIAgCAIB51GgGv7fxwpU3duCqSfKDmc1CLk+RxTY2G+m48O+uVjVf+U3C/iIHgJB5eEUpzzS8TpBWSesXWgFLQCys4VSx4AX9J1CDnJRXMrq1FTg5vkaDh8K+MxVltmqMdSbKqi5LE9SgBj4T6NuNKnd7I+XgpVJ25vV/HV/Intl4CkVr1KKK9OgoVWrIXOIq1TkQZMwCDiQOI0Jv1UVJzWWMnZvpySNFOMGpSitI9Vu2euP2Li8OpC1+cWmy02WlXa9NmsEVkuMtzoLSadejN6xtfXVbldbD16a0le1lo9jzx+IxeDrNSevUzLb/wCx2U3FxYPoePZ2zqEaNaOZRM9apiMPPI5O4p41Ky/91RBW9jXooKbqT9oKMj+BAPfIdNwf8OXwf5cRrRqL+LH/ALLRr7Mw9pbNOGqAK2jKHpuhIV0b4WA/IyynNVY7eKKa9OdGdm780+qFHbNdODBx2ONfUSueDpz5F9HiNan/AFP46r18yQob2qP21Jl706Y9BrMVThzXZfzPWo8WT0kvl6P1JnZ+2KFfSlUVj9ng3oZjqYepDVrQ9GliqdR2T16PQkAJQaC4CAXAQD0T5f4PeAc75Wdo60MOD21X/wBKA/1nygpqvSxq+xNmisdddbAf3nLZ583OdVUoO2l2+461ujsrmk14mSr8z0aFFUoKCN4wqWEktMwQCsAQBAEAoYBjYl7CAcw5T9qkUxSXixufAcL+fyMHnY+poqfXfwI/k/2XzeHNUizVTcdyLcKPC+Y+Yg0YWNoX6mzAcf8AOEGkWgC0Agt7MXlpBBxc+w/XX+Uz0eH0rzcuh5PFatoKn11fgiO3NemmJy1TlWrTqUc32OcXKG/LznpYuLdP3eTT+R5WCqxVW0uaa+ZmJUr7OdaNamCqVhXCm4WoyrlVlfrUaHuIHCcWp4hZovVq3gQ6lXCSUJrRO/j8TN2Jt+kDSFbMM2JavXci4Zsp5kADXKGsTp1Sqthp6uPSy+5Zh8bTulPnJyb+hMbOxKGitVvrjnqNiXApVDlVzamUrHMKZU3GXt4a2macJKeXba2/z05mylUi6ed+9q8z0fws9bdLEfjKLrTw9DB02ZqjtiiAL5VclcOHvoAEHX1i8upyi5SnUe2nqZ6kJKEaVFat5vS5Gb01AOZooQ/0allqOvw53a7KD2AkCaMKt5vTM9PAzY3XLTWuRWb7zXGebbGFRPNnnVjtRMeq1iGXRwbqRxuNdPScVIxtdmii5J2R1elfKM3Gwv421nykrXdj6+OyuegEgkuAgFWNrev5D8/SAcS3xxD1NoYk1AVKvkUHqRQAh8CNf5oM1R6mTuez88AvDMP19ryGY5R/8iGXfX5HdNk0tBJPVJ+ksA9YAgCAIAgFrmARW0a9gYBxDbuIbG4/IhBzuEGuoXra3Za7ecg8P/2Kzl32XgjpC0RTQKosFAVR2WFhJPbSsrItCwSLQBaAYX/SKGMqXqqGCKLMpysS2tg662A6r/vTJxPE4nCU4+x0bu27aJLv7zLR9lia8s1nFK1urfd3GBtLcsoL4esTf9youcAdgZbN5m8YT9Q4lRSnabW9tGvzwK63BsPOdl7vTX1KUds4zC0xTxOHGKodh+tAA6lNsw/CbTfDimBrS7Xs5Gd4XFUY5GlOPRrUsXaWyq5s1Ovh361RgbfyvqPwiepTnWkr05xkjDUp4X/6U5Q+hc2F2X/5GK8Mi39clpdmxe2VFPssD/fL5ETjtrFWqJhqtYUTYAM3SZVWwDEdXHTgBNFOgmk5pXKJ1mm40pPKV2XtlKSBGp3GcMxsrk669Fxa+UZR2Z3PEi0VcPKbzJ/n5qWUK0YRytfn5oZdOlhaxGUorFWuFD3LtnY2WoQCAi2Ci3TZBciVOVeC1vb7adPyxojChN6WMba2wFppnSouVQMwZlLk85kcoq6EKxy8dTTcjSWUcU5Syta+X4zmrhVFZovQjtg4MVcciAh0p/WMQCAQtiuh/iye85x9XLS72X4ChmqX5I6WBPnT6AuAgFwEA8Kj3Y+g8tP7nzgHM+Vaon0jDgAZ+bYuesqWHNg+YqesFNVGVyc4C7BiO/1/S0jmZsKs1WVTpovudk2dT0Ek3ksggF0AQBAEAQDwrtpANJ362pzOHfWxbQefE+l4MeNquFJqO70Rz/k8yPjGZ7Z+bOTW+pIDWHhYQUYGGVtdEdEr8bdnz/z5wemedoAtAI/bmK5qgxBsx6K9xbS/kLnymjDU/aVEjLjK3sqMpGlUXKm6kqe4kEdguO6fQOKas0fHOTvdGzbLrYh6QqVKtAU82VDiDbMw1ORgLi32ibTyMRgMI5NKDTe+TT58n8j1MPPEOKnKSsts32JIbXqc2XrUKqICRzqAvT00zZusacbkGfPYn9Mqc70qqk/7ZryutUe1Q4xUpw/i0nbqjHbF4SuCrpTqgm+o6XjYj+08arwDiuHeeF1bo9Pz4Hp0uKYHEaN2v1RHY3dSkx/7d6lI2uFPTU6XsA17fymb8JxriFGcac3mXO/5cz4jh2CqQlJLXlbQ16rsfEqzAKlXLf4GyNp/A3X5z6mHHoQpKpWjZdx41ThHvKNOWr11GE2JiapIFPmwLXNU2tc2+Fb34jrky/UVB5fZJvNouXiTDgtRN+0drDG7vYqmxACVgACchyEX6srcevr6pjo/qylnyVYW1tobpfp2bpqpTl8yNrYxkAp1edpgG4SoGCgnS4/dv4Ge7heK4LEO9Oav5nl4jh2Koq04uxt/JthL0amI/wD1eyn+BNNP5s34Z5/Eq2epZbI9PBUfZw1NyAnnG0uAgCo2VSewaeJ0HuRAMBTAOM7x476Vj6rA3XPza/dTo39cx84MleeVOXQ6vuJgMlJTbU6yEWYankpJfE6Hg00kl5miAVgCAIAgFGMAj8bVsIBxXlO2tzlUUwdF4/M/l6GQeXUl7XEd0Pq/Qhtw8E1XH0ipIFO9RyPsqLW8yQPWSaqV8x1s669sGopaAUtAIveHZ7VqNk+JTmA7eiVI9GM1YSsqVS8tmYsfQlWpWjutTSMRmpm1VGQ94NvIz3Y1Iy2Z8vPDzi9UTVbHYevh8OpqmmaK5GphCwbNUu9RHXQEg3IPZ1yiMakJycVe/O5sk6c6cFJ2y8rb67mx1Ec4mvUz0ylan9GwiJUV1cVLU06CnRFW7NcDrmS8VTjG2qd5O35ub8snUlK+jWWKvff0G08DSq/Vg0Gp1LYfCZKbCstSkVSqzvlHQWzsbk3Frd6nUnD3tbrWV3pZ7HVSlCay6Wei01utyB28q4RgiHF0+kQrVclWjVRdOcS1rX6OgvoeqXQw9PFq9WMJfCzTKJt4Z2puUfo0eOB224FXorUW6KzI2V2zFguRD0muSb2HZ3Tz8b+ncPWUYxk4OztzS2vf/Jpw/E68J+0aUrW7vD8sUxG89SkSgpsrDqqggjjxTj7xhf0xh1aUqjfhod4rjNaTsoqP1PDD70vc84itmOpF1P8AaRif0hg6nvU5Si/n9SKH6hxNOylaSXwMzF7Wo4kJTN0L1EUhuGW/SA7WIuBbW5E8rCfpjEYDEKrKSlFJ25O/L1N8+O08VT9lkaba7zdFQDQAAdg0E1lpcBALgIBi7QewVf5j8h/u9IBr+820vo+ErVBxCkL95uivuYIbsjlm62D5yso48B/f2v6yGYKqzzjDq7/BH0DsLDZVUd0k9A2agukA94AgCAIAgHlVaAa5vHjxSpOx6gfM9QgqrVVSpub5Hz7tPFGrVdyb3J/z5nzkHn4eDjDXd6vxOjcmuy+bwrVmHSxDaf8ArpkgerFj4EST0KUbK5ttoLRaAUtAFoBa9MMLMAR2EXHoZKbWxEoqSsyGx26mGq65DTb7VM5fbh7TTDGVY87+JlngqMuVvAg6+5+IpNnwtcEjUZr03Hg69fpNkOIpq019zJLhtneD+xh4baeNwBp87QYpSd3HRzp9Yhpv9Ymq3U9vGaHUoV762bt5arQqVKvRtzSv57kPi8dRqNegvNJbSmahqWPWVJANjp6cZ6FHRatN9bWMVaLvpGy+ZtmxqpWnhEwtNcQ9NmxdZMwBLnoU1W+pKKAbAHUgzJWjeU3UeVP3U+7d/M00naMFBXa1f53GLviHFVKbVargIrlKrio1B6gu9Iv12svrLsCouDkklra60ulzM+Nm1JRvfnZ627iFp0ZtPOcyS3XwPO45CR0aC84fvnRB49flPK4nVywy9T1+E08zzM6OBPnj6EqBALgIBF4lszk9XAeA0H9/OAc75Usf+xoA8SareA6KA+ZY+UFdR6F3Jps7M+cjh+f6W9ZzuzPQWapKfTT1O17NpWAnRsJdBAL4AgCAIBQwDExVSwgHK+VHa+VBTU6nU/IfmfKDzsZLPONJeL+G3mc02dgmr1qdFPiqOFB7AeLeQufKCxK7sd1p0FphaSCy00RVHYoFh8oNqVi60ApaALQCloAtAFoBW0AWgEXtHdzDYjWrRQk/vKCj/jSxlsK1SHZZxKnGW6IHFbhAa4auy9i1AHHkwsR4m83U+J1Y6S1MdXh9OWq0IuvsLFUfjo84PtUTn/p0f+mb6XFKUtJaHlV+FVVrHUxBikBym+f7FiHv2ZTr7TasTTaumebLCVlLLY3bc3ZTUKLNVFqlVs7DrVRoinw19Z87ja6qz02R9TgcO6NOz3NgAmI2lwEAtrNlUnrtYeJ0H9/KARmWAcU3mxv0nHVmHw5+bT7qdG/qGPnBmrTypvodZ5P9nZKKm2p19ZC6neHhlppfE6Ng0sJJcZwgFYAgCAIBY5gETtOvlUk9Qghu2p8+b2bT+kYlm6gdPy9re8g8qg87lVfN+S2JXkryf9R6fHmXyX+1dL278ub3km2itTrOMwxJDIbMBY34EcRBpPLK3WvofyMAoGF7dfYdD6GAVtAFoAtAFoAtAK2gC0AraAVtAFoBW0AutAKgQDHxZ4DzPyH5+sAgN7NofRsHWq9YSy/ffop7kQQ9jj+7OC5ysi8dRf8AP2BkPYxVVnlGHV+R9C7BwuVFHdJNxs9BdIB7wBAEAQBAPKrANH5QcdzdDLexqtkvYmwPxMQNbW+c5nJpNrVmPGzy08u19L9FzZzHfzZ9FXpVsMytTdQjZSCVdBYFhxBZfdT2zx+EYivJSp4hNSTur9H6F9eNG0XRaatbQ1nDV2pur02yspuD/wAz2ihO2pt+y+UjEU7CsgqDtU2Po17+ogtVbqbdszlFwlWwdjSPY4y+56PvBYqkWbCmLoVrAOpLcBcAnwB4+UHZH7UqrhiL1wt+Ctc/IGAWUNrE/uhx1mmwa3iL6ecAy6O0KbcGAPY2nzgGVaAVtAFoBW0AWgFbQCtoBW0AraAVAgEZtDGpSRqtVgqX4n0X2tAOYcpW89HErToYZ+cVWz1GW+W4FlUNwbiTcXGkFc2X8mezsz5yOH5/pb1nPMoorNUcumnqdu2bSsBOjWTFMQC+AIAgCAIBZUEAhNsbMSstnUHxEhpMGkbU3NQ3yjyOonOXozNUwlGetrPqtDVdobmkXstvu/2j3luUPCVY/wAud+6XqiBxO79ReGvcdIzLmVOdWH8yD8VqiOrYV1+NT48R6idEwr059lkLitq1KFZfo7tTNPW6m3S4m44G2g9ZJ6NNWiYe19s18VU5zE1WqP1Enh90DQeUHZXCbZrUyMtRtOGp08D1QRY2bZ3KJXSwq2qD+MZj+LR/6oGptmyOUKg1rl6R/hIdfNWtYeZgXNv2dvIKlsj06vcDkf8AAwBPkIJJantWmTZroexhb3gGbTYMLqQR2g3gF9oAtAK2gFbQCtoBSp8J79PX9LnygHLOWXaX7DDL31nHcLrTB88x8oOJs5vTS5A7TBnnLLFs7dye7OyUFNtTr6/pacrqW4eGWmr+J0jBpYTouM4QCsAQBAEAQChEA8qlO8AxKuEvAMKts4HqgEZi9iK3FRAIPG7rKeGk5yLkVVKFKp24pmobW5PKbXPNgHtTon0Gki0kV+wlH+XNrueq9fM0/aXJ7US/NPfucWPqOPpGfqPaVo9qN++PozWsbsKvR+Om1u1RmHtw850mnsdRxNOTtez6PR+ZHGSXk3sHYK10NSrVWkmZkUtoCyqGyluonMthYlrNYaQDYH3Or0mCrmQNlC1RWStSZndURSuRGsWddQD12B1sIsRmzt98VQ6JfMoNspIddOwNdR4iAbTsvlIpEjnUNM/apsV/pN7/AIhAN12VvhTqAZK9Nu6r9WfxXy/1GCTY6O0wbZ0Zb9Y6QPgeuAZlKsrfCQe7r9OMA9bQCtoBRhqB2anxPD2/1QD523t2p9Kx1esDdS+RPuJ0V9bE+cFM3qWbvYPna6L3/wDPsDIexnqLM1Dr9D6E2BhcqKO6SbjaKC6QDIgCAIAgCAIAgCAUKwCw04B5tQgHhUwggGJVwAPVAI/E7IB4gQCGxm7angLTlxTOZRjJWkrmr7Y3Ep1L5qanvGh9ePvIs1syj/TRXYbj4PT5PQ1htzK2GLnC1WQOLOlRVqU3A4B0cFWtc8b8YzNbon+PHpLyfoQm2fp6U8gppSUEkthk5otcEEEKRob6gC0lSTJ/1EV204+PrsaXUQqbMCD2EWM6Lk01dFsEl9Oqym6kg9oJEA65yT7700ovh8ZUF8+amWI1DAArrx1HvAOqUKlGqBkKtfq/QwD2NAj4SfAm494B5Fqp0CqP4ibj0vAIfffaX0PZ1dw3TK5FJ4mpU6IPlcnyghuyPn1FsAIKGb9yZbNzVC5HDh5/oB6zl6s5orNUcumnqdv2bSsBOjUTNMQC+AIAgCAIAgCAIAgCAIBS0AtKQCxqMA8HwwgGNVwIMAwa+zAeqAROK2Ap6reEhxT3Brm1dyqdQHMit5Afp7TnLbZlLoU73Ss+7Q0ra3Joupplk7jqPXWLyW6GSpHaV/H1RqW0dy8TSuQucDrX8x1RnXMe1a7UWvNeXoQFfDshs6lfETssjOMuy7k7svHVsOo5qq6G3AN0bntU9E+kFbk7m37K5TMXSsKoWqPwn0Nx6Wg6UzbMDyr4dgOcRkJOtwRbv0uD6wdZkajylb3pj3p08OWNGmSxYgrnci1wDrYC/EdfqOZSNMRbkDtgplLKrnbuTzZvN0F01IufPX5WHlOY9SyhHLBX33Ok4KnYTouM9YBWAIAgCAIAgCAIAgCAIAgCAIBS0AoVgFjUoB5PhxAMapgwYBh1tnA9UAjMVsRT1Ra4ILaW6aVL5lVvvC59Rr7zjIuWhxKnGXaRqm09wENyuZf6h+R+ce8u8peGt2JNeZq+O3Mrp8Fn8OP4TY+gMZ+uhy41Y7q/gQOJwVSmbOhB7CCD6cZ0mmQqsb2eniY8ksJPd3Bc9iEW2hIv4cT7AzlvQqqLM1Dr9D6G2DhcqKJJtNnoLpJBkQBAEAQBAEAQBAEAQBAEAQBAEAQBAEApaACsAsNOAebUIBj1MIIBi1cAD1QCOxOyFbiBAIjG7uqwsQCOxgGHoZw4RZDSej1NY2luBSe9kyntQ/7Wv7ERaS2ZS8PD+m68DN2Lu9X+ko+IcVBSpLSp9AIVRToCALHxueJlGHw0aN8qtd3et9TpQlnzSd7Kx0XA4ewmotJSmIBfAEAQBAEAQBAEAQBAEAQBAEAQBAEAQBAEAQBAKWgFpSAebUYB4vhhAPFsGIBdTwgEAy6dO0A9RAKwBAEAQBAEAQBAEAQBAEAQBAEAQBAEAQBAEAQBAEAQCloBTLAK5YAtAKwBAEAQBAEAQBAEAQBAEAQBAEAQBAEAQBAEAQBAEAQBAEAQBAEAQBAEAQBAEAQ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0420" name="AutoShape 4" descr="data:image/jpeg;base64,/9j/4AAQSkZJRgABAQAAAQABAAD/2wCEAAkGBxQREBMUEBQUFBUVFBcWFhYVFBUUFhQXFRQWFhQUFBUYHSggGBolGxUUJDEhJSktLi4uFx8zODMsNygtLisBCgoKDg0OGxAQGywkICQsLCw0Ly0sLCwsLCw0LCwsLCwsLC8sLCwsLC0sLCwsLCwsLCwsLCwsLCwsLCwsLCwsLP/AABEIANIA8AMBEQACEQEDEQH/xAAcAAEAAQUBAQAAAAAAAAAAAAAABQECBAYHAwj/xABCEAACAQIDAwoCBwcDBAMAAAABAgADEQQSIQUGMQcTIkFRYXGBkaEysRQjUnKSweEzQmKCotHwssLxFSRUcxZDU//EABoBAQADAQEBAAAAAAAAAAAAAAABAwQCBQb/xAA5EQACAQIEAwUHAgUEAwAAAAAAAQIDEQQSITEFQVEyYXGh0RMigZGxwfAG4SMzQlLxFGJygiQ0Q//aAAwDAQACEQMRAD8A7jAEAQBAEAQBAEAQCl4AvAKwBAEAQBAEAQBAEAQBAEAQBAEAQBAEAQBAEAQBAEAQBAKEwDyqVbQDAp7VpuSEdGKkhgrAlSDYggcDeCFJPY9lxYgk9lrwD0FSAXhoBW8ArAEAQBAEAQBAEAQBAEAQBAEAQBAEAQBAEAQBAPKq0A1je/bYwuGq1OtVOXvY6KPUiCurPJFs4diN71ODFFKRWtcfXZhe4a5qAjpZ26/E8Z5UOH1I4t13U06fYt9vTeGVLJr1+/UpszlAxtGw5w1AOqp0vc9L3nqmNKcezL5nR9hb9tUo06lRF6YPwsVOYOEyKKgCs2vU2kwzx0YVHCSenx5XNsKVSUFLR3Nmw+9NI/GxpnUdMFR0TlazHomx00Mvp4qlU7Ml9/kcyTj2lYmqG0AwuCCO0GXgykxQgHstaAegeAXBoBWAIAgCAIAgCAIAgCAIAgCAIAgCAIAgFDAMTFPYQDkXKi9XE3o0LHmwHddczs1wqUwB0msGNuwgzNWxVOjJKb38vErdGdaVo7R1fjyOX7E2RUxVcUqeh1LEjRFHEke1u2aU7nCTbNvq8nqZehWqZu0qhX0Fj7wWZEVwmAxeDpGmKSYhOn8NVqbkOtihDXXLcAkDjb1wYnAqrPOpWenK+33NFKs6cctrrU9Tt+kCwq87hyc/7Wm1P91WDE07o4zrYJlsb63vr5k+H14W0vttr9ddt3fwNSxNOW+nj+2nwJXDYi+ZqDXuanSpMCSxC1bFqJ6TWzC5TKvDXrqhVq0bK7W3h02fL43YlRpz1Xlv15ehLUN4K6XswcAVG1AcFVKlSHSzBQrasyHuvpfXT4nUVs6T27nz+F9NkUywr/pfX8/exM4Xe4ah0Iy5ichz2CEAkro4vcWGXWbKfEqMrZrx237+/YplSqR5X8Py5NYPb9JzZXGYaFT0WB7Cp1HpNsKkJq8WmV3WzJSnjAZ2Se6YgQD2WrALw8AreAVgCAIAgCAIAgCAIAgCAIAgCAWOYBF7Qq6GAcI3u2rVwuNrZHzCpclWuQrMtg6hSLMoAsewiZcRhKddpy3XPu6eBTSrzpVJRWz1JDk22bzeFeu3xV3yr283T0J82Le01HcFobbaDsWgHnVoKwsygjsIgELi9z8M5zKhpNYjNSY0zrx+HT2kOKejRFrbGLW2JjKf7LELWHHJiUD3OTICXAzaDq4THPh9CWyt4O3O/gWqtUXO/ieFbaNamLYrC1ba9OkwxFr0wpYB+lnLAHMToPfFLhc4605L6c+7lbu1Lliv7l9z2w+2qFa6rVXMcwyOSli1MOwy1gbLmU3bNckm3VMU8PWou7i9Oa8bcra2eitYsz0qml/z4kxTxtSmCyOyghmGpVbMgen0XzIo0YBQQTpwnVLG14NRzX5a689ddH8dkcTwsNXHT/GmmqJalvPUp3zgEAtxBQ9FQ4AYZkZyDewI0GttZupcVvZTj02ffbZ2dl1KZ4ecdVr5fsTOG3nQ/FmXUi5F10AJ6a3XS/bNlPHUJ7St3PR+ZVJSj2k/qiXwu1VcXVgw7QQR7TWQpJ7GamLEEnuteAegqQC4NAK3gFYAgCAIAgCAIAgCAIBj13tAOa8qW8bYagFpNlqOdCOIUcSPOw8zBnrzatFbs4n9ZiayrctUqOFBNz0mNrn5nwg5hBRO2UcMtJEpJ8FJBTXwUWJ8zeDUXWgFbQBaAVtAK2gFct4BhY7Y1CuPraaN3lQSPA8RBDSZEf8Aw8UzmwletQINwFYsl7ZblG46G0pq0KVVWnFMmLlHsuxj/Rsdh7dCliFUAdAtQqFVUrYMugJuLnUm3piq8LpyvlbXmvk/ItjiJx3SfkeKbcpqQMTTqYdjlUs9MhTdCjjnaVjzYAQhesgX7sNXh1ePZ1Wr87rR3V+/kWxxMH2tPzquRAbS3gdsQatB6i6KCSwuxUWLDKBYGw0nrYKjKjSUJeXLuPJxUYVamdXT63sS2zOUPE07B7VB38f885qKU68OzK/j6o23ZfKbSawqqUPjce9pJ2sZOPbg/hr+5tuz96KFW2Sopv1E2PoYL6eLoz0Ute/QmKWOB64NBkpiRAPZasA9QYBWAIAgCAIAgCAWsYBG4+tYGAcB31xD4/aHN09ekKadmhN2PdfMfC0Hnqees2vA2Ld7cing6i1nqNVqKDl0CorMLZgNSTYnrg2xhY2O0HYtAFoAtAK2gFQIBUCAXAQC4CAXAQC16CsLMAfKAQ2O3PwtW55sIT1p0flx84OXCLNfxvJ6w1oVb9zj8xb5QVOj0Nex27eKpfFSJHanSHpx9oK3TkiNSoUNgSp7NVPmJBTOnGWklcmNn70Ymj8FQ27Dw9OHtBUqGX+XJx818mbRszlMdbCsgPeNP89JJYq2IhvaXkzctj7+YeqtyWUAgElSVBPAEjh5zlzinlb1LVjYpXnFx+GnzWhumGrhgCNQZ0bTLBgFYAgCAIAgCAeNZoBpe/W1+Yw1RgekRlX7x0B8uPlBRiKmSm2cx5O8Bnr1MQwPQGVb/aYanyX/AFGCnCQsrnQKhufD5/584NpZaALQCjsALk2E6jCUnaKK6lWFOOabsjxo4ym/wup8DLpYStFXcTJDieFk7ZreN19TIEoaa3N0ZKSuncqBIJKgQC4CAXAQCoEAuAgF4EAuAgF1oBh43Y9GsLVKaN4gGCGkzUdvbj0wjth7qwBYC5KtYXtrqIK5Uk1oc+Rri8gzGwbpq7uaYZubZlzJc5WPaR2gD5SuVKDmpte8tEymo5TnGitm7vwR3vZWigd0tPUJdIBfAEAQBAEAoxgGDjKlhAOK8qm1ecqiiuoQXYA9ZH5C34pB5uJnmqKK5fUnN2tnfRsLTS1jbM/3m1b04eUk3042ikSiiDsraALQDT99saSy0VOg6T26+wH/ADqnsYClaGbqeDj6uetblH6/svqa3Sp21Gh7tDPRUTBKV9GTGAxuIH7NnbuIL/r7zipTpvt2+JxCLi707r/jdft5ExT3gqp+2onxFwfRrTFPA0pdl/J3NkMfiaXa1X+5W816Elhtv0X0LZD2MMvz4zJPh9RdnU3U+L0324tea8iUp1A3wkHwN5knTnDtKx6FLEUqq9ySZ6ATguKgQC4CAXAQC4CAXgQC4QCH30xnMYKu/BsmRfvv0R7m/lBEnZHF6YsBIMTOg8nmA1DEd/m3D2tI5nGDWerOp091fc6/s9NJ0eiSiQC6AIAgCAIB51GgGv7fxwpU3duCqSfKDmc1CLk+RxTY2G+m48O+uVjVf+U3C/iIHgJB5eEUpzzS8TpBWSesXWgFLQCys4VSx4AX9J1CDnJRXMrq1FTg5vkaDh8K+MxVltmqMdSbKqi5LE9SgBj4T6NuNKnd7I+XgpVJ25vV/HV/Intl4CkVr1KKK9OgoVWrIXOIq1TkQZMwCDiQOI0Jv1UVJzWWMnZvpySNFOMGpSitI9Vu2euP2Li8OpC1+cWmy02WlXa9NmsEVkuMtzoLSadejN6xtfXVbldbD16a0le1lo9jzx+IxeDrNSevUzLb/wCx2U3FxYPoePZ2zqEaNaOZRM9apiMPPI5O4p41Ky/91RBW9jXooKbqT9oKMj+BAPfIdNwf8OXwf5cRrRqL+LH/ALLRr7Mw9pbNOGqAK2jKHpuhIV0b4WA/IyynNVY7eKKa9OdGdm780+qFHbNdODBx2ONfUSueDpz5F9HiNan/AFP46r18yQob2qP21Jl706Y9BrMVThzXZfzPWo8WT0kvl6P1JnZ+2KFfSlUVj9ng3oZjqYepDVrQ9GliqdR2T16PQkAJQaC4CAXAQD0T5f4PeAc75Wdo60MOD21X/wBKA/1nygpqvSxq+xNmisdddbAf3nLZ583OdVUoO2l2+461ujsrmk14mSr8z0aFFUoKCN4wqWEktMwQCsAQBAEAoYBjYl7CAcw5T9qkUxSXixufAcL+fyMHnY+poqfXfwI/k/2XzeHNUizVTcdyLcKPC+Y+Yg0YWNoX6mzAcf8AOEGkWgC0Agt7MXlpBBxc+w/XX+Uz0eH0rzcuh5PFatoKn11fgiO3NemmJy1TlWrTqUc32OcXKG/LznpYuLdP3eTT+R5WCqxVW0uaa+ZmJUr7OdaNamCqVhXCm4WoyrlVlfrUaHuIHCcWp4hZovVq3gQ6lXCSUJrRO/j8TN2Jt+kDSFbMM2JavXci4Zsp5kADXKGsTp1Sqthp6uPSy+5Zh8bTulPnJyb+hMbOxKGitVvrjnqNiXApVDlVzamUrHMKZU3GXt4a2macJKeXba2/z05mylUi6ed+9q8z0fws9bdLEfjKLrTw9DB02ZqjtiiAL5VclcOHvoAEHX1i8upyi5SnUe2nqZ6kJKEaVFat5vS5Gb01AOZooQ/0allqOvw53a7KD2AkCaMKt5vTM9PAzY3XLTWuRWb7zXGebbGFRPNnnVjtRMeq1iGXRwbqRxuNdPScVIxtdmii5J2R1elfKM3Gwv421nykrXdj6+OyuegEgkuAgFWNrev5D8/SAcS3xxD1NoYk1AVKvkUHqRQAh8CNf5oM1R6mTuez88AvDMP19ryGY5R/8iGXfX5HdNk0tBJPVJ+ksA9YAgCAIAgFrmARW0a9gYBxDbuIbG4/IhBzuEGuoXra3Za7ecg8P/2Kzl32XgjpC0RTQKosFAVR2WFhJPbSsrItCwSLQBaAYX/SKGMqXqqGCKLMpysS2tg662A6r/vTJxPE4nCU4+x0bu27aJLv7zLR9lia8s1nFK1urfd3GBtLcsoL4esTf9youcAdgZbN5m8YT9Q4lRSnabW9tGvzwK63BsPOdl7vTX1KUds4zC0xTxOHGKodh+tAA6lNsw/CbTfDimBrS7Xs5Gd4XFUY5GlOPRrUsXaWyq5s1Ovh361RgbfyvqPwiepTnWkr05xkjDUp4X/6U5Q+hc2F2X/5GK8Mi39clpdmxe2VFPssD/fL5ETjtrFWqJhqtYUTYAM3SZVWwDEdXHTgBNFOgmk5pXKJ1mm40pPKV2XtlKSBGp3GcMxsrk669Fxa+UZR2Z3PEi0VcPKbzJ/n5qWUK0YRytfn5oZdOlhaxGUorFWuFD3LtnY2WoQCAi2Ci3TZBciVOVeC1vb7adPyxojChN6WMba2wFppnSouVQMwZlLk85kcoq6EKxy8dTTcjSWUcU5Syta+X4zmrhVFZovQjtg4MVcciAh0p/WMQCAQtiuh/iye85x9XLS72X4ChmqX5I6WBPnT6AuAgFwEA8Kj3Y+g8tP7nzgHM+Vaon0jDgAZ+bYuesqWHNg+YqesFNVGVyc4C7BiO/1/S0jmZsKs1WVTpovudk2dT0Ek3ksggF0AQBAEAQDwrtpANJ362pzOHfWxbQefE+l4MeNquFJqO70Rz/k8yPjGZ7Z+bOTW+pIDWHhYQUYGGVtdEdEr8bdnz/z5wemedoAtAI/bmK5qgxBsx6K9xbS/kLnymjDU/aVEjLjK3sqMpGlUXKm6kqe4kEdguO6fQOKas0fHOTvdGzbLrYh6QqVKtAU82VDiDbMw1ORgLi32ibTyMRgMI5NKDTe+TT58n8j1MPPEOKnKSsts32JIbXqc2XrUKqICRzqAvT00zZusacbkGfPYn9Mqc70qqk/7ZryutUe1Q4xUpw/i0nbqjHbF4SuCrpTqgm+o6XjYj+08arwDiuHeeF1bo9Pz4Hp0uKYHEaN2v1RHY3dSkx/7d6lI2uFPTU6XsA17fymb8JxriFGcac3mXO/5cz4jh2CqQlJLXlbQ16rsfEqzAKlXLf4GyNp/A3X5z6mHHoQpKpWjZdx41ThHvKNOWr11GE2JiapIFPmwLXNU2tc2+Fb34jrky/UVB5fZJvNouXiTDgtRN+0drDG7vYqmxACVgACchyEX6srcevr6pjo/qylnyVYW1tobpfp2bpqpTl8yNrYxkAp1edpgG4SoGCgnS4/dv4Ge7heK4LEO9Oav5nl4jh2Koq04uxt/JthL0amI/wD1eyn+BNNP5s34Z5/Eq2epZbI9PBUfZw1NyAnnG0uAgCo2VSewaeJ0HuRAMBTAOM7x476Vj6rA3XPza/dTo39cx84MleeVOXQ6vuJgMlJTbU6yEWYankpJfE6Hg00kl5miAVgCAIAgFGMAj8bVsIBxXlO2tzlUUwdF4/M/l6GQeXUl7XEd0Pq/Qhtw8E1XH0ipIFO9RyPsqLW8yQPWSaqV8x1s669sGopaAUtAIveHZ7VqNk+JTmA7eiVI9GM1YSsqVS8tmYsfQlWpWjutTSMRmpm1VGQ94NvIz3Y1Iy2Z8vPDzi9UTVbHYevh8OpqmmaK5GphCwbNUu9RHXQEg3IPZ1yiMakJycVe/O5sk6c6cFJ2y8rb67mx1Ec4mvUz0ylan9GwiJUV1cVLU06CnRFW7NcDrmS8VTjG2qd5O35ub8snUlK+jWWKvff0G08DSq/Vg0Gp1LYfCZKbCstSkVSqzvlHQWzsbk3Frd6nUnD3tbrWV3pZ7HVSlCay6Wei01utyB28q4RgiHF0+kQrVclWjVRdOcS1rX6OgvoeqXQw9PFq9WMJfCzTKJt4Z2puUfo0eOB224FXorUW6KzI2V2zFguRD0muSb2HZ3Tz8b+ncPWUYxk4OztzS2vf/Jpw/E68J+0aUrW7vD8sUxG89SkSgpsrDqqggjjxTj7xhf0xh1aUqjfhod4rjNaTsoqP1PDD70vc84itmOpF1P8AaRif0hg6nvU5Si/n9SKH6hxNOylaSXwMzF7Wo4kJTN0L1EUhuGW/SA7WIuBbW5E8rCfpjEYDEKrKSlFJ25O/L1N8+O08VT9lkaba7zdFQDQAAdg0E1lpcBALgIBi7QewVf5j8h/u9IBr+820vo+ErVBxCkL95uivuYIbsjlm62D5yso48B/f2v6yGYKqzzjDq7/BH0DsLDZVUd0k9A2agukA94AgCAIAgHlVaAa5vHjxSpOx6gfM9QgqrVVSpub5Hz7tPFGrVdyb3J/z5nzkHn4eDjDXd6vxOjcmuy+bwrVmHSxDaf8ArpkgerFj4EST0KUbK5ttoLRaAUtAFoBa9MMLMAR2EXHoZKbWxEoqSsyGx26mGq65DTb7VM5fbh7TTDGVY87+JlngqMuVvAg6+5+IpNnwtcEjUZr03Hg69fpNkOIpq019zJLhtneD+xh4baeNwBp87QYpSd3HRzp9Yhpv9Ymq3U9vGaHUoV762bt5arQqVKvRtzSv57kPi8dRqNegvNJbSmahqWPWVJANjp6cZ6FHRatN9bWMVaLvpGy+ZtmxqpWnhEwtNcQ9NmxdZMwBLnoU1W+pKKAbAHUgzJWjeU3UeVP3U+7d/M00naMFBXa1f53GLviHFVKbVargIrlKrio1B6gu9Iv12svrLsCouDkklra60ulzM+Nm1JRvfnZ627iFp0ZtPOcyS3XwPO45CR0aC84fvnRB49flPK4nVywy9T1+E08zzM6OBPnj6EqBALgIBF4lszk9XAeA0H9/OAc75Usf+xoA8SareA6KA+ZY+UFdR6F3Jps7M+cjh+f6W9ZzuzPQWapKfTT1O17NpWAnRsJdBAL4AgCAIBQwDExVSwgHK+VHa+VBTU6nU/IfmfKDzsZLPONJeL+G3mc02dgmr1qdFPiqOFB7AeLeQufKCxK7sd1p0FphaSCy00RVHYoFh8oNqVi60ApaALQCloAtAFoBW0AWgEXtHdzDYjWrRQk/vKCj/jSxlsK1SHZZxKnGW6IHFbhAa4auy9i1AHHkwsR4m83U+J1Y6S1MdXh9OWq0IuvsLFUfjo84PtUTn/p0f+mb6XFKUtJaHlV+FVVrHUxBikBym+f7FiHv2ZTr7TasTTaumebLCVlLLY3bc3ZTUKLNVFqlVs7DrVRoinw19Z87ja6qz02R9TgcO6NOz3NgAmI2lwEAtrNlUnrtYeJ0H9/KARmWAcU3mxv0nHVmHw5+bT7qdG/qGPnBmrTypvodZ5P9nZKKm2p19ZC6neHhlppfE6Ng0sJJcZwgFYAgCAIBY5gETtOvlUk9Qghu2p8+b2bT+kYlm6gdPy9re8g8qg87lVfN+S2JXkryf9R6fHmXyX+1dL278ub3km2itTrOMwxJDIbMBY34EcRBpPLK3WvofyMAoGF7dfYdD6GAVtAFoAtAFoAtAK2gC0AraAVtAFoBW0AutAKgQDHxZ4DzPyH5+sAgN7NofRsHWq9YSy/ffop7kQQ9jj+7OC5ysi8dRf8AP2BkPYxVVnlGHV+R9C7BwuVFHdJNxs9BdIB7wBAEAQBAPKrANH5QcdzdDLexqtkvYmwPxMQNbW+c5nJpNrVmPGzy08u19L9FzZzHfzZ9FXpVsMytTdQjZSCVdBYFhxBZfdT2zx+EYivJSp4hNSTur9H6F9eNG0XRaatbQ1nDV2pur02yspuD/wAz2ihO2pt+y+UjEU7CsgqDtU2Po17+ogtVbqbdszlFwlWwdjSPY4y+56PvBYqkWbCmLoVrAOpLcBcAnwB4+UHZH7UqrhiL1wt+Ctc/IGAWUNrE/uhx1mmwa3iL6ecAy6O0KbcGAPY2nzgGVaAVtAFoBW0AWgFbQCtoBW0AraAVAgEZtDGpSRqtVgqX4n0X2tAOYcpW89HErToYZ+cVWz1GW+W4FlUNwbiTcXGkFc2X8mezsz5yOH5/pb1nPMoorNUcumnqdu2bSsBOjWTFMQC+AIAgCAIBZUEAhNsbMSstnUHxEhpMGkbU3NQ3yjyOonOXozNUwlGetrPqtDVdobmkXstvu/2j3luUPCVY/wAud+6XqiBxO79ReGvcdIzLmVOdWH8yD8VqiOrYV1+NT48R6idEwr059lkLitq1KFZfo7tTNPW6m3S4m44G2g9ZJ6NNWiYe19s18VU5zE1WqP1Enh90DQeUHZXCbZrUyMtRtOGp08D1QRY2bZ3KJXSwq2qD+MZj+LR/6oGptmyOUKg1rl6R/hIdfNWtYeZgXNv2dvIKlsj06vcDkf8AAwBPkIJJantWmTZroexhb3gGbTYMLqQR2g3gF9oAtAK2gFbQCtoBSp8J79PX9LnygHLOWXaX7DDL31nHcLrTB88x8oOJs5vTS5A7TBnnLLFs7dye7OyUFNtTr6/pacrqW4eGWmr+J0jBpYTouM4QCsAQBAEAQChEA8qlO8AxKuEvAMKts4HqgEZi9iK3FRAIPG7rKeGk5yLkVVKFKp24pmobW5PKbXPNgHtTon0Gki0kV+wlH+XNrueq9fM0/aXJ7US/NPfucWPqOPpGfqPaVo9qN++PozWsbsKvR+Om1u1RmHtw850mnsdRxNOTtez6PR+ZHGSXk3sHYK10NSrVWkmZkUtoCyqGyluonMthYlrNYaQDYH3Or0mCrmQNlC1RWStSZndURSuRGsWddQD12B1sIsRmzt98VQ6JfMoNspIddOwNdR4iAbTsvlIpEjnUNM/apsV/pN7/AIhAN12VvhTqAZK9Nu6r9WfxXy/1GCTY6O0wbZ0Zb9Y6QPgeuAZlKsrfCQe7r9OMA9bQCtoBRhqB2anxPD2/1QD523t2p9Kx1esDdS+RPuJ0V9bE+cFM3qWbvYPna6L3/wDPsDIexnqLM1Dr9D6E2BhcqKO6SbjaKC6QDIgCAIAgCAIAgCAUKwCw04B5tQgHhUwggGJVwAPVAI/E7IB4gQCGxm7angLTlxTOZRjJWkrmr7Y3Ep1L5qanvGh9ePvIs1syj/TRXYbj4PT5PQ1htzK2GLnC1WQOLOlRVqU3A4B0cFWtc8b8YzNbon+PHpLyfoQm2fp6U8gppSUEkthk5otcEEEKRob6gC0lSTJ/1EV204+PrsaXUQqbMCD2EWM6Lk01dFsEl9Oqym6kg9oJEA65yT7700ovh8ZUF8+amWI1DAArrx1HvAOqUKlGqBkKtfq/QwD2NAj4SfAm494B5Fqp0CqP4ibj0vAIfffaX0PZ1dw3TK5FJ4mpU6IPlcnyghuyPn1FsAIKGb9yZbNzVC5HDh5/oB6zl6s5orNUcumnqdv2bSsBOjUTNMQC+AIAgCAIAgCAIAgCAIBS0AtKQCxqMA8HwwgGNVwIMAwa+zAeqAROK2Ap6reEhxT3Brm1dyqdQHMit5Afp7TnLbZlLoU73Ss+7Q0ra3Joupplk7jqPXWLyW6GSpHaV/H1RqW0dy8TSuQucDrX8x1RnXMe1a7UWvNeXoQFfDshs6lfETssjOMuy7k7svHVsOo5qq6G3AN0bntU9E+kFbk7m37K5TMXSsKoWqPwn0Nx6Wg6UzbMDyr4dgOcRkJOtwRbv0uD6wdZkajylb3pj3p08OWNGmSxYgrnci1wDrYC/EdfqOZSNMRbkDtgplLKrnbuTzZvN0F01IufPX5WHlOY9SyhHLBX33Ok4KnYTouM9YBWAIAgCAIAgCAIAgCAIAgCAIBS0AoVgFjUoB5PhxAMapgwYBh1tnA9UAjMVsRT1Ra4ILaW6aVL5lVvvC59Rr7zjIuWhxKnGXaRqm09wENyuZf6h+R+ce8u8peGt2JNeZq+O3Mrp8Fn8OP4TY+gMZ+uhy41Y7q/gQOJwVSmbOhB7CCD6cZ0mmQqsb2eniY8ksJPd3Bc9iEW2hIv4cT7AzlvQqqLM1Dr9D6G2DhcqKJJtNnoLpJBkQBAEAQBAEAQBAEAQBAEAQBAEAQBAEApaACsAsNOAebUIBj1MIIBi1cAD1QCOxOyFbiBAIjG7uqwsQCOxgGHoZw4RZDSej1NY2luBSe9kyntQ/7Wv7ERaS2ZS8PD+m68DN2Lu9X+ko+IcVBSpLSp9AIVRToCALHxueJlGHw0aN8qtd3et9TpQlnzSd7Kx0XA4ewmotJSmIBfAEAQBAEAQBAEAQBAEAQBAEAQBAEAQBAEAQBAKWgFpSAebUYB4vhhAPFsGIBdTwgEAy6dO0A9RAKwBAEAQBAEAQBAEAQBAEAQBAEAQBAEAQBAEAQBAEAQCloBTLAK5YAtAKwBAEAQBAEAQBAEAQBAEAQBAEAQBAEAQBAEAQBAEAQBAEAQBAEAQBAEAQBAEAQ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4"/>
          <a:srcRect l="938" t="31395" r="23124" b="13663"/>
          <a:stretch>
            <a:fillRect/>
          </a:stretch>
        </p:blipFill>
        <p:spPr bwMode="auto">
          <a:xfrm>
            <a:off x="1571604" y="1714488"/>
            <a:ext cx="5786478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7318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err="1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디버거로</a:t>
            </a:r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한번 직접 보자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sp>
        <p:nvSpPr>
          <p:cNvPr id="60418" name="AutoShape 2" descr="data:image/jpeg;base64,/9j/4AAQSkZJRgABAQAAAQABAAD/2wCEAAkGBxQREBMUEBQUFBUVFBcWFhYVFBUUFhQXFRQWFhQUFBUYHSggGBolGxUUJDEhJSktLi4uFx8zODMsNygtLisBCgoKDg0OGxAQGywkICQsLCw0Ly0sLCwsLCw0LCwsLCwsLC8sLCwsLC0sLCwsLCwsLCwsLCwsLCwsLCwsLCwsLP/AABEIANIA8AMBEQACEQEDEQH/xAAcAAEAAQUBAQAAAAAAAAAAAAAABQECBAYHAwj/xABCEAACAQIDAwoCBwcDBAMAAAABAgADEQQSIQUGMQcTIkFRYXGBkaEysRQjUnKSweEzQmKCotHwssLxFSRUcxZDU//EABoBAQADAQEBAAAAAAAAAAAAAAABAwQCBQb/xAA5EQACAQIEAwUHAgUEAwAAAAAAAQIDEQQSITEFQVEyYXGh0RMigZGxwfAG4SMzQlLxFGJygiQ0Q//aAAwDAQACEQMRAD8A7jAEAQBAEAQBAEAQCl4AvAKwBAEAQBAEAQBAEAQBAEAQBAEAQBAEAQBAEAQBAEAQBAKEwDyqVbQDAp7VpuSEdGKkhgrAlSDYggcDeCFJPY9lxYgk9lrwD0FSAXhoBW8ArAEAQBAEAQBAEAQBAEAQBAEAQBAEAQBAEAQBAPKq0A1je/bYwuGq1OtVOXvY6KPUiCurPJFs4diN71ODFFKRWtcfXZhe4a5qAjpZ26/E8Z5UOH1I4t13U06fYt9vTeGVLJr1+/UpszlAxtGw5w1AOqp0vc9L3nqmNKcezL5nR9hb9tUo06lRF6YPwsVOYOEyKKgCs2vU2kwzx0YVHCSenx5XNsKVSUFLR3Nmw+9NI/GxpnUdMFR0TlazHomx00Mvp4qlU7Ml9/kcyTj2lYmqG0AwuCCO0GXgykxQgHstaAegeAXBoBWAIAgCAIAgCAIAgCAIAgCAIAgCAIAgFDAMTFPYQDkXKi9XE3o0LHmwHddczs1wqUwB0msGNuwgzNWxVOjJKb38vErdGdaVo7R1fjyOX7E2RUxVcUqeh1LEjRFHEke1u2aU7nCTbNvq8nqZehWqZu0qhX0Fj7wWZEVwmAxeDpGmKSYhOn8NVqbkOtihDXXLcAkDjb1wYnAqrPOpWenK+33NFKs6cctrrU9Tt+kCwq87hyc/7Wm1P91WDE07o4zrYJlsb63vr5k+H14W0vttr9ddt3fwNSxNOW+nj+2nwJXDYi+ZqDXuanSpMCSxC1bFqJ6TWzC5TKvDXrqhVq0bK7W3h02fL43YlRpz1Xlv15ehLUN4K6XswcAVG1AcFVKlSHSzBQrasyHuvpfXT4nUVs6T27nz+F9NkUywr/pfX8/exM4Xe4ah0Iy5ichz2CEAkro4vcWGXWbKfEqMrZrx237+/YplSqR5X8Py5NYPb9JzZXGYaFT0WB7Cp1HpNsKkJq8WmV3WzJSnjAZ2Se6YgQD2WrALw8AreAVgCAIAgCAIAgCAIAgCAIAgCAWOYBF7Qq6GAcI3u2rVwuNrZHzCpclWuQrMtg6hSLMoAsewiZcRhKddpy3XPu6eBTSrzpVJRWz1JDk22bzeFeu3xV3yr283T0J82Le01HcFobbaDsWgHnVoKwsygjsIgELi9z8M5zKhpNYjNSY0zrx+HT2kOKejRFrbGLW2JjKf7LELWHHJiUD3OTICXAzaDq4THPh9CWyt4O3O/gWqtUXO/ieFbaNamLYrC1ba9OkwxFr0wpYB+lnLAHMToPfFLhc4605L6c+7lbu1Lliv7l9z2w+2qFa6rVXMcwyOSli1MOwy1gbLmU3bNckm3VMU8PWou7i9Oa8bcra2eitYsz0qml/z4kxTxtSmCyOyghmGpVbMgen0XzIo0YBQQTpwnVLG14NRzX5a689ddH8dkcTwsNXHT/GmmqJalvPUp3zgEAtxBQ9FQ4AYZkZyDewI0GttZupcVvZTj02ffbZ2dl1KZ4ecdVr5fsTOG3nQ/FmXUi5F10AJ6a3XS/bNlPHUJ7St3PR+ZVJSj2k/qiXwu1VcXVgw7QQR7TWQpJ7GamLEEnuteAegqQC4NAK3gFYAgCAIAgCAIAgCAIBj13tAOa8qW8bYagFpNlqOdCOIUcSPOw8zBnrzatFbs4n9ZiayrctUqOFBNz0mNrn5nwg5hBRO2UcMtJEpJ8FJBTXwUWJ8zeDUXWgFbQBaAVtAK2gFct4BhY7Y1CuPraaN3lQSPA8RBDSZEf8Aw8UzmwletQINwFYsl7ZblG46G0pq0KVVWnFMmLlHsuxj/Rsdh7dCliFUAdAtQqFVUrYMugJuLnUm3piq8LpyvlbXmvk/ItjiJx3SfkeKbcpqQMTTqYdjlUs9MhTdCjjnaVjzYAQhesgX7sNXh1ePZ1Wr87rR3V+/kWxxMH2tPzquRAbS3gdsQatB6i6KCSwuxUWLDKBYGw0nrYKjKjSUJeXLuPJxUYVamdXT63sS2zOUPE07B7VB38f885qKU68OzK/j6o23ZfKbSawqqUPjce9pJ2sZOPbg/hr+5tuz96KFW2Sopv1E2PoYL6eLoz0Ute/QmKWOB64NBkpiRAPZasA9QYBWAIAgCAIAgCAWsYBG4+tYGAcB31xD4/aHN09ekKadmhN2PdfMfC0Hnqees2vA2Ld7cing6i1nqNVqKDl0CorMLZgNSTYnrg2xhY2O0HYtAFoAtAK2gFQIBUCAXAQC4CAXAQC16CsLMAfKAQ2O3PwtW55sIT1p0flx84OXCLNfxvJ6w1oVb9zj8xb5QVOj0Nex27eKpfFSJHanSHpx9oK3TkiNSoUNgSp7NVPmJBTOnGWklcmNn70Ymj8FQ27Dw9OHtBUqGX+XJx818mbRszlMdbCsgPeNP89JJYq2IhvaXkzctj7+YeqtyWUAgElSVBPAEjh5zlzinlb1LVjYpXnFx+GnzWhumGrhgCNQZ0bTLBgFYAgCAIAgCAeNZoBpe/W1+Yw1RgekRlX7x0B8uPlBRiKmSm2cx5O8Bnr1MQwPQGVb/aYanyX/AFGCnCQsrnQKhufD5/584NpZaALQCjsALk2E6jCUnaKK6lWFOOabsjxo4ym/wup8DLpYStFXcTJDieFk7ZreN19TIEoaa3N0ZKSuncqBIJKgQC4CAXAQCoEAuAgF4EAuAgF1oBh43Y9GsLVKaN4gGCGkzUdvbj0wjth7qwBYC5KtYXtrqIK5Uk1oc+Rri8gzGwbpq7uaYZubZlzJc5WPaR2gD5SuVKDmpte8tEymo5TnGitm7vwR3vZWigd0tPUJdIBfAEAQBAEAoxgGDjKlhAOK8qm1ecqiiuoQXYA9ZH5C34pB5uJnmqKK5fUnN2tnfRsLTS1jbM/3m1b04eUk3042ikSiiDsraALQDT99saSy0VOg6T26+wH/ADqnsYClaGbqeDj6uetblH6/svqa3Sp21Gh7tDPRUTBKV9GTGAxuIH7NnbuIL/r7zipTpvt2+JxCLi707r/jdft5ExT3gqp+2onxFwfRrTFPA0pdl/J3NkMfiaXa1X+5W816Elhtv0X0LZD2MMvz4zJPh9RdnU3U+L0324tea8iUp1A3wkHwN5knTnDtKx6FLEUqq9ySZ6ATguKgQC4CAXAQC4CAXgQC4QCH30xnMYKu/BsmRfvv0R7m/lBEnZHF6YsBIMTOg8nmA1DEd/m3D2tI5nGDWerOp091fc6/s9NJ0eiSiQC6AIAgCAIB51GgGv7fxwpU3duCqSfKDmc1CLk+RxTY2G+m48O+uVjVf+U3C/iIHgJB5eEUpzzS8TpBWSesXWgFLQCys4VSx4AX9J1CDnJRXMrq1FTg5vkaDh8K+MxVltmqMdSbKqi5LE9SgBj4T6NuNKnd7I+XgpVJ25vV/HV/Intl4CkVr1KKK9OgoVWrIXOIq1TkQZMwCDiQOI0Jv1UVJzWWMnZvpySNFOMGpSitI9Vu2euP2Li8OpC1+cWmy02WlXa9NmsEVkuMtzoLSadejN6xtfXVbldbD16a0le1lo9jzx+IxeDrNSevUzLb/wCx2U3FxYPoePZ2zqEaNaOZRM9apiMPPI5O4p41Ky/91RBW9jXooKbqT9oKMj+BAPfIdNwf8OXwf5cRrRqL+LH/ALLRr7Mw9pbNOGqAK2jKHpuhIV0b4WA/IyynNVY7eKKa9OdGdm780+qFHbNdODBx2ONfUSueDpz5F9HiNan/AFP46r18yQob2qP21Jl706Y9BrMVThzXZfzPWo8WT0kvl6P1JnZ+2KFfSlUVj9ng3oZjqYepDVrQ9GliqdR2T16PQkAJQaC4CAXAQD0T5f4PeAc75Wdo60MOD21X/wBKA/1nygpqvSxq+xNmisdddbAf3nLZ583OdVUoO2l2+461ujsrmk14mSr8z0aFFUoKCN4wqWEktMwQCsAQBAEAoYBjYl7CAcw5T9qkUxSXixufAcL+fyMHnY+poqfXfwI/k/2XzeHNUizVTcdyLcKPC+Y+Yg0YWNoX6mzAcf8AOEGkWgC0Agt7MXlpBBxc+w/XX+Uz0eH0rzcuh5PFatoKn11fgiO3NemmJy1TlWrTqUc32OcXKG/LznpYuLdP3eTT+R5WCqxVW0uaa+ZmJUr7OdaNamCqVhXCm4WoyrlVlfrUaHuIHCcWp4hZovVq3gQ6lXCSUJrRO/j8TN2Jt+kDSFbMM2JavXci4Zsp5kADXKGsTp1Sqthp6uPSy+5Zh8bTulPnJyb+hMbOxKGitVvrjnqNiXApVDlVzamUrHMKZU3GXt4a2macJKeXba2/z05mylUi6ed+9q8z0fws9bdLEfjKLrTw9DB02ZqjtiiAL5VclcOHvoAEHX1i8upyi5SnUe2nqZ6kJKEaVFat5vS5Gb01AOZooQ/0allqOvw53a7KD2AkCaMKt5vTM9PAzY3XLTWuRWb7zXGebbGFRPNnnVjtRMeq1iGXRwbqRxuNdPScVIxtdmii5J2R1elfKM3Gwv421nykrXdj6+OyuegEgkuAgFWNrev5D8/SAcS3xxD1NoYk1AVKvkUHqRQAh8CNf5oM1R6mTuez88AvDMP19ryGY5R/8iGXfX5HdNk0tBJPVJ+ksA9YAgCAIAgFrmARW0a9gYBxDbuIbG4/IhBzuEGuoXra3Za7ecg8P/2Kzl32XgjpC0RTQKosFAVR2WFhJPbSsrItCwSLQBaAYX/SKGMqXqqGCKLMpysS2tg662A6r/vTJxPE4nCU4+x0bu27aJLv7zLR9lia8s1nFK1urfd3GBtLcsoL4esTf9youcAdgZbN5m8YT9Q4lRSnabW9tGvzwK63BsPOdl7vTX1KUds4zC0xTxOHGKodh+tAA6lNsw/CbTfDimBrS7Xs5Gd4XFUY5GlOPRrUsXaWyq5s1Ovh361RgbfyvqPwiepTnWkr05xkjDUp4X/6U5Q+hc2F2X/5GK8Mi39clpdmxe2VFPssD/fL5ETjtrFWqJhqtYUTYAM3SZVWwDEdXHTgBNFOgmk5pXKJ1mm40pPKV2XtlKSBGp3GcMxsrk669Fxa+UZR2Z3PEi0VcPKbzJ/n5qWUK0YRytfn5oZdOlhaxGUorFWuFD3LtnY2WoQCAi2Ci3TZBciVOVeC1vb7adPyxojChN6WMba2wFppnSouVQMwZlLk85kcoq6EKxy8dTTcjSWUcU5Syta+X4zmrhVFZovQjtg4MVcciAh0p/WMQCAQtiuh/iye85x9XLS72X4ChmqX5I6WBPnT6AuAgFwEA8Kj3Y+g8tP7nzgHM+Vaon0jDgAZ+bYuesqWHNg+YqesFNVGVyc4C7BiO/1/S0jmZsKs1WVTpovudk2dT0Ek3ksggF0AQBAEAQDwrtpANJ362pzOHfWxbQefE+l4MeNquFJqO70Rz/k8yPjGZ7Z+bOTW+pIDWHhYQUYGGVtdEdEr8bdnz/z5wemedoAtAI/bmK5qgxBsx6K9xbS/kLnymjDU/aVEjLjK3sqMpGlUXKm6kqe4kEdguO6fQOKas0fHOTvdGzbLrYh6QqVKtAU82VDiDbMw1ORgLi32ibTyMRgMI5NKDTe+TT58n8j1MPPEOKnKSsts32JIbXqc2XrUKqICRzqAvT00zZusacbkGfPYn9Mqc70qqk/7ZryutUe1Q4xUpw/i0nbqjHbF4SuCrpTqgm+o6XjYj+08arwDiuHeeF1bo9Pz4Hp0uKYHEaN2v1RHY3dSkx/7d6lI2uFPTU6XsA17fymb8JxriFGcac3mXO/5cz4jh2CqQlJLXlbQ16rsfEqzAKlXLf4GyNp/A3X5z6mHHoQpKpWjZdx41ThHvKNOWr11GE2JiapIFPmwLXNU2tc2+Fb34jrky/UVB5fZJvNouXiTDgtRN+0drDG7vYqmxACVgACchyEX6srcevr6pjo/qylnyVYW1tobpfp2bpqpTl8yNrYxkAp1edpgG4SoGCgnS4/dv4Ge7heK4LEO9Oav5nl4jh2Koq04uxt/JthL0amI/wD1eyn+BNNP5s34Z5/Eq2epZbI9PBUfZw1NyAnnG0uAgCo2VSewaeJ0HuRAMBTAOM7x476Vj6rA3XPza/dTo39cx84MleeVOXQ6vuJgMlJTbU6yEWYankpJfE6Hg00kl5miAVgCAIAgFGMAj8bVsIBxXlO2tzlUUwdF4/M/l6GQeXUl7XEd0Pq/Qhtw8E1XH0ipIFO9RyPsqLW8yQPWSaqV8x1s669sGopaAUtAIveHZ7VqNk+JTmA7eiVI9GM1YSsqVS8tmYsfQlWpWjutTSMRmpm1VGQ94NvIz3Y1Iy2Z8vPDzi9UTVbHYevh8OpqmmaK5GphCwbNUu9RHXQEg3IPZ1yiMakJycVe/O5sk6c6cFJ2y8rb67mx1Ec4mvUz0ylan9GwiJUV1cVLU06CnRFW7NcDrmS8VTjG2qd5O35ub8snUlK+jWWKvff0G08DSq/Vg0Gp1LYfCZKbCstSkVSqzvlHQWzsbk3Frd6nUnD3tbrWV3pZ7HVSlCay6Wei01utyB28q4RgiHF0+kQrVclWjVRdOcS1rX6OgvoeqXQw9PFq9WMJfCzTKJt4Z2puUfo0eOB224FXorUW6KzI2V2zFguRD0muSb2HZ3Tz8b+ncPWUYxk4OztzS2vf/Jpw/E68J+0aUrW7vD8sUxG89SkSgpsrDqqggjjxTj7xhf0xh1aUqjfhod4rjNaTsoqP1PDD70vc84itmOpF1P8AaRif0hg6nvU5Si/n9SKH6hxNOylaSXwMzF7Wo4kJTN0L1EUhuGW/SA7WIuBbW5E8rCfpjEYDEKrKSlFJ25O/L1N8+O08VT9lkaba7zdFQDQAAdg0E1lpcBALgIBi7QewVf5j8h/u9IBr+820vo+ErVBxCkL95uivuYIbsjlm62D5yso48B/f2v6yGYKqzzjDq7/BH0DsLDZVUd0k9A2agukA94AgCAIAgHlVaAa5vHjxSpOx6gfM9QgqrVVSpub5Hz7tPFGrVdyb3J/z5nzkHn4eDjDXd6vxOjcmuy+bwrVmHSxDaf8ArpkgerFj4EST0KUbK5ttoLRaAUtAFoBa9MMLMAR2EXHoZKbWxEoqSsyGx26mGq65DTb7VM5fbh7TTDGVY87+JlngqMuVvAg6+5+IpNnwtcEjUZr03Hg69fpNkOIpq019zJLhtneD+xh4baeNwBp87QYpSd3HRzp9Yhpv9Ymq3U9vGaHUoV762bt5arQqVKvRtzSv57kPi8dRqNegvNJbSmahqWPWVJANjp6cZ6FHRatN9bWMVaLvpGy+ZtmxqpWnhEwtNcQ9NmxdZMwBLnoU1W+pKKAbAHUgzJWjeU3UeVP3U+7d/M00naMFBXa1f53GLviHFVKbVargIrlKrio1B6gu9Iv12svrLsCouDkklra60ulzM+Nm1JRvfnZ627iFp0ZtPOcyS3XwPO45CR0aC84fvnRB49flPK4nVywy9T1+E08zzM6OBPnj6EqBALgIBF4lszk9XAeA0H9/OAc75Usf+xoA8SareA6KA+ZY+UFdR6F3Jps7M+cjh+f6W9ZzuzPQWapKfTT1O17NpWAnRsJdBAL4AgCAIBQwDExVSwgHK+VHa+VBTU6nU/IfmfKDzsZLPONJeL+G3mc02dgmr1qdFPiqOFB7AeLeQufKCxK7sd1p0FphaSCy00RVHYoFh8oNqVi60ApaALQCloAtAFoBW0AWgEXtHdzDYjWrRQk/vKCj/jSxlsK1SHZZxKnGW6IHFbhAa4auy9i1AHHkwsR4m83U+J1Y6S1MdXh9OWq0IuvsLFUfjo84PtUTn/p0f+mb6XFKUtJaHlV+FVVrHUxBikBym+f7FiHv2ZTr7TasTTaumebLCVlLLY3bc3ZTUKLNVFqlVs7DrVRoinw19Z87ja6qz02R9TgcO6NOz3NgAmI2lwEAtrNlUnrtYeJ0H9/KARmWAcU3mxv0nHVmHw5+bT7qdG/qGPnBmrTypvodZ5P9nZKKm2p19ZC6neHhlppfE6Ng0sJJcZwgFYAgCAIBY5gETtOvlUk9Qghu2p8+b2bT+kYlm6gdPy9re8g8qg87lVfN+S2JXkryf9R6fHmXyX+1dL278ub3km2itTrOMwxJDIbMBY34EcRBpPLK3WvofyMAoGF7dfYdD6GAVtAFoAtAFoAtAK2gC0AraAVtAFoBW0AutAKgQDHxZ4DzPyH5+sAgN7NofRsHWq9YSy/ffop7kQQ9jj+7OC5ysi8dRf8AP2BkPYxVVnlGHV+R9C7BwuVFHdJNxs9BdIB7wBAEAQBAPKrANH5QcdzdDLexqtkvYmwPxMQNbW+c5nJpNrVmPGzy08u19L9FzZzHfzZ9FXpVsMytTdQjZSCVdBYFhxBZfdT2zx+EYivJSp4hNSTur9H6F9eNG0XRaatbQ1nDV2pur02yspuD/wAz2ihO2pt+y+UjEU7CsgqDtU2Po17+ogtVbqbdszlFwlWwdjSPY4y+56PvBYqkWbCmLoVrAOpLcBcAnwB4+UHZH7UqrhiL1wt+Ctc/IGAWUNrE/uhx1mmwa3iL6ecAy6O0KbcGAPY2nzgGVaAVtAFoBW0AWgFbQCtoBW0AraAVAgEZtDGpSRqtVgqX4n0X2tAOYcpW89HErToYZ+cVWz1GW+W4FlUNwbiTcXGkFc2X8mezsz5yOH5/pb1nPMoorNUcumnqdu2bSsBOjWTFMQC+AIAgCAIBZUEAhNsbMSstnUHxEhpMGkbU3NQ3yjyOonOXozNUwlGetrPqtDVdobmkXstvu/2j3luUPCVY/wAud+6XqiBxO79ReGvcdIzLmVOdWH8yD8VqiOrYV1+NT48R6idEwr059lkLitq1KFZfo7tTNPW6m3S4m44G2g9ZJ6NNWiYe19s18VU5zE1WqP1Enh90DQeUHZXCbZrUyMtRtOGp08D1QRY2bZ3KJXSwq2qD+MZj+LR/6oGptmyOUKg1rl6R/hIdfNWtYeZgXNv2dvIKlsj06vcDkf8AAwBPkIJJantWmTZroexhb3gGbTYMLqQR2g3gF9oAtAK2gFbQCtoBSp8J79PX9LnygHLOWXaX7DDL31nHcLrTB88x8oOJs5vTS5A7TBnnLLFs7dye7OyUFNtTr6/pacrqW4eGWmr+J0jBpYTouM4QCsAQBAEAQChEA8qlO8AxKuEvAMKts4HqgEZi9iK3FRAIPG7rKeGk5yLkVVKFKp24pmobW5PKbXPNgHtTon0Gki0kV+wlH+XNrueq9fM0/aXJ7US/NPfucWPqOPpGfqPaVo9qN++PozWsbsKvR+Om1u1RmHtw850mnsdRxNOTtez6PR+ZHGSXk3sHYK10NSrVWkmZkUtoCyqGyluonMthYlrNYaQDYH3Or0mCrmQNlC1RWStSZndURSuRGsWddQD12B1sIsRmzt98VQ6JfMoNspIddOwNdR4iAbTsvlIpEjnUNM/apsV/pN7/AIhAN12VvhTqAZK9Nu6r9WfxXy/1GCTY6O0wbZ0Zb9Y6QPgeuAZlKsrfCQe7r9OMA9bQCtoBRhqB2anxPD2/1QD523t2p9Kx1esDdS+RPuJ0V9bE+cFM3qWbvYPna6L3/wDPsDIexnqLM1Dr9D6E2BhcqKO6SbjaKC6QDIgCAIAgCAIAgCAUKwCw04B5tQgHhUwggGJVwAPVAI/E7IB4gQCGxm7angLTlxTOZRjJWkrmr7Y3Ep1L5qanvGh9ePvIs1syj/TRXYbj4PT5PQ1htzK2GLnC1WQOLOlRVqU3A4B0cFWtc8b8YzNbon+PHpLyfoQm2fp6U8gppSUEkthk5otcEEEKRob6gC0lSTJ/1EV204+PrsaXUQqbMCD2EWM6Lk01dFsEl9Oqym6kg9oJEA65yT7700ovh8ZUF8+amWI1DAArrx1HvAOqUKlGqBkKtfq/QwD2NAj4SfAm494B5Fqp0CqP4ibj0vAIfffaX0PZ1dw3TK5FJ4mpU6IPlcnyghuyPn1FsAIKGb9yZbNzVC5HDh5/oB6zl6s5orNUcumnqdv2bSsBOjUTNMQC+AIAgCAIAgCAIAgCAIBS0AtKQCxqMA8HwwgGNVwIMAwa+zAeqAROK2Ap6reEhxT3Brm1dyqdQHMit5Afp7TnLbZlLoU73Ss+7Q0ra3Joupplk7jqPXWLyW6GSpHaV/H1RqW0dy8TSuQucDrX8x1RnXMe1a7UWvNeXoQFfDshs6lfETssjOMuy7k7svHVsOo5qq6G3AN0bntU9E+kFbk7m37K5TMXSsKoWqPwn0Nx6Wg6UzbMDyr4dgOcRkJOtwRbv0uD6wdZkajylb3pj3p08OWNGmSxYgrnci1wDrYC/EdfqOZSNMRbkDtgplLKrnbuTzZvN0F01IufPX5WHlOY9SyhHLBX33Ok4KnYTouM9YBWAIAgCAIAgCAIAgCAIAgCAIBS0AoVgFjUoB5PhxAMapgwYBh1tnA9UAjMVsRT1Ra4ILaW6aVL5lVvvC59Rr7zjIuWhxKnGXaRqm09wENyuZf6h+R+ce8u8peGt2JNeZq+O3Mrp8Fn8OP4TY+gMZ+uhy41Y7q/gQOJwVSmbOhB7CCD6cZ0mmQqsb2eniY8ksJPd3Bc9iEW2hIv4cT7AzlvQqqLM1Dr9D6G2DhcqKJJtNnoLpJBkQBAEAQBAEAQBAEAQBAEAQBAEAQBAEApaACsAsNOAebUIBj1MIIBi1cAD1QCOxOyFbiBAIjG7uqwsQCOxgGHoZw4RZDSej1NY2luBSe9kyntQ/7Wv7ERaS2ZS8PD+m68DN2Lu9X+ko+IcVBSpLSp9AIVRToCALHxueJlGHw0aN8qtd3et9TpQlnzSd7Kx0XA4ewmotJSmIBfAEAQBAEAQBAEAQBAEAQBAEAQBAEAQBAEAQBAKWgFpSAebUYB4vhhAPFsGIBdTwgEAy6dO0A9RAKwBAEAQBAEAQBAEAQBAEAQBAEAQBAEAQBAEAQBAEAQCloBTLAK5YAtAKwBAEAQBAEAQBAEAQBAEAQBAEAQBAEAQBAEAQBAEAQBAEAQBAEAQBAEAQBAEAQ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0420" name="AutoShape 4" descr="data:image/jpeg;base64,/9j/4AAQSkZJRgABAQAAAQABAAD/2wCEAAkGBxQREBMUEBQUFBUVFBcWFhYVFBUUFhQXFRQWFhQUFBUYHSggGBolGxUUJDEhJSktLi4uFx8zODMsNygtLisBCgoKDg0OGxAQGywkICQsLCw0Ly0sLCwsLCw0LCwsLCwsLC8sLCwsLC0sLCwsLCwsLCwsLCwsLCwsLCwsLCwsLP/AABEIANIA8AMBEQACEQEDEQH/xAAcAAEAAQUBAQAAAAAAAAAAAAAABQECBAYHAwj/xABCEAACAQIDAwoCBwcDBAMAAAABAgADEQQSIQUGMQcTIkFRYXGBkaEysRQjUnKSweEzQmKCotHwssLxFSRUcxZDU//EABoBAQADAQEBAAAAAAAAAAAAAAABAwQCBQb/xAA5EQACAQIEAwUHAgUEAwAAAAAAAQIDEQQSITEFQVEyYXGh0RMigZGxwfAG4SMzQlLxFGJygiQ0Q//aAAwDAQACEQMRAD8A7jAEAQBAEAQBAEAQCl4AvAKwBAEAQBAEAQBAEAQBAEAQBAEAQBAEAQBAEAQBAEAQBAKEwDyqVbQDAp7VpuSEdGKkhgrAlSDYggcDeCFJPY9lxYgk9lrwD0FSAXhoBW8ArAEAQBAEAQBAEAQBAEAQBAEAQBAEAQBAEAQBAPKq0A1je/bYwuGq1OtVOXvY6KPUiCurPJFs4diN71ODFFKRWtcfXZhe4a5qAjpZ26/E8Z5UOH1I4t13U06fYt9vTeGVLJr1+/UpszlAxtGw5w1AOqp0vc9L3nqmNKcezL5nR9hb9tUo06lRF6YPwsVOYOEyKKgCs2vU2kwzx0YVHCSenx5XNsKVSUFLR3Nmw+9NI/GxpnUdMFR0TlazHomx00Mvp4qlU7Ml9/kcyTj2lYmqG0AwuCCO0GXgykxQgHstaAegeAXBoBWAIAgCAIAgCAIAgCAIAgCAIAgCAIAgFDAMTFPYQDkXKi9XE3o0LHmwHddczs1wqUwB0msGNuwgzNWxVOjJKb38vErdGdaVo7R1fjyOX7E2RUxVcUqeh1LEjRFHEke1u2aU7nCTbNvq8nqZehWqZu0qhX0Fj7wWZEVwmAxeDpGmKSYhOn8NVqbkOtihDXXLcAkDjb1wYnAqrPOpWenK+33NFKs6cctrrU9Tt+kCwq87hyc/7Wm1P91WDE07o4zrYJlsb63vr5k+H14W0vttr9ddt3fwNSxNOW+nj+2nwJXDYi+ZqDXuanSpMCSxC1bFqJ6TWzC5TKvDXrqhVq0bK7W3h02fL43YlRpz1Xlv15ehLUN4K6XswcAVG1AcFVKlSHSzBQrasyHuvpfXT4nUVs6T27nz+F9NkUywr/pfX8/exM4Xe4ah0Iy5ichz2CEAkro4vcWGXWbKfEqMrZrx237+/YplSqR5X8Py5NYPb9JzZXGYaFT0WB7Cp1HpNsKkJq8WmV3WzJSnjAZ2Se6YgQD2WrALw8AreAVgCAIAgCAIAgCAIAgCAIAgCAWOYBF7Qq6GAcI3u2rVwuNrZHzCpclWuQrMtg6hSLMoAsewiZcRhKddpy3XPu6eBTSrzpVJRWz1JDk22bzeFeu3xV3yr283T0J82Le01HcFobbaDsWgHnVoKwsygjsIgELi9z8M5zKhpNYjNSY0zrx+HT2kOKejRFrbGLW2JjKf7LELWHHJiUD3OTICXAzaDq4THPh9CWyt4O3O/gWqtUXO/ieFbaNamLYrC1ba9OkwxFr0wpYB+lnLAHMToPfFLhc4605L6c+7lbu1Lliv7l9z2w+2qFa6rVXMcwyOSli1MOwy1gbLmU3bNckm3VMU8PWou7i9Oa8bcra2eitYsz0qml/z4kxTxtSmCyOyghmGpVbMgen0XzIo0YBQQTpwnVLG14NRzX5a689ddH8dkcTwsNXHT/GmmqJalvPUp3zgEAtxBQ9FQ4AYZkZyDewI0GttZupcVvZTj02ffbZ2dl1KZ4ecdVr5fsTOG3nQ/FmXUi5F10AJ6a3XS/bNlPHUJ7St3PR+ZVJSj2k/qiXwu1VcXVgw7QQR7TWQpJ7GamLEEnuteAegqQC4NAK3gFYAgCAIAgCAIAgCAIBj13tAOa8qW8bYagFpNlqOdCOIUcSPOw8zBnrzatFbs4n9ZiayrctUqOFBNz0mNrn5nwg5hBRO2UcMtJEpJ8FJBTXwUWJ8zeDUXWgFbQBaAVtAK2gFct4BhY7Y1CuPraaN3lQSPA8RBDSZEf8Aw8UzmwletQINwFYsl7ZblG46G0pq0KVVWnFMmLlHsuxj/Rsdh7dCliFUAdAtQqFVUrYMugJuLnUm3piq8LpyvlbXmvk/ItjiJx3SfkeKbcpqQMTTqYdjlUs9MhTdCjjnaVjzYAQhesgX7sNXh1ePZ1Wr87rR3V+/kWxxMH2tPzquRAbS3gdsQatB6i6KCSwuxUWLDKBYGw0nrYKjKjSUJeXLuPJxUYVamdXT63sS2zOUPE07B7VB38f885qKU68OzK/j6o23ZfKbSawqqUPjce9pJ2sZOPbg/hr+5tuz96KFW2Sopv1E2PoYL6eLoz0Ute/QmKWOB64NBkpiRAPZasA9QYBWAIAgCAIAgCAWsYBG4+tYGAcB31xD4/aHN09ekKadmhN2PdfMfC0Hnqees2vA2Ld7cing6i1nqNVqKDl0CorMLZgNSTYnrg2xhY2O0HYtAFoAtAK2gFQIBUCAXAQC4CAXAQC16CsLMAfKAQ2O3PwtW55sIT1p0flx84OXCLNfxvJ6w1oVb9zj8xb5QVOj0Nex27eKpfFSJHanSHpx9oK3TkiNSoUNgSp7NVPmJBTOnGWklcmNn70Ymj8FQ27Dw9OHtBUqGX+XJx818mbRszlMdbCsgPeNP89JJYq2IhvaXkzctj7+YeqtyWUAgElSVBPAEjh5zlzinlb1LVjYpXnFx+GnzWhumGrhgCNQZ0bTLBgFYAgCAIAgCAeNZoBpe/W1+Yw1RgekRlX7x0B8uPlBRiKmSm2cx5O8Bnr1MQwPQGVb/aYanyX/AFGCnCQsrnQKhufD5/584NpZaALQCjsALk2E6jCUnaKK6lWFOOabsjxo4ym/wup8DLpYStFXcTJDieFk7ZreN19TIEoaa3N0ZKSuncqBIJKgQC4CAXAQCoEAuAgF4EAuAgF1oBh43Y9GsLVKaN4gGCGkzUdvbj0wjth7qwBYC5KtYXtrqIK5Uk1oc+Rri8gzGwbpq7uaYZubZlzJc5WPaR2gD5SuVKDmpte8tEymo5TnGitm7vwR3vZWigd0tPUJdIBfAEAQBAEAoxgGDjKlhAOK8qm1ecqiiuoQXYA9ZH5C34pB5uJnmqKK5fUnN2tnfRsLTS1jbM/3m1b04eUk3042ikSiiDsraALQDT99saSy0VOg6T26+wH/ADqnsYClaGbqeDj6uetblH6/svqa3Sp21Gh7tDPRUTBKV9GTGAxuIH7NnbuIL/r7zipTpvt2+JxCLi707r/jdft5ExT3gqp+2onxFwfRrTFPA0pdl/J3NkMfiaXa1X+5W816Elhtv0X0LZD2MMvz4zJPh9RdnU3U+L0324tea8iUp1A3wkHwN5knTnDtKx6FLEUqq9ySZ6ATguKgQC4CAXAQC4CAXgQC4QCH30xnMYKu/BsmRfvv0R7m/lBEnZHF6YsBIMTOg8nmA1DEd/m3D2tI5nGDWerOp091fc6/s9NJ0eiSiQC6AIAgCAIB51GgGv7fxwpU3duCqSfKDmc1CLk+RxTY2G+m48O+uVjVf+U3C/iIHgJB5eEUpzzS8TpBWSesXWgFLQCys4VSx4AX9J1CDnJRXMrq1FTg5vkaDh8K+MxVltmqMdSbKqi5LE9SgBj4T6NuNKnd7I+XgpVJ25vV/HV/Intl4CkVr1KKK9OgoVWrIXOIq1TkQZMwCDiQOI0Jv1UVJzWWMnZvpySNFOMGpSitI9Vu2euP2Li8OpC1+cWmy02WlXa9NmsEVkuMtzoLSadejN6xtfXVbldbD16a0le1lo9jzx+IxeDrNSevUzLb/wCx2U3FxYPoePZ2zqEaNaOZRM9apiMPPI5O4p41Ky/91RBW9jXooKbqT9oKMj+BAPfIdNwf8OXwf5cRrRqL+LH/ALLRr7Mw9pbNOGqAK2jKHpuhIV0b4WA/IyynNVY7eKKa9OdGdm780+qFHbNdODBx2ONfUSueDpz5F9HiNan/AFP46r18yQob2qP21Jl706Y9BrMVThzXZfzPWo8WT0kvl6P1JnZ+2KFfSlUVj9ng3oZjqYepDVrQ9GliqdR2T16PQkAJQaC4CAXAQD0T5f4PeAc75Wdo60MOD21X/wBKA/1nygpqvSxq+xNmisdddbAf3nLZ583OdVUoO2l2+461ujsrmk14mSr8z0aFFUoKCN4wqWEktMwQCsAQBAEAoYBjYl7CAcw5T9qkUxSXixufAcL+fyMHnY+poqfXfwI/k/2XzeHNUizVTcdyLcKPC+Y+Yg0YWNoX6mzAcf8AOEGkWgC0Agt7MXlpBBxc+w/XX+Uz0eH0rzcuh5PFatoKn11fgiO3NemmJy1TlWrTqUc32OcXKG/LznpYuLdP3eTT+R5WCqxVW0uaa+ZmJUr7OdaNamCqVhXCm4WoyrlVlfrUaHuIHCcWp4hZovVq3gQ6lXCSUJrRO/j8TN2Jt+kDSFbMM2JavXci4Zsp5kADXKGsTp1Sqthp6uPSy+5Zh8bTulPnJyb+hMbOxKGitVvrjnqNiXApVDlVzamUrHMKZU3GXt4a2macJKeXba2/z05mylUi6ed+9q8z0fws9bdLEfjKLrTw9DB02ZqjtiiAL5VclcOHvoAEHX1i8upyi5SnUe2nqZ6kJKEaVFat5vS5Gb01AOZooQ/0allqOvw53a7KD2AkCaMKt5vTM9PAzY3XLTWuRWb7zXGebbGFRPNnnVjtRMeq1iGXRwbqRxuNdPScVIxtdmii5J2R1elfKM3Gwv421nykrXdj6+OyuegEgkuAgFWNrev5D8/SAcS3xxD1NoYk1AVKvkUHqRQAh8CNf5oM1R6mTuez88AvDMP19ryGY5R/8iGXfX5HdNk0tBJPVJ+ksA9YAgCAIAgFrmARW0a9gYBxDbuIbG4/IhBzuEGuoXra3Za7ecg8P/2Kzl32XgjpC0RTQKosFAVR2WFhJPbSsrItCwSLQBaAYX/SKGMqXqqGCKLMpysS2tg662A6r/vTJxPE4nCU4+x0bu27aJLv7zLR9lia8s1nFK1urfd3GBtLcsoL4esTf9youcAdgZbN5m8YT9Q4lRSnabW9tGvzwK63BsPOdl7vTX1KUds4zC0xTxOHGKodh+tAA6lNsw/CbTfDimBrS7Xs5Gd4XFUY5GlOPRrUsXaWyq5s1Ovh361RgbfyvqPwiepTnWkr05xkjDUp4X/6U5Q+hc2F2X/5GK8Mi39clpdmxe2VFPssD/fL5ETjtrFWqJhqtYUTYAM3SZVWwDEdXHTgBNFOgmk5pXKJ1mm40pPKV2XtlKSBGp3GcMxsrk669Fxa+UZR2Z3PEi0VcPKbzJ/n5qWUK0YRytfn5oZdOlhaxGUorFWuFD3LtnY2WoQCAi2Ci3TZBciVOVeC1vb7adPyxojChN6WMba2wFppnSouVQMwZlLk85kcoq6EKxy8dTTcjSWUcU5Syta+X4zmrhVFZovQjtg4MVcciAh0p/WMQCAQtiuh/iye85x9XLS72X4ChmqX5I6WBPnT6AuAgFwEA8Kj3Y+g8tP7nzgHM+Vaon0jDgAZ+bYuesqWHNg+YqesFNVGVyc4C7BiO/1/S0jmZsKs1WVTpovudk2dT0Ek3ksggF0AQBAEAQDwrtpANJ362pzOHfWxbQefE+l4MeNquFJqO70Rz/k8yPjGZ7Z+bOTW+pIDWHhYQUYGGVtdEdEr8bdnz/z5wemedoAtAI/bmK5qgxBsx6K9xbS/kLnymjDU/aVEjLjK3sqMpGlUXKm6kqe4kEdguO6fQOKas0fHOTvdGzbLrYh6QqVKtAU82VDiDbMw1ORgLi32ibTyMRgMI5NKDTe+TT58n8j1MPPEOKnKSsts32JIbXqc2XrUKqICRzqAvT00zZusacbkGfPYn9Mqc70qqk/7ZryutUe1Q4xUpw/i0nbqjHbF4SuCrpTqgm+o6XjYj+08arwDiuHeeF1bo9Pz4Hp0uKYHEaN2v1RHY3dSkx/7d6lI2uFPTU6XsA17fymb8JxriFGcac3mXO/5cz4jh2CqQlJLXlbQ16rsfEqzAKlXLf4GyNp/A3X5z6mHHoQpKpWjZdx41ThHvKNOWr11GE2JiapIFPmwLXNU2tc2+Fb34jrky/UVB5fZJvNouXiTDgtRN+0drDG7vYqmxACVgACchyEX6srcevr6pjo/qylnyVYW1tobpfp2bpqpTl8yNrYxkAp1edpgG4SoGCgnS4/dv4Ge7heK4LEO9Oav5nl4jh2Koq04uxt/JthL0amI/wD1eyn+BNNP5s34Z5/Eq2epZbI9PBUfZw1NyAnnG0uAgCo2VSewaeJ0HuRAMBTAOM7x476Vj6rA3XPza/dTo39cx84MleeVOXQ6vuJgMlJTbU6yEWYankpJfE6Hg00kl5miAVgCAIAgFGMAj8bVsIBxXlO2tzlUUwdF4/M/l6GQeXUl7XEd0Pq/Qhtw8E1XH0ipIFO9RyPsqLW8yQPWSaqV8x1s669sGopaAUtAIveHZ7VqNk+JTmA7eiVI9GM1YSsqVS8tmYsfQlWpWjutTSMRmpm1VGQ94NvIz3Y1Iy2Z8vPDzi9UTVbHYevh8OpqmmaK5GphCwbNUu9RHXQEg3IPZ1yiMakJycVe/O5sk6c6cFJ2y8rb67mx1Ec4mvUz0ylan9GwiJUV1cVLU06CnRFW7NcDrmS8VTjG2qd5O35ub8snUlK+jWWKvff0G08DSq/Vg0Gp1LYfCZKbCstSkVSqzvlHQWzsbk3Frd6nUnD3tbrWV3pZ7HVSlCay6Wei01utyB28q4RgiHF0+kQrVclWjVRdOcS1rX6OgvoeqXQw9PFq9WMJfCzTKJt4Z2puUfo0eOB224FXorUW6KzI2V2zFguRD0muSb2HZ3Tz8b+ncPWUYxk4OztzS2vf/Jpw/E68J+0aUrW7vD8sUxG89SkSgpsrDqqggjjxTj7xhf0xh1aUqjfhod4rjNaTsoqP1PDD70vc84itmOpF1P8AaRif0hg6nvU5Si/n9SKH6hxNOylaSXwMzF7Wo4kJTN0L1EUhuGW/SA7WIuBbW5E8rCfpjEYDEKrKSlFJ25O/L1N8+O08VT9lkaba7zdFQDQAAdg0E1lpcBALgIBi7QewVf5j8h/u9IBr+820vo+ErVBxCkL95uivuYIbsjlm62D5yso48B/f2v6yGYKqzzjDq7/BH0DsLDZVUd0k9A2agukA94AgCAIAgHlVaAa5vHjxSpOx6gfM9QgqrVVSpub5Hz7tPFGrVdyb3J/z5nzkHn4eDjDXd6vxOjcmuy+bwrVmHSxDaf8ArpkgerFj4EST0KUbK5ttoLRaAUtAFoBa9MMLMAR2EXHoZKbWxEoqSsyGx26mGq65DTb7VM5fbh7TTDGVY87+JlngqMuVvAg6+5+IpNnwtcEjUZr03Hg69fpNkOIpq019zJLhtneD+xh4baeNwBp87QYpSd3HRzp9Yhpv9Ymq3U9vGaHUoV762bt5arQqVKvRtzSv57kPi8dRqNegvNJbSmahqWPWVJANjp6cZ6FHRatN9bWMVaLvpGy+ZtmxqpWnhEwtNcQ9NmxdZMwBLnoU1W+pKKAbAHUgzJWjeU3UeVP3U+7d/M00naMFBXa1f53GLviHFVKbVargIrlKrio1B6gu9Iv12svrLsCouDkklra60ulzM+Nm1JRvfnZ627iFp0ZtPOcyS3XwPO45CR0aC84fvnRB49flPK4nVywy9T1+E08zzM6OBPnj6EqBALgIBF4lszk9XAeA0H9/OAc75Usf+xoA8SareA6KA+ZY+UFdR6F3Jps7M+cjh+f6W9ZzuzPQWapKfTT1O17NpWAnRsJdBAL4AgCAIBQwDExVSwgHK+VHa+VBTU6nU/IfmfKDzsZLPONJeL+G3mc02dgmr1qdFPiqOFB7AeLeQufKCxK7sd1p0FphaSCy00RVHYoFh8oNqVi60ApaALQCloAtAFoBW0AWgEXtHdzDYjWrRQk/vKCj/jSxlsK1SHZZxKnGW6IHFbhAa4auy9i1AHHkwsR4m83U+J1Y6S1MdXh9OWq0IuvsLFUfjo84PtUTn/p0f+mb6XFKUtJaHlV+FVVrHUxBikBym+f7FiHv2ZTr7TasTTaumebLCVlLLY3bc3ZTUKLNVFqlVs7DrVRoinw19Z87ja6qz02R9TgcO6NOz3NgAmI2lwEAtrNlUnrtYeJ0H9/KARmWAcU3mxv0nHVmHw5+bT7qdG/qGPnBmrTypvodZ5P9nZKKm2p19ZC6neHhlppfE6Ng0sJJcZwgFYAgCAIBY5gETtOvlUk9Qghu2p8+b2bT+kYlm6gdPy9re8g8qg87lVfN+S2JXkryf9R6fHmXyX+1dL278ub3km2itTrOMwxJDIbMBY34EcRBpPLK3WvofyMAoGF7dfYdD6GAVtAFoAtAFoAtAK2gC0AraAVtAFoBW0AutAKgQDHxZ4DzPyH5+sAgN7NofRsHWq9YSy/ffop7kQQ9jj+7OC5ysi8dRf8AP2BkPYxVVnlGHV+R9C7BwuVFHdJNxs9BdIB7wBAEAQBAPKrANH5QcdzdDLexqtkvYmwPxMQNbW+c5nJpNrVmPGzy08u19L9FzZzHfzZ9FXpVsMytTdQjZSCVdBYFhxBZfdT2zx+EYivJSp4hNSTur9H6F9eNG0XRaatbQ1nDV2pur02yspuD/wAz2ihO2pt+y+UjEU7CsgqDtU2Po17+ogtVbqbdszlFwlWwdjSPY4y+56PvBYqkWbCmLoVrAOpLcBcAnwB4+UHZH7UqrhiL1wt+Ctc/IGAWUNrE/uhx1mmwa3iL6ecAy6O0KbcGAPY2nzgGVaAVtAFoBW0AWgFbQCtoBW0AraAVAgEZtDGpSRqtVgqX4n0X2tAOYcpW89HErToYZ+cVWz1GW+W4FlUNwbiTcXGkFc2X8mezsz5yOH5/pb1nPMoorNUcumnqdu2bSsBOjWTFMQC+AIAgCAIBZUEAhNsbMSstnUHxEhpMGkbU3NQ3yjyOonOXozNUwlGetrPqtDVdobmkXstvu/2j3luUPCVY/wAud+6XqiBxO79ReGvcdIzLmVOdWH8yD8VqiOrYV1+NT48R6idEwr059lkLitq1KFZfo7tTNPW6m3S4m44G2g9ZJ6NNWiYe19s18VU5zE1WqP1Enh90DQeUHZXCbZrUyMtRtOGp08D1QRY2bZ3KJXSwq2qD+MZj+LR/6oGptmyOUKg1rl6R/hIdfNWtYeZgXNv2dvIKlsj06vcDkf8AAwBPkIJJantWmTZroexhb3gGbTYMLqQR2g3gF9oAtAK2gFbQCtoBSp8J79PX9LnygHLOWXaX7DDL31nHcLrTB88x8oOJs5vTS5A7TBnnLLFs7dye7OyUFNtTr6/pacrqW4eGWmr+J0jBpYTouM4QCsAQBAEAQChEA8qlO8AxKuEvAMKts4HqgEZi9iK3FRAIPG7rKeGk5yLkVVKFKp24pmobW5PKbXPNgHtTon0Gki0kV+wlH+XNrueq9fM0/aXJ7US/NPfucWPqOPpGfqPaVo9qN++PozWsbsKvR+Om1u1RmHtw850mnsdRxNOTtez6PR+ZHGSXk3sHYK10NSrVWkmZkUtoCyqGyluonMthYlrNYaQDYH3Or0mCrmQNlC1RWStSZndURSuRGsWddQD12B1sIsRmzt98VQ6JfMoNspIddOwNdR4iAbTsvlIpEjnUNM/apsV/pN7/AIhAN12VvhTqAZK9Nu6r9WfxXy/1GCTY6O0wbZ0Zb9Y6QPgeuAZlKsrfCQe7r9OMA9bQCtoBRhqB2anxPD2/1QD523t2p9Kx1esDdS+RPuJ0V9bE+cFM3qWbvYPna6L3/wDPsDIexnqLM1Dr9D6E2BhcqKO6SbjaKC6QDIgCAIAgCAIAgCAUKwCw04B5tQgHhUwggGJVwAPVAI/E7IB4gQCGxm7angLTlxTOZRjJWkrmr7Y3Ep1L5qanvGh9ePvIs1syj/TRXYbj4PT5PQ1htzK2GLnC1WQOLOlRVqU3A4B0cFWtc8b8YzNbon+PHpLyfoQm2fp6U8gppSUEkthk5otcEEEKRob6gC0lSTJ/1EV204+PrsaXUQqbMCD2EWM6Lk01dFsEl9Oqym6kg9oJEA65yT7700ovh8ZUF8+amWI1DAArrx1HvAOqUKlGqBkKtfq/QwD2NAj4SfAm494B5Fqp0CqP4ibj0vAIfffaX0PZ1dw3TK5FJ4mpU6IPlcnyghuyPn1FsAIKGb9yZbNzVC5HDh5/oB6zl6s5orNUcumnqdv2bSsBOjUTNMQC+AIAgCAIAgCAIAgCAIBS0AtKQCxqMA8HwwgGNVwIMAwa+zAeqAROK2Ap6reEhxT3Brm1dyqdQHMit5Afp7TnLbZlLoU73Ss+7Q0ra3Joupplk7jqPXWLyW6GSpHaV/H1RqW0dy8TSuQucDrX8x1RnXMe1a7UWvNeXoQFfDshs6lfETssjOMuy7k7svHVsOo5qq6G3AN0bntU9E+kFbk7m37K5TMXSsKoWqPwn0Nx6Wg6UzbMDyr4dgOcRkJOtwRbv0uD6wdZkajylb3pj3p08OWNGmSxYgrnci1wDrYC/EdfqOZSNMRbkDtgplLKrnbuTzZvN0F01IufPX5WHlOY9SyhHLBX33Ok4KnYTouM9YBWAIAgCAIAgCAIAgCAIAgCAIBS0AoVgFjUoB5PhxAMapgwYBh1tnA9UAjMVsRT1Ra4ILaW6aVL5lVvvC59Rr7zjIuWhxKnGXaRqm09wENyuZf6h+R+ce8u8peGt2JNeZq+O3Mrp8Fn8OP4TY+gMZ+uhy41Y7q/gQOJwVSmbOhB7CCD6cZ0mmQqsb2eniY8ksJPd3Bc9iEW2hIv4cT7AzlvQqqLM1Dr9D6G2DhcqKJJtNnoLpJBkQBAEAQBAEAQBAEAQBAEAQBAEAQBAEApaACsAsNOAebUIBj1MIIBi1cAD1QCOxOyFbiBAIjG7uqwsQCOxgGHoZw4RZDSej1NY2luBSe9kyntQ/7Wv7ERaS2ZS8PD+m68DN2Lu9X+ko+IcVBSpLSp9AIVRToCALHxueJlGHw0aN8qtd3et9TpQlnzSd7Kx0XA4ewmotJSmIBfAEAQBAEAQBAEAQBAEAQBAEAQBAEAQBAEAQBAKWgFpSAebUYB4vhhAPFsGIBdTwgEAy6dO0A9RAKwBAEAQBAEAQBAEAQBAEAQBAEAQBAEAQBAEAQBAEAQCloBTLAK5YAtAKwBAEAQBAEAQBAEAQBAEAQBAEAQBAEAQBAEAQBAEAQBAEAQBAEAQBAEAQBAEAQ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4"/>
          <a:srcRect l="938" t="31395" r="23124" b="13663"/>
          <a:stretch>
            <a:fillRect/>
          </a:stretch>
        </p:blipFill>
        <p:spPr bwMode="auto">
          <a:xfrm>
            <a:off x="1571604" y="1714488"/>
            <a:ext cx="5786478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7318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나는 누구인가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14282" y="2214554"/>
            <a:ext cx="95726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1. </a:t>
            </a:r>
            <a:r>
              <a:rPr lang="en-US" altLang="ko-KR" sz="3600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Pesante</a:t>
            </a:r>
            <a:endParaRPr lang="en-US" altLang="ko-KR" sz="3600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r>
              <a:rPr lang="en-US" altLang="ko-KR" sz="36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2. </a:t>
            </a:r>
            <a:r>
              <a:rPr lang="ko-KR" altLang="en-US" sz="3600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아르고스</a:t>
            </a:r>
            <a:r>
              <a:rPr lang="ko-KR" altLang="en-US" sz="36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정회원</a:t>
            </a:r>
            <a:endParaRPr lang="en-US" altLang="ko-KR" sz="3600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r>
              <a:rPr lang="en-US" altLang="ko-KR" sz="36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3. M0nsterz</a:t>
            </a:r>
            <a:r>
              <a:rPr lang="ko-KR" altLang="en-US" sz="36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팀</a:t>
            </a:r>
            <a:endParaRPr lang="en-US" altLang="ko-KR" sz="3600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r>
              <a:rPr lang="en-US" altLang="ko-KR" sz="36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4</a:t>
            </a:r>
            <a:r>
              <a:rPr lang="en-US" altLang="ko-KR" sz="36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 </a:t>
            </a:r>
            <a:r>
              <a:rPr lang="ko-KR" altLang="en-US" sz="36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여백이 부족하여 더 이상의 설명은</a:t>
            </a:r>
            <a:r>
              <a:rPr lang="en-US" altLang="ko-KR" sz="36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..</a:t>
            </a:r>
            <a:endParaRPr lang="en-US" altLang="ko-KR" sz="3600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5175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err="1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QnA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sp>
        <p:nvSpPr>
          <p:cNvPr id="45058" name="AutoShape 2" descr="data:image/jpeg;base64,/9j/4AAQSkZJRgABAQAAAQABAAD/2wCEAAkGBxQSEhUUExQUFBQVFBcUFxcVFxQVFxgUFxQXFxcWFxcYHCggGBwlHBQUITEhJSksLi4uFx8zODMsNygtLiwBCgoKDg0OFA8QFywkHCQsLCwsLCwsLCwsLCwsLCwsLCwsLCwsLCwsLCwsLCwsLCwsLCwsLCwsLCwsLCwsLCwsLP/AABEIAMABBgMBIgACEQEDEQH/xAAcAAACAgMBAQAAAAAAAAAAAAAAAQIFAwQGBwj/xAA/EAACAQIEAwUFBgUDAwUAAAABAgADEQQSITEFQVEGEyIyYSNxgZGhQlKxwdHwBxRicuEzQ5LC0vEVJESCov/EABkBAQEBAQEBAAAAAAAAAAAAAAABAgMEBf/EACoRAQEAAgIBAgUDBQEAAAAAAAABAhEDIQQSMRMiQVGRQmGhIzJxgfAU/9oADAMBAAIRAxEAPwDyaFoQmkEIQgEIQtAIQjgKOKEBwhHAUdoRwIwhCAoRxQCEIQCEIQCEIQGYoQgEIQgEIo4BCEIBCBigShFCAQhC0AhCEBwhCARRxQHGYorwGDHEJsYXCPU8q3A3PL5wslvUa8J2HDewdap5gVFidRlF+Qud/hL2n/D+kN3XYc2OttbzF5MY9GHicuX0eZQtPV37D4fSxXRSDcbtyPpMQ7A0CozCz9UdrfIzHxsXX/wcv7PLYp3XEf4esLmlUv6OP+ofpOR4lwyrQNqqFeh3B9x2m8c8cvavPyeNycfeUacIoTbicIoQHCEV4DgYoQHCKEBiKEIBCEIQQhCFEIQgOKEIDhC8V4DEICEAmShQZ2CqCxPITf4HwWpiXypoo8znYfqfSegYTg9DBhWzG63JuR4iRbWcs+WY9PX4/iZ8vftFBwDsgHCu5BBvm0IC8hv5jedWK2FwYFgC4ULfcm3RdhKDivahm0p+Fev6TnxiczWF3cnQAEkzEmWXduo9OXNw8Hy4Td/h1mM7V1qhtST4tf8AASvqVMW/mr5P7co/WbPDeyePrAHKKCdahsf+IuZs4rslRoC+Kxyr6Cw+Vzec7ycGN1vd/Lz5eVz5/XX+OlR3Ncf/ACn/AOX+JmpYvFpqK4f0YA/hYzXxOL4Ymgq4mqeqiw+ZtNNuL4HkMYPX2R/EzpMsL+i/hz+Nyz9d/LqsH2pcaV6en3k1HxU6/K8qe1XGRWOSnbuxa5+8fyAlYuOw7aJiWX0rU2Uf80uB8pqYxwgYkqQOakMGPIKRv+XOXHHDe46ZeXy5Yei1VYulaQpYW/OY6uLZjfQe7lMlPEuNm+gM7vHWx/6Ux2IPvuJqV8OyeZSPXl8xpN/D8Xto6/Ff0JltRqK63Uhl5+l+TDl8ZUcraEvcVwlTqnhPTcfLlKutgiptcfUSaGrHJMlpGFEIQgEIQgEIQgKOKEgcIoCUOKEBAIRwtAUuOznA2xT2Fwi+ZvyHrDs7wxa9QCo2RNdScoLW0QMRYE+vQy7wHadMP7NaYWkNrMWYepP2rmYz9Ux+V28ecd5J8S9OorV6WDpBVAAA0A5n16mcVxXirVSSx05CYuJ8Saq2ZvgOgm52N7PNj69jcUkszt6clHqfw16ThMZxz4mb2eV5fr/p8f8Ab/38J9mOzFfHv4fZ0QfFUO3uXqZ6hhuHYLhNEtZQQPFUexcn3/kJvcUx9Dh2GvoiILADryA6kzwntP2jq42rnckID4E5AdT1PrPHLyeVl9sXj1MY6PtP/EmvXJXD+yp7Zvtn/tnE1XzNmdmdjuSST8zMV5K0+hx8OPHNYxyuVpkjpDSK0y0aFxmNwvpuT0E6pDpUL6k2UfMnoPWZ0wzORoABooN7Ae7n7zvM1CgWtfYbDkJvVabqvs1BPr09Ii2/SMVPA1BtUA9MgEx1xVXz00qr1A1+guPlMa8XZTaov0Kt8jvLlTfX4yooBg0qi9FrNa+Rzr8D+/eJo06z0nupZHXTTQjqD1HodDL7H8Nz+NPDUGoI0zH16H1+c0q6/wAxRapa1WkPHpa6DmR7r/IiBYcN4qlbR8tKpy2Wk56dKTf/AJPLLoDsYvB5vCwII09Qf3ynFKZ1HAONrZaVc2XZahven0DW1an8yvK4usSpYk/BLr4Wu45HQN6Doel9+olEy2neYjCtTIB2IzKwsQynmCNCPUabEaESn41woupqoPENWHUAbgdRaWxNuZgYGEjQhCEBQhCEEIQhRCKAgOMRRwHJ0aRZgoBJJAAHMnQASEvuz+CUK9ao9SkKYFQGml2NmAORiQAQSvXeBYcQb+UoCijG9S/eqwUrplAZOa6gjXpOaRASGPKZOI401nuSST13sJjqmwi0kMuXYKoLEmyqN2YmyqPeTPfuynBlwOEVDbPbPUb71QjxH3ch6AT5zpuc4ty1nSN23xaUXoGqXRlygv4mS/NW325G88flcGfLJMa3hZL2yfxA7SnGYghT7GmSF6Mw0LfkJzIEigkhPRx8c48ZjGcru7OSEjNmhQGjP5TsL2Lkfgt9z8B6b2gw9C/ia+X6seg9Op/Y3adItrbYaAch0E11ape7ISP6dgOgA5Tfw+PpjQ3U/wBQ/T84i/s1Tj3Q6oF9CDf5yxwGOFUHQgjfmPgZnVww0sw9LESQHwlRIGZBTvMmHw9/d1Mq8WTiK6UsLUYZAe8qJfIL2tsbNa3zPoYRbtTCjMbBRuToBz3lP2eQM2Mr2tRCtqRa51b8NevjEw1qGFBviMZUrkHyLmIuPdcD5iavG+0Pe0xQooKNAfZFsz21Ga2wvrbXXcmNqoFmRLkgAEnkALn4CKmhZgqi7MQoHUk2AnadlOH01RszFKzucMxJFN6VUhitMOQQgqBLCoNbgjnpBWdnOO5AKVU+yvoT9gk6n+03J9CSebX77B4Ek6a+s87xHBgappYU1MSadMvVZFBXMty7U7ammBYXO5BtuJ3H8MuNA2wlXzZS1B/vqBc0veBcj0uOQvqJYoO3HZw0D3yA92xyuLeSodv/AKtY26EEcxOUBnsXbbFqaLoqhrqQwOxW4v8AEWzD1E8o4nTVSuUAXBvaLEjVhEDCRo7QihAIRRwFCEcAjEUcDLQS59Jt8R4hUKKmbwKuUKAALXza2311+EhRXKJoYuoSbX56flIMuDF7sfd+sjiqk2LZVt0lfWNzaFZMIul+sxVGuwmy2gmpSFyTA2RHEJOkhJAAuSdB68pUWHDuE1agzrSeoOQUMb9CbDRdfS/LrJ4ngle5NRHX+6mwAHIdAJ6F2LohaGTncsT1ba/rsBboBMWP7bYSnUakztmRipKozLmBsQCN9ecvpnvU9Tz5cFVTVNf7W/I2mM8Sbaoqvb7wsf8AHynpGHrYPGD2b0y51GU5Kn/E2LfIym4v2fGxAa23Jvhbf3fSNG3HCrQJvapTPVTcfPf6TYp1V5Yt1/uDH8SJj4hwVk1UlhzFvEP1lKzSKvaz0P8AdxFWsPurmCn5/qJHE9oiENLDoKFM3BItna4sdR5bjTmfWUQhJsEy4ag1R1RFLMxsFG5MWHoNUYKis7HkoLHQXJsBewE7vD8Ow+ApA1qhvWApsyEEvSqKC1SgV8Sql11Oj6ix8MQPgvAFoU87ZO+YFfaOqK1T7WFKuQo8INyTfUFbi0wFK/EazYPC2eixpu1SpTTPTRBotSst86ozMAdS1tCQTfbFOrxJ0wOEqNVpIiriMS62Wpka6VGFrgLYhdcz8yQLjr8di6HCsK+HwJD1KTU/5t1sa1NHOVq2oys48K21FPvEuLSouOE4LDcJopRpFGr1SbFyA1Wog8TORcqq5h4FudQACza+W9tqKU3p4vCZloVqhen4WRqOJpVCKiBW8oLLnVTtqOU6rApRwxxNfvieHsRVoVGv3/fuoWoKDsM5LIGps4IY6WIKs0887U9pamNcXHd0KelKiuiooFgbDQtb4DYaQOjwvFe/phza+zAcmG/w5+4iUXF8ADlyWBBbTqDr9LW+M0ez2Ly1Cn2XGn9y6j6XHylpjKmoNxoDuL8uXx0+Mo5xTJiYkMyiRQYRwgKEISAhCEoJmwyXPuio0sx9JctwSqig92QrLnDXBXLlzam9gbDY6wK3E1LCaGDGZ78l/E/sx49yJnwFPKnv1kU8U006C3JMnimmxwvDZmVep1925+gMDJxHChKStnBZwrBRuFZSbn4i3zmjRXSb/aWvUat3bmme78K92AFynxAC3TNNNRKiX76zoOGYEUn9ol2FwwPK4tpbmAbg68jKnhTKK1MuCUDAkDQ6dPUGx+E7DFCmLFSHv9pb3sds62Hi/qG/MBgQpF5wN8ulwR6bWI+nu6zge2fBGo4pqn+3WctmOys5u1z01J/evR8O4iKba+W+/T1ltxhVrUyG8SsLmxGvSx/OPeHtXLdoOy1Swr0l/wBsPVQO7VKdVc2cgMMxRbCxUtYFeshwztewTJiCWKgKLjVhawOYeVhoDe4O/hIN9HEY3EYdiy1WNmuMxJsQCMwubqbMRodb2PKa2I4gMRUas9NFIA0pqEDVDfUi9ib6+uptrOM9U6r08mWNlyxn+nZ4WkuJVnpG4XzHmh5Bx+B58iZQ47s2HbQimzbE/wCmddyQLgXuLjY7jQyrwHfq+eiz5zowUFgw+6VHnG2k9y4H/D1nweasWpYioofIbFEfoQNdRa+t/ladt/d5tPnnGYV6TtTqLldTYg8ue40IIsQRoQQRoYsJhmquqJYsxCi5sLkgC5O2pHznoHa3s9Ua9NxlrUbqoIHl3yZuam91ubC+m5vV9kcUqUK+VAa9NHd0fKBWp2sQS3JASSgsTp62aXa7wHAP5WiQKzUWqtYYo02UU6tJgbMxHhoMRa7W1W/iVtNfE4d+MYgYbCqooUmzvXNPKFdv9V0F7qjsCwpXuWuTbUrqcBwmL4u6UwWpoiCniK4Z7VFDXTvFvlqVLWAHO1zO44pixhUbhvDPZVqdMVCxUtUqMwDWpkixcrdmqt4VAsNvCR02B4Nh8Fh0w1F2od64QOtjWqVDYuQbecoreK1kGugUTjeK4bDUKpxjnusPRSphyqjKMVfMncLTbV0Az5qjkmoxLaKoMtaHamimEXiOJDpVq0wgVrZiBbwYddMqOV7z4gkkKs4nGVGxVU4nHFSEt/7U3Io0KgIFRtvFcBjfWwubeFRRgxNepjq6Va9SlSWiyMmEfTJhwFa9jpquXlqBY5RYTjuKV89aq4Nw9Wo4PUM7EH6za7ScRTEVmdUC6kE3Yl7aBze2XQCwtp68qkmZVOnUysG6EH5GW+IryiM3cTV1IiDCkzrMKTMsBwhCUEUIQHARTLhTZlNr6jSBf8F4HUfxGnV7tQWdlU3sB5VJGXMdhf8AKT4liqVOm1Og9W1S2dKvhZMpuVsPCSSRc76Wno/BOOVcJSaq1PMiqr1AjK1RKQbVALgBibAi+lrabjje2GNp8Rz4rKEZie6yi2amgszMdtDZbam4blYzjObvTfocPTw+cm+w+pm6yADaWvBOyWLrrejQd7C7HwgZuYGYjNY6adJq8a4ZWw5y16TU2tezKRp19Z03PbbOqosVT1Ftr6y24BT9pm8PhViFa4VyQR3ZYeQlS9j1EqaupA6mW2BbLSrqAzZqRH2cvoWBF8ym5FiNjNRKpHq95UZ/vEn5m9plEw0BpeZZBJGsQekucJjCBYHQj9kSkMlRrlDcajof3pKi/wA5tcXJ6DXnLLh+Pake7qhlU62YFSpOuoOoB+m/WVvAONd1VSqgDFGDFGJFwCDYkageo2mXi+M76q9RUazEkLcuQCSbZreK3W1za51JMDe4jgM99Lra5PIA+vKc53Fmy3v0+O5Pr6y/wuPqVqC4VmFJM9wxUtYnlUt4so5eYjpawHScA/h+7MaZyliA3eXDKynZlI5b7dNdQY0b02v4WtQwlbNiBYsAEa/hpm/2hsb6eL7NvUmex47Hqg3908F4vhv5SqaLNmA0DdP8S54P2l7tRSrOAg8jMfL/AE/29On4WSFrp+0lJcT4tBUXQHqPun06dDPNe1vZBnHf0l1A9om2YDXMuh8W4On4a2dHtxRr41cNnajQuQ1axDs6/YUHVAbWBOt7XsNJ33B+I0cStQqLGmbMrWvkN8r/ABtY+7526rM3FE/EMNS4fh/5dhhsFUGQsHCVmrMSrUC9j3RurGpWNyFXwjUEUmKw+Ew+FoVMT3lSnhwyUCTlbF5rsU7q1xhwSMgJ8t7jKwDavFuK0uH16qPSFbCV/bCkbG2KpkZXF9Bfwht7ix1tlnKYbtMa+OGIxZDAhlU62oX1VqYF7EEb6m7ZtxMtL2salaocXjkDFXCdw5C08NQZMxqEN5zYjTe9/tABeS47xtq/hHkUBc1rPUVScjVDuSAdtrkn3R4/xo4hha4RVCDcFwpJDOL8rmwN7X3JJMp2aRQzSBMCYSCSaayai8igmwiygVZkhCUOEUIBFHCAAS04NhyczhSxXQAC5v1/fWVgnpfYbhqU8KuJrYmhQSoWypUo973ndsfNfdSQRpYi1uemM7qLPdzWM406FB92zvlN7EAFaYb4C5/qPOVNftHWv3ZIZQxLGyglnfPV8oG7Ft+vSWfaDLQ7woaYNYqGp0icpvep3tMsP9EtawuT4BtKTAcOzFfVhuL312nPCS/NpvK66eu8B469OipRkT2NM5TnzG5II8NsosL3J2I2NwJ8R4k3EHfDVlz5WIutnRVy+F6NX7dzcEEXGgN7zlMfTeivjBXMNyDrlFso9xzn3nlNXgfFgilXatlUVKrpTZrspuxsBqoBBzEEfavtOVx+zc05erhMlZwb2XS413m/hgEou4ZdGuDqSlQKwplhsytmYDoSPh6PwzjNIYZqOJoqDVqBVFahSw1kCAoQwqMuYgAAsVNzudz532rdFUiiLU2I384VCbU201GZlYX1GxJtPRhnvqueWLnEYkknmSfnJyFIaSc6MC0RWShAwlSDcaEbWlth6mdQTvz98r7TJhqwU2PlOh9P8QOv4diqlIe3oPVoqQC2Uh6RJsMla1hr9hiVJ5A6z03inafDU8LT/k21ZdKgGoOmZWXfcDMp9DvYzz/hONerTqnOXqMmWqhNmq0yMtwL+1FrAixYEBudxVcN4g2HeogsUcFSGFwG+xUF9mGx6gsOlqjZq0MRi3qP4MtPWqWOi3vY353INrXv87bvBcZQWlZx1FXw3YjUBFzDQkWsTtrvax5vCcRr0Krd3UKFgab2sQyE6owIIIuP0tI1MQzOX0BJ5AAe4Da3pAhxvDJXq+zpkMfCFRSXbWwDADxvrbMNTzuZ6P2ewrYSmGqkd+VKkAhiqm3hqOPOxsLgeEEczqOMwOMKMKieFxrcaG50INutyPjOop1+8AbkfpCKjtXhu9RltqPGh9RfT8R8Z5009R43UVUXMwDk+EczfQ2HTbXbSeb8YUCobc9f3+HwkqxplpCImJmtMtGTaFNZFFmyiSiaJMqyCzIsqAwgYGAQhCA4WhCATfwPGXpLkKJWp6kI5cBSdSVKkEX6TQEbJJRHEYl6rZn5AKo1sqjyqLkmw6TpexdGjVrhK7siWZmKPkcqiM2VGI8xOXTnlsCLzmckakixBII1BGhvJZ1pXpWKxlDEUq1LD/zKGnTJWlVqCslQB7VKoDa0qmUhhk2s3IGc72Ow3fVVuBesRSW4JyUgygHflqxvva8ocfxzE1QA9ViAMvhCUyQdwxRQW+N56T2H7PgYNa1Q4dQysaa1qjK1QhbG2WouQ6aCxuNedpwzw61G8cu+1FxTiCBmpBc9FnY5H1DqoqMCbHclwbjUG1pxeMxzVgAbADXmST1JO/L5CdT2ywgwmIemxJqZcmU2IQkC9mHhZbHMLC97X1BvS8QwlNQuQ3uoPx3m+LHUM7tWII7SQEdp2c0LQkysVoCkSsnCBu4EeAA62JmZnA3IHv8A36GamGq20vb8Je8B4umHqZ6lJaqFSrU2YpfMLAq6i6sORH6EEauDphqp085Nr9b3APrMmPwpCk0/MNbG5B9N9Jr1GBJK6Am663sL6WI009Jb0WzgNz5+/n+/WWDlaHGyNDT+TW+hEs6HbM0qZVKfiJBGfUKPtaDe+n+ZX9oeHd2+ceV/o3P57/OaFLAs52t6nT/zM7q9LfDYg1R3jFixJuWNze/4ekr+MG7/AE+stqNEKoUctJRcSrAubG+p1+Mv0SNVjaJVjRJnRJloIkyCAEdpUMTIDMcmsolCAjhCikrQgRhHFCpTYpWtYzWvHmkGV1HKY1EjeAMDIwEtaPaBTSWliVq1VpJko5HVcq6kKQykEC++9tJT3jaibXksU8bj6ldw9Q3IVUXbREUKq6DkABA1CZDurQEsRKAkYwZRKIx3hAgYRtIiBsJh8wiSoyGzAkdeY/WZ8O/KSxNsusDVpY3xaCynTX6HpLvhuKCtY6BtPceX6Tm8szfzTjoff+ohHbvTuLEfAzn+JBKT+JlAOo11+Q15yvrdoK7KFFksLFhqx+J2lZ3V7k3JO5Op+cWkjdx3FQRane50zWtp6SqRJsCkJILIqKJMgEYEcBWhHCUAEkBEJKEOEBHAIQhCowhCAQhCASYWRk0MgeSbuCrAA5un7vMDWtNdmgZK1S+0wGMxQCMRQlEoXihCHACAkhCpJpHVq3FpGQaAIt5KvTtHSmw+ogaQWRKzI2kgTAgRFaTtFAICIRwCMRRiAxJCRAjgSijigOEIQj//2Q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060" name="AutoShape 4" descr="data:image/jpeg;base64,/9j/4AAQSkZJRgABAQAAAQABAAD/2wCEAAkGBxQSEhUUExQUFBQVFBcUFxcVFxQVFxgUFxQXFxcWFxcYHCggGBwlHBQUITEhJSksLi4uFx8zODMsNygtLiwBCgoKDg0OFA8QFywkHCQsLCwsLCwsLCwsLCwsLCwsLCwsLCwsLCwsLCwsLCwsLCwsLCwsLCwsLCwsLCwsLCwsLP/AABEIAMABBgMBIgACEQEDEQH/xAAcAAACAgMBAQAAAAAAAAAAAAAAAQIFAwQGBwj/xAA/EAACAQIEAwUFBgUDAwUAAAABAgADEQQSITEFQVEGEyIyYSNxgZGhQlKxwdHwBxRicuEzQ5LC0vEVJESCov/EABkBAQEBAQEBAAAAAAAAAAAAAAABAgMEBf/EACoRAQEAAgIBAgUDBQEAAAAAAAABAhEDIQQSMRMiQVGRQmGhIzJxgfAU/9oADAMBAAIRAxEAPwDyaFoQmkEIQgEIQtAIQjgKOKEBwhHAUdoRwIwhCAoRxQCEIQCEIQCEIQGYoQgEIQgEIo4BCEIBCBigShFCAQhC0AhCEBwhCARRxQHGYorwGDHEJsYXCPU8q3A3PL5wslvUa8J2HDewdap5gVFidRlF+Qud/hL2n/D+kN3XYc2OttbzF5MY9GHicuX0eZQtPV37D4fSxXRSDcbtyPpMQ7A0CozCz9UdrfIzHxsXX/wcv7PLYp3XEf4esLmlUv6OP+ofpOR4lwyrQNqqFeh3B9x2m8c8cvavPyeNycfeUacIoTbicIoQHCEV4DgYoQHCKEBiKEIBCEIQQhCFEIQgOKEIDhC8V4DEICEAmShQZ2CqCxPITf4HwWpiXypoo8znYfqfSegYTg9DBhWzG63JuR4iRbWcs+WY9PX4/iZ8vftFBwDsgHCu5BBvm0IC8hv5jedWK2FwYFgC4ULfcm3RdhKDivahm0p+Fev6TnxiczWF3cnQAEkzEmWXduo9OXNw8Hy4Td/h1mM7V1qhtST4tf8AASvqVMW/mr5P7co/WbPDeyePrAHKKCdahsf+IuZs4rslRoC+Kxyr6Cw+Vzec7ycGN1vd/Lz5eVz5/XX+OlR3Ncf/ACn/AOX+JmpYvFpqK4f0YA/hYzXxOL4Ymgq4mqeqiw+ZtNNuL4HkMYPX2R/EzpMsL+i/hz+Nyz9d/LqsH2pcaV6en3k1HxU6/K8qe1XGRWOSnbuxa5+8fyAlYuOw7aJiWX0rU2Uf80uB8pqYxwgYkqQOakMGPIKRv+XOXHHDe46ZeXy5Yei1VYulaQpYW/OY6uLZjfQe7lMlPEuNm+gM7vHWx/6Ux2IPvuJqV8OyeZSPXl8xpN/D8Xto6/Ff0JltRqK63Uhl5+l+TDl8ZUcraEvcVwlTqnhPTcfLlKutgiptcfUSaGrHJMlpGFEIQgEIQgEIQgKOKEgcIoCUOKEBAIRwtAUuOznA2xT2Fwi+ZvyHrDs7wxa9QCo2RNdScoLW0QMRYE+vQy7wHadMP7NaYWkNrMWYepP2rmYz9Ux+V28ecd5J8S9OorV6WDpBVAAA0A5n16mcVxXirVSSx05CYuJ8Saq2ZvgOgm52N7PNj69jcUkszt6clHqfw16ThMZxz4mb2eV5fr/p8f8Ab/38J9mOzFfHv4fZ0QfFUO3uXqZ6hhuHYLhNEtZQQPFUexcn3/kJvcUx9Dh2GvoiILADryA6kzwntP2jq42rnckID4E5AdT1PrPHLyeVl9sXj1MY6PtP/EmvXJXD+yp7Zvtn/tnE1XzNmdmdjuSST8zMV5K0+hx8OPHNYxyuVpkjpDSK0y0aFxmNwvpuT0E6pDpUL6k2UfMnoPWZ0wzORoABooN7Ae7n7zvM1CgWtfYbDkJvVabqvs1BPr09Ii2/SMVPA1BtUA9MgEx1xVXz00qr1A1+guPlMa8XZTaov0Kt8jvLlTfX4yooBg0qi9FrNa+Rzr8D+/eJo06z0nupZHXTTQjqD1HodDL7H8Nz+NPDUGoI0zH16H1+c0q6/wAxRapa1WkPHpa6DmR7r/IiBYcN4qlbR8tKpy2Wk56dKTf/AJPLLoDsYvB5vCwII09Qf3ynFKZ1HAONrZaVc2XZahven0DW1an8yvK4usSpYk/BLr4Wu45HQN6Doel9+olEy2neYjCtTIB2IzKwsQynmCNCPUabEaESn41woupqoPENWHUAbgdRaWxNuZgYGEjQhCEBQhCEEIQhRCKAgOMRRwHJ0aRZgoBJJAAHMnQASEvuz+CUK9ao9SkKYFQGml2NmAORiQAQSvXeBYcQb+UoCijG9S/eqwUrplAZOa6gjXpOaRASGPKZOI401nuSST13sJjqmwi0kMuXYKoLEmyqN2YmyqPeTPfuynBlwOEVDbPbPUb71QjxH3ch6AT5zpuc4ty1nSN23xaUXoGqXRlygv4mS/NW325G88flcGfLJMa3hZL2yfxA7SnGYghT7GmSF6Mw0LfkJzIEigkhPRx8c48ZjGcru7OSEjNmhQGjP5TsL2Lkfgt9z8B6b2gw9C/ia+X6seg9Op/Y3adItrbYaAch0E11ape7ISP6dgOgA5Tfw+PpjQ3U/wBQ/T84i/s1Tj3Q6oF9CDf5yxwGOFUHQgjfmPgZnVww0sw9LESQHwlRIGZBTvMmHw9/d1Mq8WTiK6UsLUYZAe8qJfIL2tsbNa3zPoYRbtTCjMbBRuToBz3lP2eQM2Mr2tRCtqRa51b8NevjEw1qGFBviMZUrkHyLmIuPdcD5iavG+0Pe0xQooKNAfZFsz21Ga2wvrbXXcmNqoFmRLkgAEnkALn4CKmhZgqi7MQoHUk2AnadlOH01RszFKzucMxJFN6VUhitMOQQgqBLCoNbgjnpBWdnOO5AKVU+yvoT9gk6n+03J9CSebX77B4Ek6a+s87xHBgappYU1MSadMvVZFBXMty7U7ammBYXO5BtuJ3H8MuNA2wlXzZS1B/vqBc0veBcj0uOQvqJYoO3HZw0D3yA92xyuLeSodv/AKtY26EEcxOUBnsXbbFqaLoqhrqQwOxW4v8AEWzD1E8o4nTVSuUAXBvaLEjVhEDCRo7QihAIRRwFCEcAjEUcDLQS59Jt8R4hUKKmbwKuUKAALXza2311+EhRXKJoYuoSbX56flIMuDF7sfd+sjiqk2LZVt0lfWNzaFZMIul+sxVGuwmy2gmpSFyTA2RHEJOkhJAAuSdB68pUWHDuE1agzrSeoOQUMb9CbDRdfS/LrJ4ngle5NRHX+6mwAHIdAJ6F2LohaGTncsT1ba/rsBboBMWP7bYSnUakztmRipKozLmBsQCN9ecvpnvU9Tz5cFVTVNf7W/I2mM8Sbaoqvb7wsf8AHynpGHrYPGD2b0y51GU5Kn/E2LfIym4v2fGxAa23Jvhbf3fSNG3HCrQJvapTPVTcfPf6TYp1V5Yt1/uDH8SJj4hwVk1UlhzFvEP1lKzSKvaz0P8AdxFWsPurmCn5/qJHE9oiENLDoKFM3BItna4sdR5bjTmfWUQhJsEy4ag1R1RFLMxsFG5MWHoNUYKis7HkoLHQXJsBewE7vD8Ow+ApA1qhvWApsyEEvSqKC1SgV8Sql11Oj6ix8MQPgvAFoU87ZO+YFfaOqK1T7WFKuQo8INyTfUFbi0wFK/EazYPC2eixpu1SpTTPTRBotSst86ozMAdS1tCQTfbFOrxJ0wOEqNVpIiriMS62Wpka6VGFrgLYhdcz8yQLjr8di6HCsK+HwJD1KTU/5t1sa1NHOVq2oys48K21FPvEuLSouOE4LDcJopRpFGr1SbFyA1Wog8TORcqq5h4FudQACza+W9tqKU3p4vCZloVqhen4WRqOJpVCKiBW8oLLnVTtqOU6rApRwxxNfvieHsRVoVGv3/fuoWoKDsM5LIGps4IY6WIKs0887U9pamNcXHd0KelKiuiooFgbDQtb4DYaQOjwvFe/phza+zAcmG/w5+4iUXF8ADlyWBBbTqDr9LW+M0ez2Ly1Cn2XGn9y6j6XHylpjKmoNxoDuL8uXx0+Mo5xTJiYkMyiRQYRwgKEISAhCEoJmwyXPuio0sx9JctwSqig92QrLnDXBXLlzam9gbDY6wK3E1LCaGDGZ78l/E/sx49yJnwFPKnv1kU8U006C3JMnimmxwvDZmVep1925+gMDJxHChKStnBZwrBRuFZSbn4i3zmjRXSb/aWvUat3bmme78K92AFynxAC3TNNNRKiX76zoOGYEUn9ol2FwwPK4tpbmAbg68jKnhTKK1MuCUDAkDQ6dPUGx+E7DFCmLFSHv9pb3sds62Hi/qG/MBgQpF5wN8ulwR6bWI+nu6zge2fBGo4pqn+3WctmOys5u1z01J/evR8O4iKba+W+/T1ltxhVrUyG8SsLmxGvSx/OPeHtXLdoOy1Swr0l/wBsPVQO7VKdVc2cgMMxRbCxUtYFeshwztewTJiCWKgKLjVhawOYeVhoDe4O/hIN9HEY3EYdiy1WNmuMxJsQCMwubqbMRodb2PKa2I4gMRUas9NFIA0pqEDVDfUi9ib6+uptrOM9U6r08mWNlyxn+nZ4WkuJVnpG4XzHmh5Bx+B58iZQ47s2HbQimzbE/wCmddyQLgXuLjY7jQyrwHfq+eiz5zowUFgw+6VHnG2k9y4H/D1nweasWpYioofIbFEfoQNdRa+t/ladt/d5tPnnGYV6TtTqLldTYg8ue40IIsQRoQQRoYsJhmquqJYsxCi5sLkgC5O2pHznoHa3s9Ua9NxlrUbqoIHl3yZuam91ubC+m5vV9kcUqUK+VAa9NHd0fKBWp2sQS3JASSgsTp62aXa7wHAP5WiQKzUWqtYYo02UU6tJgbMxHhoMRa7W1W/iVtNfE4d+MYgYbCqooUmzvXNPKFdv9V0F7qjsCwpXuWuTbUrqcBwmL4u6UwWpoiCniK4Z7VFDXTvFvlqVLWAHO1zO44pixhUbhvDPZVqdMVCxUtUqMwDWpkixcrdmqt4VAsNvCR02B4Nh8Fh0w1F2od64QOtjWqVDYuQbecoreK1kGugUTjeK4bDUKpxjnusPRSphyqjKMVfMncLTbV0Az5qjkmoxLaKoMtaHamimEXiOJDpVq0wgVrZiBbwYddMqOV7z4gkkKs4nGVGxVU4nHFSEt/7U3Io0KgIFRtvFcBjfWwubeFRRgxNepjq6Va9SlSWiyMmEfTJhwFa9jpquXlqBY5RYTjuKV89aq4Nw9Wo4PUM7EH6za7ScRTEVmdUC6kE3Yl7aBze2XQCwtp68qkmZVOnUysG6EH5GW+IryiM3cTV1IiDCkzrMKTMsBwhCUEUIQHARTLhTZlNr6jSBf8F4HUfxGnV7tQWdlU3sB5VJGXMdhf8AKT4liqVOm1Og9W1S2dKvhZMpuVsPCSSRc76Wno/BOOVcJSaq1PMiqr1AjK1RKQbVALgBibAi+lrabjje2GNp8Rz4rKEZie6yi2amgszMdtDZbam4blYzjObvTfocPTw+cm+w+pm6yADaWvBOyWLrrejQd7C7HwgZuYGYjNY6adJq8a4ZWw5y16TU2tezKRp19Z03PbbOqosVT1Ftr6y24BT9pm8PhViFa4VyQR3ZYeQlS9j1EqaupA6mW2BbLSrqAzZqRH2cvoWBF8ym5FiNjNRKpHq95UZ/vEn5m9plEw0BpeZZBJGsQekucJjCBYHQj9kSkMlRrlDcajof3pKi/wA5tcXJ6DXnLLh+Pake7qhlU62YFSpOuoOoB+m/WVvAONd1VSqgDFGDFGJFwCDYkageo2mXi+M76q9RUazEkLcuQCSbZreK3W1za51JMDe4jgM99Lra5PIA+vKc53Fmy3v0+O5Pr6y/wuPqVqC4VmFJM9wxUtYnlUt4so5eYjpawHScA/h+7MaZyliA3eXDKynZlI5b7dNdQY0b02v4WtQwlbNiBYsAEa/hpm/2hsb6eL7NvUmex47Hqg3908F4vhv5SqaLNmA0DdP8S54P2l7tRSrOAg8jMfL/AE/29On4WSFrp+0lJcT4tBUXQHqPun06dDPNe1vZBnHf0l1A9om2YDXMuh8W4On4a2dHtxRr41cNnajQuQ1axDs6/YUHVAbWBOt7XsNJ33B+I0cStQqLGmbMrWvkN8r/ABtY+7526rM3FE/EMNS4fh/5dhhsFUGQsHCVmrMSrUC9j3RurGpWNyFXwjUEUmKw+Ew+FoVMT3lSnhwyUCTlbF5rsU7q1xhwSMgJ8t7jKwDavFuK0uH16qPSFbCV/bCkbG2KpkZXF9Bfwht7ix1tlnKYbtMa+OGIxZDAhlU62oX1VqYF7EEb6m7ZtxMtL2salaocXjkDFXCdw5C08NQZMxqEN5zYjTe9/tABeS47xtq/hHkUBc1rPUVScjVDuSAdtrkn3R4/xo4hha4RVCDcFwpJDOL8rmwN7X3JJMp2aRQzSBMCYSCSaayai8igmwiygVZkhCUOEUIBFHCAAS04NhyczhSxXQAC5v1/fWVgnpfYbhqU8KuJrYmhQSoWypUo973ndsfNfdSQRpYi1uemM7qLPdzWM406FB92zvlN7EAFaYb4C5/qPOVNftHWv3ZIZQxLGyglnfPV8oG7Ft+vSWfaDLQ7woaYNYqGp0icpvep3tMsP9EtawuT4BtKTAcOzFfVhuL312nPCS/NpvK66eu8B469OipRkT2NM5TnzG5II8NsosL3J2I2NwJ8R4k3EHfDVlz5WIutnRVy+F6NX7dzcEEXGgN7zlMfTeivjBXMNyDrlFso9xzn3nlNXgfFgilXatlUVKrpTZrspuxsBqoBBzEEfavtOVx+zc05erhMlZwb2XS413m/hgEou4ZdGuDqSlQKwplhsytmYDoSPh6PwzjNIYZqOJoqDVqBVFahSw1kCAoQwqMuYgAAsVNzudz532rdFUiiLU2I384VCbU201GZlYX1GxJtPRhnvqueWLnEYkknmSfnJyFIaSc6MC0RWShAwlSDcaEbWlth6mdQTvz98r7TJhqwU2PlOh9P8QOv4diqlIe3oPVoqQC2Uh6RJsMla1hr9hiVJ5A6z03inafDU8LT/k21ZdKgGoOmZWXfcDMp9DvYzz/hONerTqnOXqMmWqhNmq0yMtwL+1FrAixYEBudxVcN4g2HeogsUcFSGFwG+xUF9mGx6gsOlqjZq0MRi3qP4MtPWqWOi3vY353INrXv87bvBcZQWlZx1FXw3YjUBFzDQkWsTtrvax5vCcRr0Krd3UKFgab2sQyE6owIIIuP0tI1MQzOX0BJ5AAe4Da3pAhxvDJXq+zpkMfCFRSXbWwDADxvrbMNTzuZ6P2ewrYSmGqkd+VKkAhiqm3hqOPOxsLgeEEczqOMwOMKMKieFxrcaG50INutyPjOop1+8AbkfpCKjtXhu9RltqPGh9RfT8R8Z5009R43UVUXMwDk+EczfQ2HTbXbSeb8YUCobc9f3+HwkqxplpCImJmtMtGTaFNZFFmyiSiaJMqyCzIsqAwgYGAQhCA4WhCATfwPGXpLkKJWp6kI5cBSdSVKkEX6TQEbJJRHEYl6rZn5AKo1sqjyqLkmw6TpexdGjVrhK7siWZmKPkcqiM2VGI8xOXTnlsCLzmckakixBII1BGhvJZ1pXpWKxlDEUq1LD/zKGnTJWlVqCslQB7VKoDa0qmUhhk2s3IGc72Ow3fVVuBesRSW4JyUgygHflqxvva8ocfxzE1QA9ViAMvhCUyQdwxRQW+N56T2H7PgYNa1Q4dQysaa1qjK1QhbG2WouQ6aCxuNedpwzw61G8cu+1FxTiCBmpBc9FnY5H1DqoqMCbHclwbjUG1pxeMxzVgAbADXmST1JO/L5CdT2ywgwmIemxJqZcmU2IQkC9mHhZbHMLC97X1BvS8QwlNQuQ3uoPx3m+LHUM7tWII7SQEdp2c0LQkysVoCkSsnCBu4EeAA62JmZnA3IHv8A36GamGq20vb8Je8B4umHqZ6lJaqFSrU2YpfMLAq6i6sORH6EEauDphqp085Nr9b3APrMmPwpCk0/MNbG5B9N9Jr1GBJK6Am663sL6WI009Jb0WzgNz5+/n+/WWDlaHGyNDT+TW+hEs6HbM0qZVKfiJBGfUKPtaDe+n+ZX9oeHd2+ceV/o3P57/OaFLAs52t6nT/zM7q9LfDYg1R3jFixJuWNze/4ekr+MG7/AE+stqNEKoUctJRcSrAubG+p1+Mv0SNVjaJVjRJnRJloIkyCAEdpUMTIDMcmsolCAjhCikrQgRhHFCpTYpWtYzWvHmkGV1HKY1EjeAMDIwEtaPaBTSWliVq1VpJko5HVcq6kKQykEC++9tJT3jaibXksU8bj6ldw9Q3IVUXbREUKq6DkABA1CZDurQEsRKAkYwZRKIx3hAgYRtIiBsJh8wiSoyGzAkdeY/WZ8O/KSxNsusDVpY3xaCynTX6HpLvhuKCtY6BtPceX6Tm8szfzTjoff+ohHbvTuLEfAzn+JBKT+JlAOo11+Q15yvrdoK7KFFksLFhqx+J2lZ3V7k3JO5Op+cWkjdx3FQRane50zWtp6SqRJsCkJILIqKJMgEYEcBWhHCUAEkBEJKEOEBHAIQhCowhCAQhCASYWRk0MgeSbuCrAA5un7vMDWtNdmgZK1S+0wGMxQCMRQlEoXihCHACAkhCpJpHVq3FpGQaAIt5KvTtHSmw+ogaQWRKzI2kgTAgRFaTtFAICIRwCMRRiAxJCRAjgSijigOEIQj//2Q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3250" name="Picture 2" descr="https://encrypted-tbn2.gstatic.com/images?q=tbn:ANd9GcR_Wr2itJOMGcdPm_ZogYo55WHOvJpmcbJ9chxQsioOFX8OUM0H"/>
          <p:cNvPicPr>
            <a:picLocks noChangeAspect="1" noChangeArrowheads="1"/>
          </p:cNvPicPr>
          <p:nvPr/>
        </p:nvPicPr>
        <p:blipFill>
          <a:blip r:embed="rId4"/>
          <a:srcRect l="11051" t="16667" r="14050" b="25926"/>
          <a:stretch>
            <a:fillRect/>
          </a:stretch>
        </p:blipFill>
        <p:spPr bwMode="auto">
          <a:xfrm>
            <a:off x="2071670" y="2571744"/>
            <a:ext cx="5060576" cy="25717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7318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나는 누구인가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/>
          <a:srcRect l="877" t="36667" r="59219" b="23333"/>
          <a:stretch>
            <a:fillRect/>
          </a:stretch>
        </p:blipFill>
        <p:spPr bwMode="auto">
          <a:xfrm>
            <a:off x="928662" y="2928934"/>
            <a:ext cx="6500858" cy="3665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모서리가 둥근 사각형 설명선 7"/>
          <p:cNvSpPr/>
          <p:nvPr/>
        </p:nvSpPr>
        <p:spPr>
          <a:xfrm>
            <a:off x="2143108" y="1571612"/>
            <a:ext cx="3571900" cy="1143008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엄마 나 </a:t>
            </a:r>
            <a:r>
              <a:rPr lang="ko-KR" altLang="en-US" dirty="0" err="1" smtClean="0"/>
              <a:t>티비</a:t>
            </a:r>
            <a:r>
              <a:rPr lang="ko-KR" altLang="en-US" dirty="0" smtClean="0"/>
              <a:t> 나왔어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7318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잡</a:t>
            </a:r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담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pic>
        <p:nvPicPr>
          <p:cNvPr id="94212" name="Picture 4" descr="83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928802"/>
            <a:ext cx="6858048" cy="4251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7318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프로그램이 뭔가요</a:t>
            </a:r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?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000100" y="1928802"/>
            <a:ext cx="87154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명령어</a:t>
            </a:r>
            <a:r>
              <a:rPr lang="en-US" altLang="ko-KR" sz="36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(instruction)</a:t>
            </a:r>
            <a:r>
              <a:rPr lang="ko-KR" altLang="en-US" sz="36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들의 집합</a:t>
            </a:r>
            <a:r>
              <a:rPr lang="en-US" altLang="ko-KR" sz="36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!</a:t>
            </a:r>
            <a:endParaRPr lang="ko-KR" altLang="en-US" sz="3600" dirty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57752" y="4500570"/>
            <a:ext cx="12858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응</a:t>
            </a:r>
            <a:r>
              <a:rPr lang="en-US" altLang="ko-KR" sz="36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??</a:t>
            </a:r>
            <a:endParaRPr lang="ko-KR" altLang="en-US" sz="3600" dirty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7318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err="1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씨언어가</a:t>
            </a:r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실행파일이 되기까지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sp>
        <p:nvSpPr>
          <p:cNvPr id="60418" name="AutoShape 2" descr="data:image/jpeg;base64,/9j/4AAQSkZJRgABAQAAAQABAAD/2wCEAAkGBxQREBMUEBQUFBUVFBcWFhYVFBUUFhQXFRQWFhQUFBUYHSggGBolGxUUJDEhJSktLi4uFx8zODMsNygtLisBCgoKDg0OGxAQGywkICQsLCw0Ly0sLCwsLCw0LCwsLCwsLC8sLCwsLC0sLCwsLCwsLCwsLCwsLCwsLCwsLCwsLP/AABEIANIA8AMBEQACEQEDEQH/xAAcAAEAAQUBAQAAAAAAAAAAAAAABQECBAYHAwj/xABCEAACAQIDAwoCBwcDBAMAAAABAgADEQQSIQUGMQcTIkFRYXGBkaEysRQjUnKSweEzQmKCotHwssLxFSRUcxZDU//EABoBAQADAQEBAAAAAAAAAAAAAAABAwQCBQb/xAA5EQACAQIEAwUHAgUEAwAAAAAAAQIDEQQSITEFQVEyYXGh0RMigZGxwfAG4SMzQlLxFGJygiQ0Q//aAAwDAQACEQMRAD8A7jAEAQBAEAQBAEAQCl4AvAKwBAEAQBAEAQBAEAQBAEAQBAEAQBAEAQBAEAQBAEAQBAKEwDyqVbQDAp7VpuSEdGKkhgrAlSDYggcDeCFJPY9lxYgk9lrwD0FSAXhoBW8ArAEAQBAEAQBAEAQBAEAQBAEAQBAEAQBAEAQBAPKq0A1je/bYwuGq1OtVOXvY6KPUiCurPJFs4diN71ODFFKRWtcfXZhe4a5qAjpZ26/E8Z5UOH1I4t13U06fYt9vTeGVLJr1+/UpszlAxtGw5w1AOqp0vc9L3nqmNKcezL5nR9hb9tUo06lRF6YPwsVOYOEyKKgCs2vU2kwzx0YVHCSenx5XNsKVSUFLR3Nmw+9NI/GxpnUdMFR0TlazHomx00Mvp4qlU7Ml9/kcyTj2lYmqG0AwuCCO0GXgykxQgHstaAegeAXBoBWAIAgCAIAgCAIAgCAIAgCAIAgCAIAgFDAMTFPYQDkXKi9XE3o0LHmwHddczs1wqUwB0msGNuwgzNWxVOjJKb38vErdGdaVo7R1fjyOX7E2RUxVcUqeh1LEjRFHEke1u2aU7nCTbNvq8nqZehWqZu0qhX0Fj7wWZEVwmAxeDpGmKSYhOn8NVqbkOtihDXXLcAkDjb1wYnAqrPOpWenK+33NFKs6cctrrU9Tt+kCwq87hyc/7Wm1P91WDE07o4zrYJlsb63vr5k+H14W0vttr9ddt3fwNSxNOW+nj+2nwJXDYi+ZqDXuanSpMCSxC1bFqJ6TWzC5TKvDXrqhVq0bK7W3h02fL43YlRpz1Xlv15ehLUN4K6XswcAVG1AcFVKlSHSzBQrasyHuvpfXT4nUVs6T27nz+F9NkUywr/pfX8/exM4Xe4ah0Iy5ichz2CEAkro4vcWGXWbKfEqMrZrx237+/YplSqR5X8Py5NYPb9JzZXGYaFT0WB7Cp1HpNsKkJq8WmV3WzJSnjAZ2Se6YgQD2WrALw8AreAVgCAIAgCAIAgCAIAgCAIAgCAWOYBF7Qq6GAcI3u2rVwuNrZHzCpclWuQrMtg6hSLMoAsewiZcRhKddpy3XPu6eBTSrzpVJRWz1JDk22bzeFeu3xV3yr283T0J82Le01HcFobbaDsWgHnVoKwsygjsIgELi9z8M5zKhpNYjNSY0zrx+HT2kOKejRFrbGLW2JjKf7LELWHHJiUD3OTICXAzaDq4THPh9CWyt4O3O/gWqtUXO/ieFbaNamLYrC1ba9OkwxFr0wpYB+lnLAHMToPfFLhc4605L6c+7lbu1Lliv7l9z2w+2qFa6rVXMcwyOSli1MOwy1gbLmU3bNckm3VMU8PWou7i9Oa8bcra2eitYsz0qml/z4kxTxtSmCyOyghmGpVbMgen0XzIo0YBQQTpwnVLG14NRzX5a689ddH8dkcTwsNXHT/GmmqJalvPUp3zgEAtxBQ9FQ4AYZkZyDewI0GttZupcVvZTj02ffbZ2dl1KZ4ecdVr5fsTOG3nQ/FmXUi5F10AJ6a3XS/bNlPHUJ7St3PR+ZVJSj2k/qiXwu1VcXVgw7QQR7TWQpJ7GamLEEnuteAegqQC4NAK3gFYAgCAIAgCAIAgCAIBj13tAOa8qW8bYagFpNlqOdCOIUcSPOw8zBnrzatFbs4n9ZiayrctUqOFBNz0mNrn5nwg5hBRO2UcMtJEpJ8FJBTXwUWJ8zeDUXWgFbQBaAVtAK2gFct4BhY7Y1CuPraaN3lQSPA8RBDSZEf8Aw8UzmwletQINwFYsl7ZblG46G0pq0KVVWnFMmLlHsuxj/Rsdh7dCliFUAdAtQqFVUrYMugJuLnUm3piq8LpyvlbXmvk/ItjiJx3SfkeKbcpqQMTTqYdjlUs9MhTdCjjnaVjzYAQhesgX7sNXh1ePZ1Wr87rR3V+/kWxxMH2tPzquRAbS3gdsQatB6i6KCSwuxUWLDKBYGw0nrYKjKjSUJeXLuPJxUYVamdXT63sS2zOUPE07B7VB38f885qKU68OzK/j6o23ZfKbSawqqUPjce9pJ2sZOPbg/hr+5tuz96KFW2Sopv1E2PoYL6eLoz0Ute/QmKWOB64NBkpiRAPZasA9QYBWAIAgCAIAgCAWsYBG4+tYGAcB31xD4/aHN09ekKadmhN2PdfMfC0Hnqees2vA2Ld7cing6i1nqNVqKDl0CorMLZgNSTYnrg2xhY2O0HYtAFoAtAK2gFQIBUCAXAQC4CAXAQC16CsLMAfKAQ2O3PwtW55sIT1p0flx84OXCLNfxvJ6w1oVb9zj8xb5QVOj0Nex27eKpfFSJHanSHpx9oK3TkiNSoUNgSp7NVPmJBTOnGWklcmNn70Ymj8FQ27Dw9OHtBUqGX+XJx818mbRszlMdbCsgPeNP89JJYq2IhvaXkzctj7+YeqtyWUAgElSVBPAEjh5zlzinlb1LVjYpXnFx+GnzWhumGrhgCNQZ0bTLBgFYAgCAIAgCAeNZoBpe/W1+Yw1RgekRlX7x0B8uPlBRiKmSm2cx5O8Bnr1MQwPQGVb/aYanyX/AFGCnCQsrnQKhufD5/584NpZaALQCjsALk2E6jCUnaKK6lWFOOabsjxo4ym/wup8DLpYStFXcTJDieFk7ZreN19TIEoaa3N0ZKSuncqBIJKgQC4CAXAQCoEAuAgF4EAuAgF1oBh43Y9GsLVKaN4gGCGkzUdvbj0wjth7qwBYC5KtYXtrqIK5Uk1oc+Rri8gzGwbpq7uaYZubZlzJc5WPaR2gD5SuVKDmpte8tEymo5TnGitm7vwR3vZWigd0tPUJdIBfAEAQBAEAoxgGDjKlhAOK8qm1ecqiiuoQXYA9ZH5C34pB5uJnmqKK5fUnN2tnfRsLTS1jbM/3m1b04eUk3042ikSiiDsraALQDT99saSy0VOg6T26+wH/ADqnsYClaGbqeDj6uetblH6/svqa3Sp21Gh7tDPRUTBKV9GTGAxuIH7NnbuIL/r7zipTpvt2+JxCLi707r/jdft5ExT3gqp+2onxFwfRrTFPA0pdl/J3NkMfiaXa1X+5W816Elhtv0X0LZD2MMvz4zJPh9RdnU3U+L0324tea8iUp1A3wkHwN5knTnDtKx6FLEUqq9ySZ6ATguKgQC4CAXAQC4CAXgQC4QCH30xnMYKu/BsmRfvv0R7m/lBEnZHF6YsBIMTOg8nmA1DEd/m3D2tI5nGDWerOp091fc6/s9NJ0eiSiQC6AIAgCAIB51GgGv7fxwpU3duCqSfKDmc1CLk+RxTY2G+m48O+uVjVf+U3C/iIHgJB5eEUpzzS8TpBWSesXWgFLQCys4VSx4AX9J1CDnJRXMrq1FTg5vkaDh8K+MxVltmqMdSbKqi5LE9SgBj4T6NuNKnd7I+XgpVJ25vV/HV/Intl4CkVr1KKK9OgoVWrIXOIq1TkQZMwCDiQOI0Jv1UVJzWWMnZvpySNFOMGpSitI9Vu2euP2Li8OpC1+cWmy02WlXa9NmsEVkuMtzoLSadejN6xtfXVbldbD16a0le1lo9jzx+IxeDrNSevUzLb/wCx2U3FxYPoePZ2zqEaNaOZRM9apiMPPI5O4p41Ky/91RBW9jXooKbqT9oKMj+BAPfIdNwf8OXwf5cRrRqL+LH/ALLRr7Mw9pbNOGqAK2jKHpuhIV0b4WA/IyynNVY7eKKa9OdGdm780+qFHbNdODBx2ONfUSueDpz5F9HiNan/AFP46r18yQob2qP21Jl706Y9BrMVThzXZfzPWo8WT0kvl6P1JnZ+2KFfSlUVj9ng3oZjqYepDVrQ9GliqdR2T16PQkAJQaC4CAXAQD0T5f4PeAc75Wdo60MOD21X/wBKA/1nygpqvSxq+xNmisdddbAf3nLZ583OdVUoO2l2+461ujsrmk14mSr8z0aFFUoKCN4wqWEktMwQCsAQBAEAoYBjYl7CAcw5T9qkUxSXixufAcL+fyMHnY+poqfXfwI/k/2XzeHNUizVTcdyLcKPC+Y+Yg0YWNoX6mzAcf8AOEGkWgC0Agt7MXlpBBxc+w/XX+Uz0eH0rzcuh5PFatoKn11fgiO3NemmJy1TlWrTqUc32OcXKG/LznpYuLdP3eTT+R5WCqxVW0uaa+ZmJUr7OdaNamCqVhXCm4WoyrlVlfrUaHuIHCcWp4hZovVq3gQ6lXCSUJrRO/j8TN2Jt+kDSFbMM2JavXci4Zsp5kADXKGsTp1Sqthp6uPSy+5Zh8bTulPnJyb+hMbOxKGitVvrjnqNiXApVDlVzamUrHMKZU3GXt4a2macJKeXba2/z05mylUi6ed+9q8z0fws9bdLEfjKLrTw9DB02ZqjtiiAL5VclcOHvoAEHX1i8upyi5SnUe2nqZ6kJKEaVFat5vS5Gb01AOZooQ/0allqOvw53a7KD2AkCaMKt5vTM9PAzY3XLTWuRWb7zXGebbGFRPNnnVjtRMeq1iGXRwbqRxuNdPScVIxtdmii5J2R1elfKM3Gwv421nykrXdj6+OyuegEgkuAgFWNrev5D8/SAcS3xxD1NoYk1AVKvkUHqRQAh8CNf5oM1R6mTuez88AvDMP19ryGY5R/8iGXfX5HdNk0tBJPVJ+ksA9YAgCAIAgFrmARW0a9gYBxDbuIbG4/IhBzuEGuoXra3Za7ecg8P/2Kzl32XgjpC0RTQKosFAVR2WFhJPbSsrItCwSLQBaAYX/SKGMqXqqGCKLMpysS2tg662A6r/vTJxPE4nCU4+x0bu27aJLv7zLR9lia8s1nFK1urfd3GBtLcsoL4esTf9youcAdgZbN5m8YT9Q4lRSnabW9tGvzwK63BsPOdl7vTX1KUds4zC0xTxOHGKodh+tAA6lNsw/CbTfDimBrS7Xs5Gd4XFUY5GlOPRrUsXaWyq5s1Ovh361RgbfyvqPwiepTnWkr05xkjDUp4X/6U5Q+hc2F2X/5GK8Mi39clpdmxe2VFPssD/fL5ETjtrFWqJhqtYUTYAM3SZVWwDEdXHTgBNFOgmk5pXKJ1mm40pPKV2XtlKSBGp3GcMxsrk669Fxa+UZR2Z3PEi0VcPKbzJ/n5qWUK0YRytfn5oZdOlhaxGUorFWuFD3LtnY2WoQCAi2Ci3TZBciVOVeC1vb7adPyxojChN6WMba2wFppnSouVQMwZlLk85kcoq6EKxy8dTTcjSWUcU5Syta+X4zmrhVFZovQjtg4MVcciAh0p/WMQCAQtiuh/iye85x9XLS72X4ChmqX5I6WBPnT6AuAgFwEA8Kj3Y+g8tP7nzgHM+Vaon0jDgAZ+bYuesqWHNg+YqesFNVGVyc4C7BiO/1/S0jmZsKs1WVTpovudk2dT0Ek3ksggF0AQBAEAQDwrtpANJ362pzOHfWxbQefE+l4MeNquFJqO70Rz/k8yPjGZ7Z+bOTW+pIDWHhYQUYGGVtdEdEr8bdnz/z5wemedoAtAI/bmK5qgxBsx6K9xbS/kLnymjDU/aVEjLjK3sqMpGlUXKm6kqe4kEdguO6fQOKas0fHOTvdGzbLrYh6QqVKtAU82VDiDbMw1ORgLi32ibTyMRgMI5NKDTe+TT58n8j1MPPEOKnKSsts32JIbXqc2XrUKqICRzqAvT00zZusacbkGfPYn9Mqc70qqk/7ZryutUe1Q4xUpw/i0nbqjHbF4SuCrpTqgm+o6XjYj+08arwDiuHeeF1bo9Pz4Hp0uKYHEaN2v1RHY3dSkx/7d6lI2uFPTU6XsA17fymb8JxriFGcac3mXO/5cz4jh2CqQlJLXlbQ16rsfEqzAKlXLf4GyNp/A3X5z6mHHoQpKpWjZdx41ThHvKNOWr11GE2JiapIFPmwLXNU2tc2+Fb34jrky/UVB5fZJvNouXiTDgtRN+0drDG7vYqmxACVgACchyEX6srcevr6pjo/qylnyVYW1tobpfp2bpqpTl8yNrYxkAp1edpgG4SoGCgnS4/dv4Ge7heK4LEO9Oav5nl4jh2Koq04uxt/JthL0amI/wD1eyn+BNNP5s34Z5/Eq2epZbI9PBUfZw1NyAnnG0uAgCo2VSewaeJ0HuRAMBTAOM7x476Vj6rA3XPza/dTo39cx84MleeVOXQ6vuJgMlJTbU6yEWYankpJfE6Hg00kl5miAVgCAIAgFGMAj8bVsIBxXlO2tzlUUwdF4/M/l6GQeXUl7XEd0Pq/Qhtw8E1XH0ipIFO9RyPsqLW8yQPWSaqV8x1s669sGopaAUtAIveHZ7VqNk+JTmA7eiVI9GM1YSsqVS8tmYsfQlWpWjutTSMRmpm1VGQ94NvIz3Y1Iy2Z8vPDzi9UTVbHYevh8OpqmmaK5GphCwbNUu9RHXQEg3IPZ1yiMakJycVe/O5sk6c6cFJ2y8rb67mx1Ec4mvUz0ylan9GwiJUV1cVLU06CnRFW7NcDrmS8VTjG2qd5O35ub8snUlK+jWWKvff0G08DSq/Vg0Gp1LYfCZKbCstSkVSqzvlHQWzsbk3Frd6nUnD3tbrWV3pZ7HVSlCay6Wei01utyB28q4RgiHF0+kQrVclWjVRdOcS1rX6OgvoeqXQw9PFq9WMJfCzTKJt4Z2puUfo0eOB224FXorUW6KzI2V2zFguRD0muSb2HZ3Tz8b+ncPWUYxk4OztzS2vf/Jpw/E68J+0aUrW7vD8sUxG89SkSgpsrDqqggjjxTj7xhf0xh1aUqjfhod4rjNaTsoqP1PDD70vc84itmOpF1P8AaRif0hg6nvU5Si/n9SKH6hxNOylaSXwMzF7Wo4kJTN0L1EUhuGW/SA7WIuBbW5E8rCfpjEYDEKrKSlFJ25O/L1N8+O08VT9lkaba7zdFQDQAAdg0E1lpcBALgIBi7QewVf5j8h/u9IBr+820vo+ErVBxCkL95uivuYIbsjlm62D5yso48B/f2v6yGYKqzzjDq7/BH0DsLDZVUd0k9A2agukA94AgCAIAgHlVaAa5vHjxSpOx6gfM9QgqrVVSpub5Hz7tPFGrVdyb3J/z5nzkHn4eDjDXd6vxOjcmuy+bwrVmHSxDaf8ArpkgerFj4EST0KUbK5ttoLRaAUtAFoBa9MMLMAR2EXHoZKbWxEoqSsyGx26mGq65DTb7VM5fbh7TTDGVY87+JlngqMuVvAg6+5+IpNnwtcEjUZr03Hg69fpNkOIpq019zJLhtneD+xh4baeNwBp87QYpSd3HRzp9Yhpv9Ymq3U9vGaHUoV762bt5arQqVKvRtzSv57kPi8dRqNegvNJbSmahqWPWVJANjp6cZ6FHRatN9bWMVaLvpGy+ZtmxqpWnhEwtNcQ9NmxdZMwBLnoU1W+pKKAbAHUgzJWjeU3UeVP3U+7d/M00naMFBXa1f53GLviHFVKbVargIrlKrio1B6gu9Iv12svrLsCouDkklra60ulzM+Nm1JRvfnZ627iFp0ZtPOcyS3XwPO45CR0aC84fvnRB49flPK4nVywy9T1+E08zzM6OBPnj6EqBALgIBF4lszk9XAeA0H9/OAc75Usf+xoA8SareA6KA+ZY+UFdR6F3Jps7M+cjh+f6W9ZzuzPQWapKfTT1O17NpWAnRsJdBAL4AgCAIBQwDExVSwgHK+VHa+VBTU6nU/IfmfKDzsZLPONJeL+G3mc02dgmr1qdFPiqOFB7AeLeQufKCxK7sd1p0FphaSCy00RVHYoFh8oNqVi60ApaALQCloAtAFoBW0AWgEXtHdzDYjWrRQk/vKCj/jSxlsK1SHZZxKnGW6IHFbhAa4auy9i1AHHkwsR4m83U+J1Y6S1MdXh9OWq0IuvsLFUfjo84PtUTn/p0f+mb6XFKUtJaHlV+FVVrHUxBikBym+f7FiHv2ZTr7TasTTaumebLCVlLLY3bc3ZTUKLNVFqlVs7DrVRoinw19Z87ja6qz02R9TgcO6NOz3NgAmI2lwEAtrNlUnrtYeJ0H9/KARmWAcU3mxv0nHVmHw5+bT7qdG/qGPnBmrTypvodZ5P9nZKKm2p19ZC6neHhlppfE6Ng0sJJcZwgFYAgCAIBY5gETtOvlUk9Qghu2p8+b2bT+kYlm6gdPy9re8g8qg87lVfN+S2JXkryf9R6fHmXyX+1dL278ub3km2itTrOMwxJDIbMBY34EcRBpPLK3WvofyMAoGF7dfYdD6GAVtAFoAtAFoAtAK2gC0AraAVtAFoBW0AutAKgQDHxZ4DzPyH5+sAgN7NofRsHWq9YSy/ffop7kQQ9jj+7OC5ysi8dRf8AP2BkPYxVVnlGHV+R9C7BwuVFHdJNxs9BdIB7wBAEAQBAPKrANH5QcdzdDLexqtkvYmwPxMQNbW+c5nJpNrVmPGzy08u19L9FzZzHfzZ9FXpVsMytTdQjZSCVdBYFhxBZfdT2zx+EYivJSp4hNSTur9H6F9eNG0XRaatbQ1nDV2pur02yspuD/wAz2ihO2pt+y+UjEU7CsgqDtU2Po17+ogtVbqbdszlFwlWwdjSPY4y+56PvBYqkWbCmLoVrAOpLcBcAnwB4+UHZH7UqrhiL1wt+Ctc/IGAWUNrE/uhx1mmwa3iL6ecAy6O0KbcGAPY2nzgGVaAVtAFoBW0AWgFbQCtoBW0AraAVAgEZtDGpSRqtVgqX4n0X2tAOYcpW89HErToYZ+cVWz1GW+W4FlUNwbiTcXGkFc2X8mezsz5yOH5/pb1nPMoorNUcumnqdu2bSsBOjWTFMQC+AIAgCAIBZUEAhNsbMSstnUHxEhpMGkbU3NQ3yjyOonOXozNUwlGetrPqtDVdobmkXstvu/2j3luUPCVY/wAud+6XqiBxO79ReGvcdIzLmVOdWH8yD8VqiOrYV1+NT48R6idEwr059lkLitq1KFZfo7tTNPW6m3S4m44G2g9ZJ6NNWiYe19s18VU5zE1WqP1Enh90DQeUHZXCbZrUyMtRtOGp08D1QRY2bZ3KJXSwq2qD+MZj+LR/6oGptmyOUKg1rl6R/hIdfNWtYeZgXNv2dvIKlsj06vcDkf8AAwBPkIJJantWmTZroexhb3gGbTYMLqQR2g3gF9oAtAK2gFbQCtoBSp8J79PX9LnygHLOWXaX7DDL31nHcLrTB88x8oOJs5vTS5A7TBnnLLFs7dye7OyUFNtTr6/pacrqW4eGWmr+J0jBpYTouM4QCsAQBAEAQChEA8qlO8AxKuEvAMKts4HqgEZi9iK3FRAIPG7rKeGk5yLkVVKFKp24pmobW5PKbXPNgHtTon0Gki0kV+wlH+XNrueq9fM0/aXJ7US/NPfucWPqOPpGfqPaVo9qN++PozWsbsKvR+Om1u1RmHtw850mnsdRxNOTtez6PR+ZHGSXk3sHYK10NSrVWkmZkUtoCyqGyluonMthYlrNYaQDYH3Or0mCrmQNlC1RWStSZndURSuRGsWddQD12B1sIsRmzt98VQ6JfMoNspIddOwNdR4iAbTsvlIpEjnUNM/apsV/pN7/AIhAN12VvhTqAZK9Nu6r9WfxXy/1GCTY6O0wbZ0Zb9Y6QPgeuAZlKsrfCQe7r9OMA9bQCtoBRhqB2anxPD2/1QD523t2p9Kx1esDdS+RPuJ0V9bE+cFM3qWbvYPna6L3/wDPsDIexnqLM1Dr9D6E2BhcqKO6SbjaKC6QDIgCAIAgCAIAgCAUKwCw04B5tQgHhUwggGJVwAPVAI/E7IB4gQCGxm7angLTlxTOZRjJWkrmr7Y3Ep1L5qanvGh9ePvIs1syj/TRXYbj4PT5PQ1htzK2GLnC1WQOLOlRVqU3A4B0cFWtc8b8YzNbon+PHpLyfoQm2fp6U8gppSUEkthk5otcEEEKRob6gC0lSTJ/1EV204+PrsaXUQqbMCD2EWM6Lk01dFsEl9Oqym6kg9oJEA65yT7700ovh8ZUF8+amWI1DAArrx1HvAOqUKlGqBkKtfq/QwD2NAj4SfAm494B5Fqp0CqP4ibj0vAIfffaX0PZ1dw3TK5FJ4mpU6IPlcnyghuyPn1FsAIKGb9yZbNzVC5HDh5/oB6zl6s5orNUcumnqdv2bSsBOjUTNMQC+AIAgCAIAgCAIAgCAIBS0AtKQCxqMA8HwwgGNVwIMAwa+zAeqAROK2Ap6reEhxT3Brm1dyqdQHMit5Afp7TnLbZlLoU73Ss+7Q0ra3Joupplk7jqPXWLyW6GSpHaV/H1RqW0dy8TSuQucDrX8x1RnXMe1a7UWvNeXoQFfDshs6lfETssjOMuy7k7svHVsOo5qq6G3AN0bntU9E+kFbk7m37K5TMXSsKoWqPwn0Nx6Wg6UzbMDyr4dgOcRkJOtwRbv0uD6wdZkajylb3pj3p08OWNGmSxYgrnci1wDrYC/EdfqOZSNMRbkDtgplLKrnbuTzZvN0F01IufPX5WHlOY9SyhHLBX33Ok4KnYTouM9YBWAIAgCAIAgCAIAgCAIAgCAIBS0AoVgFjUoB5PhxAMapgwYBh1tnA9UAjMVsRT1Ra4ILaW6aVL5lVvvC59Rr7zjIuWhxKnGXaRqm09wENyuZf6h+R+ce8u8peGt2JNeZq+O3Mrp8Fn8OP4TY+gMZ+uhy41Y7q/gQOJwVSmbOhB7CCD6cZ0mmQqsb2eniY8ksJPd3Bc9iEW2hIv4cT7AzlvQqqLM1Dr9D6G2DhcqKJJtNnoLpJBkQBAEAQBAEAQBAEAQBAEAQBAEAQBAEApaACsAsNOAebUIBj1MIIBi1cAD1QCOxOyFbiBAIjG7uqwsQCOxgGHoZw4RZDSej1NY2luBSe9kyntQ/7Wv7ERaS2ZS8PD+m68DN2Lu9X+ko+IcVBSpLSp9AIVRToCALHxueJlGHw0aN8qtd3et9TpQlnzSd7Kx0XA4ewmotJSmIBfAEAQBAEAQBAEAQBAEAQBAEAQBAEAQBAEAQBAKWgFpSAebUYB4vhhAPFsGIBdTwgEAy6dO0A9RAKwBAEAQBAEAQBAEAQBAEAQBAEAQBAEAQBAEAQBAEAQCloBTLAK5YAtAKwBAEAQBAEAQBAEAQBAEAQBAEAQBAEAQBAEAQBAEAQBAEAQBAEAQBAEAQBAEAQ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0420" name="AutoShape 4" descr="data:image/jpeg;base64,/9j/4AAQSkZJRgABAQAAAQABAAD/2wCEAAkGBxQREBMUEBQUFBUVFBcWFhYVFBUUFhQXFRQWFhQUFBUYHSggGBolGxUUJDEhJSktLi4uFx8zODMsNygtLisBCgoKDg0OGxAQGywkICQsLCw0Ly0sLCwsLCw0LCwsLCwsLC8sLCwsLC0sLCwsLCwsLCwsLCwsLCwsLCwsLCwsLP/AABEIANIA8AMBEQACEQEDEQH/xAAcAAEAAQUBAQAAAAAAAAAAAAAABQECBAYHAwj/xABCEAACAQIDAwoCBwcDBAMAAAABAgADEQQSIQUGMQcTIkFRYXGBkaEysRQjUnKSweEzQmKCotHwssLxFSRUcxZDU//EABoBAQADAQEBAAAAAAAAAAAAAAABAwQCBQb/xAA5EQACAQIEAwUHAgUEAwAAAAAAAQIDEQQSITEFQVEyYXGh0RMigZGxwfAG4SMzQlLxFGJygiQ0Q//aAAwDAQACEQMRAD8A7jAEAQBAEAQBAEAQCl4AvAKwBAEAQBAEAQBAEAQBAEAQBAEAQBAEAQBAEAQBAEAQBAKEwDyqVbQDAp7VpuSEdGKkhgrAlSDYggcDeCFJPY9lxYgk9lrwD0FSAXhoBW8ArAEAQBAEAQBAEAQBAEAQBAEAQBAEAQBAEAQBAPKq0A1je/bYwuGq1OtVOXvY6KPUiCurPJFs4diN71ODFFKRWtcfXZhe4a5qAjpZ26/E8Z5UOH1I4t13U06fYt9vTeGVLJr1+/UpszlAxtGw5w1AOqp0vc9L3nqmNKcezL5nR9hb9tUo06lRF6YPwsVOYOEyKKgCs2vU2kwzx0YVHCSenx5XNsKVSUFLR3Nmw+9NI/GxpnUdMFR0TlazHomx00Mvp4qlU7Ml9/kcyTj2lYmqG0AwuCCO0GXgykxQgHstaAegeAXBoBWAIAgCAIAgCAIAgCAIAgCAIAgCAIAgFDAMTFPYQDkXKi9XE3o0LHmwHddczs1wqUwB0msGNuwgzNWxVOjJKb38vErdGdaVo7R1fjyOX7E2RUxVcUqeh1LEjRFHEke1u2aU7nCTbNvq8nqZehWqZu0qhX0Fj7wWZEVwmAxeDpGmKSYhOn8NVqbkOtihDXXLcAkDjb1wYnAqrPOpWenK+33NFKs6cctrrU9Tt+kCwq87hyc/7Wm1P91WDE07o4zrYJlsb63vr5k+H14W0vttr9ddt3fwNSxNOW+nj+2nwJXDYi+ZqDXuanSpMCSxC1bFqJ6TWzC5TKvDXrqhVq0bK7W3h02fL43YlRpz1Xlv15ehLUN4K6XswcAVG1AcFVKlSHSzBQrasyHuvpfXT4nUVs6T27nz+F9NkUywr/pfX8/exM4Xe4ah0Iy5ichz2CEAkro4vcWGXWbKfEqMrZrx237+/YplSqR5X8Py5NYPb9JzZXGYaFT0WB7Cp1HpNsKkJq8WmV3WzJSnjAZ2Se6YgQD2WrALw8AreAVgCAIAgCAIAgCAIAgCAIAgCAWOYBF7Qq6GAcI3u2rVwuNrZHzCpclWuQrMtg6hSLMoAsewiZcRhKddpy3XPu6eBTSrzpVJRWz1JDk22bzeFeu3xV3yr283T0J82Le01HcFobbaDsWgHnVoKwsygjsIgELi9z8M5zKhpNYjNSY0zrx+HT2kOKejRFrbGLW2JjKf7LELWHHJiUD3OTICXAzaDq4THPh9CWyt4O3O/gWqtUXO/ieFbaNamLYrC1ba9OkwxFr0wpYB+lnLAHMToPfFLhc4605L6c+7lbu1Lliv7l9z2w+2qFa6rVXMcwyOSli1MOwy1gbLmU3bNckm3VMU8PWou7i9Oa8bcra2eitYsz0qml/z4kxTxtSmCyOyghmGpVbMgen0XzIo0YBQQTpwnVLG14NRzX5a689ddH8dkcTwsNXHT/GmmqJalvPUp3zgEAtxBQ9FQ4AYZkZyDewI0GttZupcVvZTj02ffbZ2dl1KZ4ecdVr5fsTOG3nQ/FmXUi5F10AJ6a3XS/bNlPHUJ7St3PR+ZVJSj2k/qiXwu1VcXVgw7QQR7TWQpJ7GamLEEnuteAegqQC4NAK3gFYAgCAIAgCAIAgCAIBj13tAOa8qW8bYagFpNlqOdCOIUcSPOw8zBnrzatFbs4n9ZiayrctUqOFBNz0mNrn5nwg5hBRO2UcMtJEpJ8FJBTXwUWJ8zeDUXWgFbQBaAVtAK2gFct4BhY7Y1CuPraaN3lQSPA8RBDSZEf8Aw8UzmwletQINwFYsl7ZblG46G0pq0KVVWnFMmLlHsuxj/Rsdh7dCliFUAdAtQqFVUrYMugJuLnUm3piq8LpyvlbXmvk/ItjiJx3SfkeKbcpqQMTTqYdjlUs9MhTdCjjnaVjzYAQhesgX7sNXh1ePZ1Wr87rR3V+/kWxxMH2tPzquRAbS3gdsQatB6i6KCSwuxUWLDKBYGw0nrYKjKjSUJeXLuPJxUYVamdXT63sS2zOUPE07B7VB38f885qKU68OzK/j6o23ZfKbSawqqUPjce9pJ2sZOPbg/hr+5tuz96KFW2Sopv1E2PoYL6eLoz0Ute/QmKWOB64NBkpiRAPZasA9QYBWAIAgCAIAgCAWsYBG4+tYGAcB31xD4/aHN09ekKadmhN2PdfMfC0Hnqees2vA2Ld7cing6i1nqNVqKDl0CorMLZgNSTYnrg2xhY2O0HYtAFoAtAK2gFQIBUCAXAQC4CAXAQC16CsLMAfKAQ2O3PwtW55sIT1p0flx84OXCLNfxvJ6w1oVb9zj8xb5QVOj0Nex27eKpfFSJHanSHpx9oK3TkiNSoUNgSp7NVPmJBTOnGWklcmNn70Ymj8FQ27Dw9OHtBUqGX+XJx818mbRszlMdbCsgPeNP89JJYq2IhvaXkzctj7+YeqtyWUAgElSVBPAEjh5zlzinlb1LVjYpXnFx+GnzWhumGrhgCNQZ0bTLBgFYAgCAIAgCAeNZoBpe/W1+Yw1RgekRlX7x0B8uPlBRiKmSm2cx5O8Bnr1MQwPQGVb/aYanyX/AFGCnCQsrnQKhufD5/584NpZaALQCjsALk2E6jCUnaKK6lWFOOabsjxo4ym/wup8DLpYStFXcTJDieFk7ZreN19TIEoaa3N0ZKSuncqBIJKgQC4CAXAQCoEAuAgF4EAuAgF1oBh43Y9GsLVKaN4gGCGkzUdvbj0wjth7qwBYC5KtYXtrqIK5Uk1oc+Rri8gzGwbpq7uaYZubZlzJc5WPaR2gD5SuVKDmpte8tEymo5TnGitm7vwR3vZWigd0tPUJdIBfAEAQBAEAoxgGDjKlhAOK8qm1ecqiiuoQXYA9ZH5C34pB5uJnmqKK5fUnN2tnfRsLTS1jbM/3m1b04eUk3042ikSiiDsraALQDT99saSy0VOg6T26+wH/ADqnsYClaGbqeDj6uetblH6/svqa3Sp21Gh7tDPRUTBKV9GTGAxuIH7NnbuIL/r7zipTpvt2+JxCLi707r/jdft5ExT3gqp+2onxFwfRrTFPA0pdl/J3NkMfiaXa1X+5W816Elhtv0X0LZD2MMvz4zJPh9RdnU3U+L0324tea8iUp1A3wkHwN5knTnDtKx6FLEUqq9ySZ6ATguKgQC4CAXAQC4CAXgQC4QCH30xnMYKu/BsmRfvv0R7m/lBEnZHF6YsBIMTOg8nmA1DEd/m3D2tI5nGDWerOp091fc6/s9NJ0eiSiQC6AIAgCAIB51GgGv7fxwpU3duCqSfKDmc1CLk+RxTY2G+m48O+uVjVf+U3C/iIHgJB5eEUpzzS8TpBWSesXWgFLQCys4VSx4AX9J1CDnJRXMrq1FTg5vkaDh8K+MxVltmqMdSbKqi5LE9SgBj4T6NuNKnd7I+XgpVJ25vV/HV/Intl4CkVr1KKK9OgoVWrIXOIq1TkQZMwCDiQOI0Jv1UVJzWWMnZvpySNFOMGpSitI9Vu2euP2Li8OpC1+cWmy02WlXa9NmsEVkuMtzoLSadejN6xtfXVbldbD16a0le1lo9jzx+IxeDrNSevUzLb/wCx2U3FxYPoePZ2zqEaNaOZRM9apiMPPI5O4p41Ky/91RBW9jXooKbqT9oKMj+BAPfIdNwf8OXwf5cRrRqL+LH/ALLRr7Mw9pbNOGqAK2jKHpuhIV0b4WA/IyynNVY7eKKa9OdGdm780+qFHbNdODBx2ONfUSueDpz5F9HiNan/AFP46r18yQob2qP21Jl706Y9BrMVThzXZfzPWo8WT0kvl6P1JnZ+2KFfSlUVj9ng3oZjqYepDVrQ9GliqdR2T16PQkAJQaC4CAXAQD0T5f4PeAc75Wdo60MOD21X/wBKA/1nygpqvSxq+xNmisdddbAf3nLZ583OdVUoO2l2+461ujsrmk14mSr8z0aFFUoKCN4wqWEktMwQCsAQBAEAoYBjYl7CAcw5T9qkUxSXixufAcL+fyMHnY+poqfXfwI/k/2XzeHNUizVTcdyLcKPC+Y+Yg0YWNoX6mzAcf8AOEGkWgC0Agt7MXlpBBxc+w/XX+Uz0eH0rzcuh5PFatoKn11fgiO3NemmJy1TlWrTqUc32OcXKG/LznpYuLdP3eTT+R5WCqxVW0uaa+ZmJUr7OdaNamCqVhXCm4WoyrlVlfrUaHuIHCcWp4hZovVq3gQ6lXCSUJrRO/j8TN2Jt+kDSFbMM2JavXci4Zsp5kADXKGsTp1Sqthp6uPSy+5Zh8bTulPnJyb+hMbOxKGitVvrjnqNiXApVDlVzamUrHMKZU3GXt4a2macJKeXba2/z05mylUi6ed+9q8z0fws9bdLEfjKLrTw9DB02ZqjtiiAL5VclcOHvoAEHX1i8upyi5SnUe2nqZ6kJKEaVFat5vS5Gb01AOZooQ/0allqOvw53a7KD2AkCaMKt5vTM9PAzY3XLTWuRWb7zXGebbGFRPNnnVjtRMeq1iGXRwbqRxuNdPScVIxtdmii5J2R1elfKM3Gwv421nykrXdj6+OyuegEgkuAgFWNrev5D8/SAcS3xxD1NoYk1AVKvkUHqRQAh8CNf5oM1R6mTuez88AvDMP19ryGY5R/8iGXfX5HdNk0tBJPVJ+ksA9YAgCAIAgFrmARW0a9gYBxDbuIbG4/IhBzuEGuoXra3Za7ecg8P/2Kzl32XgjpC0RTQKosFAVR2WFhJPbSsrItCwSLQBaAYX/SKGMqXqqGCKLMpysS2tg662A6r/vTJxPE4nCU4+x0bu27aJLv7zLR9lia8s1nFK1urfd3GBtLcsoL4esTf9youcAdgZbN5m8YT9Q4lRSnabW9tGvzwK63BsPOdl7vTX1KUds4zC0xTxOHGKodh+tAA6lNsw/CbTfDimBrS7Xs5Gd4XFUY5GlOPRrUsXaWyq5s1Ovh361RgbfyvqPwiepTnWkr05xkjDUp4X/6U5Q+hc2F2X/5GK8Mi39clpdmxe2VFPssD/fL5ETjtrFWqJhqtYUTYAM3SZVWwDEdXHTgBNFOgmk5pXKJ1mm40pPKV2XtlKSBGp3GcMxsrk669Fxa+UZR2Z3PEi0VcPKbzJ/n5qWUK0YRytfn5oZdOlhaxGUorFWuFD3LtnY2WoQCAi2Ci3TZBciVOVeC1vb7adPyxojChN6WMba2wFppnSouVQMwZlLk85kcoq6EKxy8dTTcjSWUcU5Syta+X4zmrhVFZovQjtg4MVcciAh0p/WMQCAQtiuh/iye85x9XLS72X4ChmqX5I6WBPnT6AuAgFwEA8Kj3Y+g8tP7nzgHM+Vaon0jDgAZ+bYuesqWHNg+YqesFNVGVyc4C7BiO/1/S0jmZsKs1WVTpovudk2dT0Ek3ksggF0AQBAEAQDwrtpANJ362pzOHfWxbQefE+l4MeNquFJqO70Rz/k8yPjGZ7Z+bOTW+pIDWHhYQUYGGVtdEdEr8bdnz/z5wemedoAtAI/bmK5qgxBsx6K9xbS/kLnymjDU/aVEjLjK3sqMpGlUXKm6kqe4kEdguO6fQOKas0fHOTvdGzbLrYh6QqVKtAU82VDiDbMw1ORgLi32ibTyMRgMI5NKDTe+TT58n8j1MPPEOKnKSsts32JIbXqc2XrUKqICRzqAvT00zZusacbkGfPYn9Mqc70qqk/7ZryutUe1Q4xUpw/i0nbqjHbF4SuCrpTqgm+o6XjYj+08arwDiuHeeF1bo9Pz4Hp0uKYHEaN2v1RHY3dSkx/7d6lI2uFPTU6XsA17fymb8JxriFGcac3mXO/5cz4jh2CqQlJLXlbQ16rsfEqzAKlXLf4GyNp/A3X5z6mHHoQpKpWjZdx41ThHvKNOWr11GE2JiapIFPmwLXNU2tc2+Fb34jrky/UVB5fZJvNouXiTDgtRN+0drDG7vYqmxACVgACchyEX6srcevr6pjo/qylnyVYW1tobpfp2bpqpTl8yNrYxkAp1edpgG4SoGCgnS4/dv4Ge7heK4LEO9Oav5nl4jh2Koq04uxt/JthL0amI/wD1eyn+BNNP5s34Z5/Eq2epZbI9PBUfZw1NyAnnG0uAgCo2VSewaeJ0HuRAMBTAOM7x476Vj6rA3XPza/dTo39cx84MleeVOXQ6vuJgMlJTbU6yEWYankpJfE6Hg00kl5miAVgCAIAgFGMAj8bVsIBxXlO2tzlUUwdF4/M/l6GQeXUl7XEd0Pq/Qhtw8E1XH0ipIFO9RyPsqLW8yQPWSaqV8x1s669sGopaAUtAIveHZ7VqNk+JTmA7eiVI9GM1YSsqVS8tmYsfQlWpWjutTSMRmpm1VGQ94NvIz3Y1Iy2Z8vPDzi9UTVbHYevh8OpqmmaK5GphCwbNUu9RHXQEg3IPZ1yiMakJycVe/O5sk6c6cFJ2y8rb67mx1Ec4mvUz0ylan9GwiJUV1cVLU06CnRFW7NcDrmS8VTjG2qd5O35ub8snUlK+jWWKvff0G08DSq/Vg0Gp1LYfCZKbCstSkVSqzvlHQWzsbk3Frd6nUnD3tbrWV3pZ7HVSlCay6Wei01utyB28q4RgiHF0+kQrVclWjVRdOcS1rX6OgvoeqXQw9PFq9WMJfCzTKJt4Z2puUfo0eOB224FXorUW6KzI2V2zFguRD0muSb2HZ3Tz8b+ncPWUYxk4OztzS2vf/Jpw/E68J+0aUrW7vD8sUxG89SkSgpsrDqqggjjxTj7xhf0xh1aUqjfhod4rjNaTsoqP1PDD70vc84itmOpF1P8AaRif0hg6nvU5Si/n9SKH6hxNOylaSXwMzF7Wo4kJTN0L1EUhuGW/SA7WIuBbW5E8rCfpjEYDEKrKSlFJ25O/L1N8+O08VT9lkaba7zdFQDQAAdg0E1lpcBALgIBi7QewVf5j8h/u9IBr+820vo+ErVBxCkL95uivuYIbsjlm62D5yso48B/f2v6yGYKqzzjDq7/BH0DsLDZVUd0k9A2agukA94AgCAIAgHlVaAa5vHjxSpOx6gfM9QgqrVVSpub5Hz7tPFGrVdyb3J/z5nzkHn4eDjDXd6vxOjcmuy+bwrVmHSxDaf8ArpkgerFj4EST0KUbK5ttoLRaAUtAFoBa9MMLMAR2EXHoZKbWxEoqSsyGx26mGq65DTb7VM5fbh7TTDGVY87+JlngqMuVvAg6+5+IpNnwtcEjUZr03Hg69fpNkOIpq019zJLhtneD+xh4baeNwBp87QYpSd3HRzp9Yhpv9Ymq3U9vGaHUoV762bt5arQqVKvRtzSv57kPi8dRqNegvNJbSmahqWPWVJANjp6cZ6FHRatN9bWMVaLvpGy+ZtmxqpWnhEwtNcQ9NmxdZMwBLnoU1W+pKKAbAHUgzJWjeU3UeVP3U+7d/M00naMFBXa1f53GLviHFVKbVargIrlKrio1B6gu9Iv12svrLsCouDkklra60ulzM+Nm1JRvfnZ627iFp0ZtPOcyS3XwPO45CR0aC84fvnRB49flPK4nVywy9T1+E08zzM6OBPnj6EqBALgIBF4lszk9XAeA0H9/OAc75Usf+xoA8SareA6KA+ZY+UFdR6F3Jps7M+cjh+f6W9ZzuzPQWapKfTT1O17NpWAnRsJdBAL4AgCAIBQwDExVSwgHK+VHa+VBTU6nU/IfmfKDzsZLPONJeL+G3mc02dgmr1qdFPiqOFB7AeLeQufKCxK7sd1p0FphaSCy00RVHYoFh8oNqVi60ApaALQCloAtAFoBW0AWgEXtHdzDYjWrRQk/vKCj/jSxlsK1SHZZxKnGW6IHFbhAa4auy9i1AHHkwsR4m83U+J1Y6S1MdXh9OWq0IuvsLFUfjo84PtUTn/p0f+mb6XFKUtJaHlV+FVVrHUxBikBym+f7FiHv2ZTr7TasTTaumebLCVlLLY3bc3ZTUKLNVFqlVs7DrVRoinw19Z87ja6qz02R9TgcO6NOz3NgAmI2lwEAtrNlUnrtYeJ0H9/KARmWAcU3mxv0nHVmHw5+bT7qdG/qGPnBmrTypvodZ5P9nZKKm2p19ZC6neHhlppfE6Ng0sJJcZwgFYAgCAIBY5gETtOvlUk9Qghu2p8+b2bT+kYlm6gdPy9re8g8qg87lVfN+S2JXkryf9R6fHmXyX+1dL278ub3km2itTrOMwxJDIbMBY34EcRBpPLK3WvofyMAoGF7dfYdD6GAVtAFoAtAFoAtAK2gC0AraAVtAFoBW0AutAKgQDHxZ4DzPyH5+sAgN7NofRsHWq9YSy/ffop7kQQ9jj+7OC5ysi8dRf8AP2BkPYxVVnlGHV+R9C7BwuVFHdJNxs9BdIB7wBAEAQBAPKrANH5QcdzdDLexqtkvYmwPxMQNbW+c5nJpNrVmPGzy08u19L9FzZzHfzZ9FXpVsMytTdQjZSCVdBYFhxBZfdT2zx+EYivJSp4hNSTur9H6F9eNG0XRaatbQ1nDV2pur02yspuD/wAz2ihO2pt+y+UjEU7CsgqDtU2Po17+ogtVbqbdszlFwlWwdjSPY4y+56PvBYqkWbCmLoVrAOpLcBcAnwB4+UHZH7UqrhiL1wt+Ctc/IGAWUNrE/uhx1mmwa3iL6ecAy6O0KbcGAPY2nzgGVaAVtAFoBW0AWgFbQCtoBW0AraAVAgEZtDGpSRqtVgqX4n0X2tAOYcpW89HErToYZ+cVWz1GW+W4FlUNwbiTcXGkFc2X8mezsz5yOH5/pb1nPMoorNUcumnqdu2bSsBOjWTFMQC+AIAgCAIBZUEAhNsbMSstnUHxEhpMGkbU3NQ3yjyOonOXozNUwlGetrPqtDVdobmkXstvu/2j3luUPCVY/wAud+6XqiBxO79ReGvcdIzLmVOdWH8yD8VqiOrYV1+NT48R6idEwr059lkLitq1KFZfo7tTNPW6m3S4m44G2g9ZJ6NNWiYe19s18VU5zE1WqP1Enh90DQeUHZXCbZrUyMtRtOGp08D1QRY2bZ3KJXSwq2qD+MZj+LR/6oGptmyOUKg1rl6R/hIdfNWtYeZgXNv2dvIKlsj06vcDkf8AAwBPkIJJantWmTZroexhb3gGbTYMLqQR2g3gF9oAtAK2gFbQCtoBSp8J79PX9LnygHLOWXaX7DDL31nHcLrTB88x8oOJs5vTS5A7TBnnLLFs7dye7OyUFNtTr6/pacrqW4eGWmr+J0jBpYTouM4QCsAQBAEAQChEA8qlO8AxKuEvAMKts4HqgEZi9iK3FRAIPG7rKeGk5yLkVVKFKp24pmobW5PKbXPNgHtTon0Gki0kV+wlH+XNrueq9fM0/aXJ7US/NPfucWPqOPpGfqPaVo9qN++PozWsbsKvR+Om1u1RmHtw850mnsdRxNOTtez6PR+ZHGSXk3sHYK10NSrVWkmZkUtoCyqGyluonMthYlrNYaQDYH3Or0mCrmQNlC1RWStSZndURSuRGsWddQD12B1sIsRmzt98VQ6JfMoNspIddOwNdR4iAbTsvlIpEjnUNM/apsV/pN7/AIhAN12VvhTqAZK9Nu6r9WfxXy/1GCTY6O0wbZ0Zb9Y6QPgeuAZlKsrfCQe7r9OMA9bQCtoBRhqB2anxPD2/1QD523t2p9Kx1esDdS+RPuJ0V9bE+cFM3qWbvYPna6L3/wDPsDIexnqLM1Dr9D6E2BhcqKO6SbjaKC6QDIgCAIAgCAIAgCAUKwCw04B5tQgHhUwggGJVwAPVAI/E7IB4gQCGxm7angLTlxTOZRjJWkrmr7Y3Ep1L5qanvGh9ePvIs1syj/TRXYbj4PT5PQ1htzK2GLnC1WQOLOlRVqU3A4B0cFWtc8b8YzNbon+PHpLyfoQm2fp6U8gppSUEkthk5otcEEEKRob6gC0lSTJ/1EV204+PrsaXUQqbMCD2EWM6Lk01dFsEl9Oqym6kg9oJEA65yT7700ovh8ZUF8+amWI1DAArrx1HvAOqUKlGqBkKtfq/QwD2NAj4SfAm494B5Fqp0CqP4ibj0vAIfffaX0PZ1dw3TK5FJ4mpU6IPlcnyghuyPn1FsAIKGb9yZbNzVC5HDh5/oB6zl6s5orNUcumnqdv2bSsBOjUTNMQC+AIAgCAIAgCAIAgCAIBS0AtKQCxqMA8HwwgGNVwIMAwa+zAeqAROK2Ap6reEhxT3Brm1dyqdQHMit5Afp7TnLbZlLoU73Ss+7Q0ra3Joupplk7jqPXWLyW6GSpHaV/H1RqW0dy8TSuQucDrX8x1RnXMe1a7UWvNeXoQFfDshs6lfETssjOMuy7k7svHVsOo5qq6G3AN0bntU9E+kFbk7m37K5TMXSsKoWqPwn0Nx6Wg6UzbMDyr4dgOcRkJOtwRbv0uD6wdZkajylb3pj3p08OWNGmSxYgrnci1wDrYC/EdfqOZSNMRbkDtgplLKrnbuTzZvN0F01IufPX5WHlOY9SyhHLBX33Ok4KnYTouM9YBWAIAgCAIAgCAIAgCAIAgCAIBS0AoVgFjUoB5PhxAMapgwYBh1tnA9UAjMVsRT1Ra4ILaW6aVL5lVvvC59Rr7zjIuWhxKnGXaRqm09wENyuZf6h+R+ce8u8peGt2JNeZq+O3Mrp8Fn8OP4TY+gMZ+uhy41Y7q/gQOJwVSmbOhB7CCD6cZ0mmQqsb2eniY8ksJPd3Bc9iEW2hIv4cT7AzlvQqqLM1Dr9D6G2DhcqKJJtNnoLpJBkQBAEAQBAEAQBAEAQBAEAQBAEAQBAEApaACsAsNOAebUIBj1MIIBi1cAD1QCOxOyFbiBAIjG7uqwsQCOxgGHoZw4RZDSej1NY2luBSe9kyntQ/7Wv7ERaS2ZS8PD+m68DN2Lu9X+ko+IcVBSpLSp9AIVRToCALHxueJlGHw0aN8qtd3et9TpQlnzSd7Kx0XA4ewmotJSmIBfAEAQBAEAQBAEAQBAEAQBAEAQBAEAQBAEAQBAKWgFpSAebUYB4vhhAPFsGIBdTwgEAy6dO0A9RAKwBAEAQBAEAQBAEAQBAEAQBAEAQBAEAQBAEAQBAEAQCloBTLAK5YAtAKwBAEAQBAEAQBAEAQBAEAQBAEAQBAEAQBAEAQBAEAQBAEAQBAEAQBAEAQBAEAQ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0422" name="Picture 6" descr="http://www.xbitlabs.com/images/cpu/core-i5-2500-2400-2300/cpu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500438"/>
            <a:ext cx="3429024" cy="3005073"/>
          </a:xfrm>
          <a:prstGeom prst="rect">
            <a:avLst/>
          </a:prstGeom>
          <a:noFill/>
        </p:spPr>
      </p:pic>
      <p:pic>
        <p:nvPicPr>
          <p:cNvPr id="60423" name="Picture 7"/>
          <p:cNvPicPr>
            <a:picLocks noChangeAspect="1" noChangeArrowheads="1"/>
          </p:cNvPicPr>
          <p:nvPr/>
        </p:nvPicPr>
        <p:blipFill>
          <a:blip r:embed="rId4"/>
          <a:srcRect l="1485" t="13081" r="68293" b="70349"/>
          <a:stretch>
            <a:fillRect/>
          </a:stretch>
        </p:blipFill>
        <p:spPr bwMode="auto">
          <a:xfrm>
            <a:off x="4429124" y="1857364"/>
            <a:ext cx="4429156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타원형 설명선 10"/>
          <p:cNvSpPr/>
          <p:nvPr/>
        </p:nvSpPr>
        <p:spPr>
          <a:xfrm>
            <a:off x="1214414" y="1857364"/>
            <a:ext cx="2786082" cy="1714512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저게 뭔데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7318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err="1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씨언어가</a:t>
            </a:r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실행파일이 되기까지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sp>
        <p:nvSpPr>
          <p:cNvPr id="60418" name="AutoShape 2" descr="data:image/jpeg;base64,/9j/4AAQSkZJRgABAQAAAQABAAD/2wCEAAkGBxQREBMUEBQUFBUVFBcWFhYVFBUUFhQXFRQWFhQUFBUYHSggGBolGxUUJDEhJSktLi4uFx8zODMsNygtLisBCgoKDg0OGxAQGywkICQsLCw0Ly0sLCwsLCw0LCwsLCwsLC8sLCwsLC0sLCwsLCwsLCwsLCwsLCwsLCwsLCwsLP/AABEIANIA8AMBEQACEQEDEQH/xAAcAAEAAQUBAQAAAAAAAAAAAAAABQECBAYHAwj/xABCEAACAQIDAwoCBwcDBAMAAAABAgADEQQSIQUGMQcTIkFRYXGBkaEysRQjUnKSweEzQmKCotHwssLxFSRUcxZDU//EABoBAQADAQEBAAAAAAAAAAAAAAABAwQCBQb/xAA5EQACAQIEAwUHAgUEAwAAAAAAAQIDEQQSITEFQVEyYXGh0RMigZGxwfAG4SMzQlLxFGJygiQ0Q//aAAwDAQACEQMRAD8A7jAEAQBAEAQBAEAQCl4AvAKwBAEAQBAEAQBAEAQBAEAQBAEAQBAEAQBAEAQBAEAQBAKEwDyqVbQDAp7VpuSEdGKkhgrAlSDYggcDeCFJPY9lxYgk9lrwD0FSAXhoBW8ArAEAQBAEAQBAEAQBAEAQBAEAQBAEAQBAEAQBAPKq0A1je/bYwuGq1OtVOXvY6KPUiCurPJFs4diN71ODFFKRWtcfXZhe4a5qAjpZ26/E8Z5UOH1I4t13U06fYt9vTeGVLJr1+/UpszlAxtGw5w1AOqp0vc9L3nqmNKcezL5nR9hb9tUo06lRF6YPwsVOYOEyKKgCs2vU2kwzx0YVHCSenx5XNsKVSUFLR3Nmw+9NI/GxpnUdMFR0TlazHomx00Mvp4qlU7Ml9/kcyTj2lYmqG0AwuCCO0GXgykxQgHstaAegeAXBoBWAIAgCAIAgCAIAgCAIAgCAIAgCAIAgFDAMTFPYQDkXKi9XE3o0LHmwHddczs1wqUwB0msGNuwgzNWxVOjJKb38vErdGdaVo7R1fjyOX7E2RUxVcUqeh1LEjRFHEke1u2aU7nCTbNvq8nqZehWqZu0qhX0Fj7wWZEVwmAxeDpGmKSYhOn8NVqbkOtihDXXLcAkDjb1wYnAqrPOpWenK+33NFKs6cctrrU9Tt+kCwq87hyc/7Wm1P91WDE07o4zrYJlsb63vr5k+H14W0vttr9ddt3fwNSxNOW+nj+2nwJXDYi+ZqDXuanSpMCSxC1bFqJ6TWzC5TKvDXrqhVq0bK7W3h02fL43YlRpz1Xlv15ehLUN4K6XswcAVG1AcFVKlSHSzBQrasyHuvpfXT4nUVs6T27nz+F9NkUywr/pfX8/exM4Xe4ah0Iy5ichz2CEAkro4vcWGXWbKfEqMrZrx237+/YplSqR5X8Py5NYPb9JzZXGYaFT0WB7Cp1HpNsKkJq8WmV3WzJSnjAZ2Se6YgQD2WrALw8AreAVgCAIAgCAIAgCAIAgCAIAgCAWOYBF7Qq6GAcI3u2rVwuNrZHzCpclWuQrMtg6hSLMoAsewiZcRhKddpy3XPu6eBTSrzpVJRWz1JDk22bzeFeu3xV3yr283T0J82Le01HcFobbaDsWgHnVoKwsygjsIgELi9z8M5zKhpNYjNSY0zrx+HT2kOKejRFrbGLW2JjKf7LELWHHJiUD3OTICXAzaDq4THPh9CWyt4O3O/gWqtUXO/ieFbaNamLYrC1ba9OkwxFr0wpYB+lnLAHMToPfFLhc4605L6c+7lbu1Lliv7l9z2w+2qFa6rVXMcwyOSli1MOwy1gbLmU3bNckm3VMU8PWou7i9Oa8bcra2eitYsz0qml/z4kxTxtSmCyOyghmGpVbMgen0XzIo0YBQQTpwnVLG14NRzX5a689ddH8dkcTwsNXHT/GmmqJalvPUp3zgEAtxBQ9FQ4AYZkZyDewI0GttZupcVvZTj02ffbZ2dl1KZ4ecdVr5fsTOG3nQ/FmXUi5F10AJ6a3XS/bNlPHUJ7St3PR+ZVJSj2k/qiXwu1VcXVgw7QQR7TWQpJ7GamLEEnuteAegqQC4NAK3gFYAgCAIAgCAIAgCAIBj13tAOa8qW8bYagFpNlqOdCOIUcSPOw8zBnrzatFbs4n9ZiayrctUqOFBNz0mNrn5nwg5hBRO2UcMtJEpJ8FJBTXwUWJ8zeDUXWgFbQBaAVtAK2gFct4BhY7Y1CuPraaN3lQSPA8RBDSZEf8Aw8UzmwletQINwFYsl7ZblG46G0pq0KVVWnFMmLlHsuxj/Rsdh7dCliFUAdAtQqFVUrYMugJuLnUm3piq8LpyvlbXmvk/ItjiJx3SfkeKbcpqQMTTqYdjlUs9MhTdCjjnaVjzYAQhesgX7sNXh1ePZ1Wr87rR3V+/kWxxMH2tPzquRAbS3gdsQatB6i6KCSwuxUWLDKBYGw0nrYKjKjSUJeXLuPJxUYVamdXT63sS2zOUPE07B7VB38f885qKU68OzK/j6o23ZfKbSawqqUPjce9pJ2sZOPbg/hr+5tuz96KFW2Sopv1E2PoYL6eLoz0Ute/QmKWOB64NBkpiRAPZasA9QYBWAIAgCAIAgCAWsYBG4+tYGAcB31xD4/aHN09ekKadmhN2PdfMfC0Hnqees2vA2Ld7cing6i1nqNVqKDl0CorMLZgNSTYnrg2xhY2O0HYtAFoAtAK2gFQIBUCAXAQC4CAXAQC16CsLMAfKAQ2O3PwtW55sIT1p0flx84OXCLNfxvJ6w1oVb9zj8xb5QVOj0Nex27eKpfFSJHanSHpx9oK3TkiNSoUNgSp7NVPmJBTOnGWklcmNn70Ymj8FQ27Dw9OHtBUqGX+XJx818mbRszlMdbCsgPeNP89JJYq2IhvaXkzctj7+YeqtyWUAgElSVBPAEjh5zlzinlb1LVjYpXnFx+GnzWhumGrhgCNQZ0bTLBgFYAgCAIAgCAeNZoBpe/W1+Yw1RgekRlX7x0B8uPlBRiKmSm2cx5O8Bnr1MQwPQGVb/aYanyX/AFGCnCQsrnQKhufD5/584NpZaALQCjsALk2E6jCUnaKK6lWFOOabsjxo4ym/wup8DLpYStFXcTJDieFk7ZreN19TIEoaa3N0ZKSuncqBIJKgQC4CAXAQCoEAuAgF4EAuAgF1oBh43Y9GsLVKaN4gGCGkzUdvbj0wjth7qwBYC5KtYXtrqIK5Uk1oc+Rri8gzGwbpq7uaYZubZlzJc5WPaR2gD5SuVKDmpte8tEymo5TnGitm7vwR3vZWigd0tPUJdIBfAEAQBAEAoxgGDjKlhAOK8qm1ecqiiuoQXYA9ZH5C34pB5uJnmqKK5fUnN2tnfRsLTS1jbM/3m1b04eUk3042ikSiiDsraALQDT99saSy0VOg6T26+wH/ADqnsYClaGbqeDj6uetblH6/svqa3Sp21Gh7tDPRUTBKV9GTGAxuIH7NnbuIL/r7zipTpvt2+JxCLi707r/jdft5ExT3gqp+2onxFwfRrTFPA0pdl/J3NkMfiaXa1X+5W816Elhtv0X0LZD2MMvz4zJPh9RdnU3U+L0324tea8iUp1A3wkHwN5knTnDtKx6FLEUqq9ySZ6ATguKgQC4CAXAQC4CAXgQC4QCH30xnMYKu/BsmRfvv0R7m/lBEnZHF6YsBIMTOg8nmA1DEd/m3D2tI5nGDWerOp091fc6/s9NJ0eiSiQC6AIAgCAIB51GgGv7fxwpU3duCqSfKDmc1CLk+RxTY2G+m48O+uVjVf+U3C/iIHgJB5eEUpzzS8TpBWSesXWgFLQCys4VSx4AX9J1CDnJRXMrq1FTg5vkaDh8K+MxVltmqMdSbKqi5LE9SgBj4T6NuNKnd7I+XgpVJ25vV/HV/Intl4CkVr1KKK9OgoVWrIXOIq1TkQZMwCDiQOI0Jv1UVJzWWMnZvpySNFOMGpSitI9Vu2euP2Li8OpC1+cWmy02WlXa9NmsEVkuMtzoLSadejN6xtfXVbldbD16a0le1lo9jzx+IxeDrNSevUzLb/wCx2U3FxYPoePZ2zqEaNaOZRM9apiMPPI5O4p41Ky/91RBW9jXooKbqT9oKMj+BAPfIdNwf8OXwf5cRrRqL+LH/ALLRr7Mw9pbNOGqAK2jKHpuhIV0b4WA/IyynNVY7eKKa9OdGdm780+qFHbNdODBx2ONfUSueDpz5F9HiNan/AFP46r18yQob2qP21Jl706Y9BrMVThzXZfzPWo8WT0kvl6P1JnZ+2KFfSlUVj9ng3oZjqYepDVrQ9GliqdR2T16PQkAJQaC4CAXAQD0T5f4PeAc75Wdo60MOD21X/wBKA/1nygpqvSxq+xNmisdddbAf3nLZ583OdVUoO2l2+461ujsrmk14mSr8z0aFFUoKCN4wqWEktMwQCsAQBAEAoYBjYl7CAcw5T9qkUxSXixufAcL+fyMHnY+poqfXfwI/k/2XzeHNUizVTcdyLcKPC+Y+Yg0YWNoX6mzAcf8AOEGkWgC0Agt7MXlpBBxc+w/XX+Uz0eH0rzcuh5PFatoKn11fgiO3NemmJy1TlWrTqUc32OcXKG/LznpYuLdP3eTT+R5WCqxVW0uaa+ZmJUr7OdaNamCqVhXCm4WoyrlVlfrUaHuIHCcWp4hZovVq3gQ6lXCSUJrRO/j8TN2Jt+kDSFbMM2JavXci4Zsp5kADXKGsTp1Sqthp6uPSy+5Zh8bTulPnJyb+hMbOxKGitVvrjnqNiXApVDlVzamUrHMKZU3GXt4a2macJKeXba2/z05mylUi6ed+9q8z0fws9bdLEfjKLrTw9DB02ZqjtiiAL5VclcOHvoAEHX1i8upyi5SnUe2nqZ6kJKEaVFat5vS5Gb01AOZooQ/0allqOvw53a7KD2AkCaMKt5vTM9PAzY3XLTWuRWb7zXGebbGFRPNnnVjtRMeq1iGXRwbqRxuNdPScVIxtdmii5J2R1elfKM3Gwv421nykrXdj6+OyuegEgkuAgFWNrev5D8/SAcS3xxD1NoYk1AVKvkUHqRQAh8CNf5oM1R6mTuez88AvDMP19ryGY5R/8iGXfX5HdNk0tBJPVJ+ksA9YAgCAIAgFrmARW0a9gYBxDbuIbG4/IhBzuEGuoXra3Za7ecg8P/2Kzl32XgjpC0RTQKosFAVR2WFhJPbSsrItCwSLQBaAYX/SKGMqXqqGCKLMpysS2tg662A6r/vTJxPE4nCU4+x0bu27aJLv7zLR9lia8s1nFK1urfd3GBtLcsoL4esTf9youcAdgZbN5m8YT9Q4lRSnabW9tGvzwK63BsPOdl7vTX1KUds4zC0xTxOHGKodh+tAA6lNsw/CbTfDimBrS7Xs5Gd4XFUY5GlOPRrUsXaWyq5s1Ovh361RgbfyvqPwiepTnWkr05xkjDUp4X/6U5Q+hc2F2X/5GK8Mi39clpdmxe2VFPssD/fL5ETjtrFWqJhqtYUTYAM3SZVWwDEdXHTgBNFOgmk5pXKJ1mm40pPKV2XtlKSBGp3GcMxsrk669Fxa+UZR2Z3PEi0VcPKbzJ/n5qWUK0YRytfn5oZdOlhaxGUorFWuFD3LtnY2WoQCAi2Ci3TZBciVOVeC1vb7adPyxojChN6WMba2wFppnSouVQMwZlLk85kcoq6EKxy8dTTcjSWUcU5Syta+X4zmrhVFZovQjtg4MVcciAh0p/WMQCAQtiuh/iye85x9XLS72X4ChmqX5I6WBPnT6AuAgFwEA8Kj3Y+g8tP7nzgHM+Vaon0jDgAZ+bYuesqWHNg+YqesFNVGVyc4C7BiO/1/S0jmZsKs1WVTpovudk2dT0Ek3ksggF0AQBAEAQDwrtpANJ362pzOHfWxbQefE+l4MeNquFJqO70Rz/k8yPjGZ7Z+bOTW+pIDWHhYQUYGGVtdEdEr8bdnz/z5wemedoAtAI/bmK5qgxBsx6K9xbS/kLnymjDU/aVEjLjK3sqMpGlUXKm6kqe4kEdguO6fQOKas0fHOTvdGzbLrYh6QqVKtAU82VDiDbMw1ORgLi32ibTyMRgMI5NKDTe+TT58n8j1MPPEOKnKSsts32JIbXqc2XrUKqICRzqAvT00zZusacbkGfPYn9Mqc70qqk/7ZryutUe1Q4xUpw/i0nbqjHbF4SuCrpTqgm+o6XjYj+08arwDiuHeeF1bo9Pz4Hp0uKYHEaN2v1RHY3dSkx/7d6lI2uFPTU6XsA17fymb8JxriFGcac3mXO/5cz4jh2CqQlJLXlbQ16rsfEqzAKlXLf4GyNp/A3X5z6mHHoQpKpWjZdx41ThHvKNOWr11GE2JiapIFPmwLXNU2tc2+Fb34jrky/UVB5fZJvNouXiTDgtRN+0drDG7vYqmxACVgACchyEX6srcevr6pjo/qylnyVYW1tobpfp2bpqpTl8yNrYxkAp1edpgG4SoGCgnS4/dv4Ge7heK4LEO9Oav5nl4jh2Koq04uxt/JthL0amI/wD1eyn+BNNP5s34Z5/Eq2epZbI9PBUfZw1NyAnnG0uAgCo2VSewaeJ0HuRAMBTAOM7x476Vj6rA3XPza/dTo39cx84MleeVOXQ6vuJgMlJTbU6yEWYankpJfE6Hg00kl5miAVgCAIAgFGMAj8bVsIBxXlO2tzlUUwdF4/M/l6GQeXUl7XEd0Pq/Qhtw8E1XH0ipIFO9RyPsqLW8yQPWSaqV8x1s669sGopaAUtAIveHZ7VqNk+JTmA7eiVI9GM1YSsqVS8tmYsfQlWpWjutTSMRmpm1VGQ94NvIz3Y1Iy2Z8vPDzi9UTVbHYevh8OpqmmaK5GphCwbNUu9RHXQEg3IPZ1yiMakJycVe/O5sk6c6cFJ2y8rb67mx1Ec4mvUz0ylan9GwiJUV1cVLU06CnRFW7NcDrmS8VTjG2qd5O35ub8snUlK+jWWKvff0G08DSq/Vg0Gp1LYfCZKbCstSkVSqzvlHQWzsbk3Frd6nUnD3tbrWV3pZ7HVSlCay6Wei01utyB28q4RgiHF0+kQrVclWjVRdOcS1rX6OgvoeqXQw9PFq9WMJfCzTKJt4Z2puUfo0eOB224FXorUW6KzI2V2zFguRD0muSb2HZ3Tz8b+ncPWUYxk4OztzS2vf/Jpw/E68J+0aUrW7vD8sUxG89SkSgpsrDqqggjjxTj7xhf0xh1aUqjfhod4rjNaTsoqP1PDD70vc84itmOpF1P8AaRif0hg6nvU5Si/n9SKH6hxNOylaSXwMzF7Wo4kJTN0L1EUhuGW/SA7WIuBbW5E8rCfpjEYDEKrKSlFJ25O/L1N8+O08VT9lkaba7zdFQDQAAdg0E1lpcBALgIBi7QewVf5j8h/u9IBr+820vo+ErVBxCkL95uivuYIbsjlm62D5yso48B/f2v6yGYKqzzjDq7/BH0DsLDZVUd0k9A2agukA94AgCAIAgHlVaAa5vHjxSpOx6gfM9QgqrVVSpub5Hz7tPFGrVdyb3J/z5nzkHn4eDjDXd6vxOjcmuy+bwrVmHSxDaf8ArpkgerFj4EST0KUbK5ttoLRaAUtAFoBa9MMLMAR2EXHoZKbWxEoqSsyGx26mGq65DTb7VM5fbh7TTDGVY87+JlngqMuVvAg6+5+IpNnwtcEjUZr03Hg69fpNkOIpq019zJLhtneD+xh4baeNwBp87QYpSd3HRzp9Yhpv9Ymq3U9vGaHUoV762bt5arQqVKvRtzSv57kPi8dRqNegvNJbSmahqWPWVJANjp6cZ6FHRatN9bWMVaLvpGy+ZtmxqpWnhEwtNcQ9NmxdZMwBLnoU1W+pKKAbAHUgzJWjeU3UeVP3U+7d/M00naMFBXa1f53GLviHFVKbVargIrlKrio1B6gu9Iv12svrLsCouDkklra60ulzM+Nm1JRvfnZ627iFp0ZtPOcyS3XwPO45CR0aC84fvnRB49flPK4nVywy9T1+E08zzM6OBPnj6EqBALgIBF4lszk9XAeA0H9/OAc75Usf+xoA8SareA6KA+ZY+UFdR6F3Jps7M+cjh+f6W9ZzuzPQWapKfTT1O17NpWAnRsJdBAL4AgCAIBQwDExVSwgHK+VHa+VBTU6nU/IfmfKDzsZLPONJeL+G3mc02dgmr1qdFPiqOFB7AeLeQufKCxK7sd1p0FphaSCy00RVHYoFh8oNqVi60ApaALQCloAtAFoBW0AWgEXtHdzDYjWrRQk/vKCj/jSxlsK1SHZZxKnGW6IHFbhAa4auy9i1AHHkwsR4m83U+J1Y6S1MdXh9OWq0IuvsLFUfjo84PtUTn/p0f+mb6XFKUtJaHlV+FVVrHUxBikBym+f7FiHv2ZTr7TasTTaumebLCVlLLY3bc3ZTUKLNVFqlVs7DrVRoinw19Z87ja6qz02R9TgcO6NOz3NgAmI2lwEAtrNlUnrtYeJ0H9/KARmWAcU3mxv0nHVmHw5+bT7qdG/qGPnBmrTypvodZ5P9nZKKm2p19ZC6neHhlppfE6Ng0sJJcZwgFYAgCAIBY5gETtOvlUk9Qghu2p8+b2bT+kYlm6gdPy9re8g8qg87lVfN+S2JXkryf9R6fHmXyX+1dL278ub3km2itTrOMwxJDIbMBY34EcRBpPLK3WvofyMAoGF7dfYdD6GAVtAFoAtAFoAtAK2gC0AraAVtAFoBW0AutAKgQDHxZ4DzPyH5+sAgN7NofRsHWq9YSy/ffop7kQQ9jj+7OC5ysi8dRf8AP2BkPYxVVnlGHV+R9C7BwuVFHdJNxs9BdIB7wBAEAQBAPKrANH5QcdzdDLexqtkvYmwPxMQNbW+c5nJpNrVmPGzy08u19L9FzZzHfzZ9FXpVsMytTdQjZSCVdBYFhxBZfdT2zx+EYivJSp4hNSTur9H6F9eNG0XRaatbQ1nDV2pur02yspuD/wAz2ihO2pt+y+UjEU7CsgqDtU2Po17+ogtVbqbdszlFwlWwdjSPY4y+56PvBYqkWbCmLoVrAOpLcBcAnwB4+UHZH7UqrhiL1wt+Ctc/IGAWUNrE/uhx1mmwa3iL6ecAy6O0KbcGAPY2nzgGVaAVtAFoBW0AWgFbQCtoBW0AraAVAgEZtDGpSRqtVgqX4n0X2tAOYcpW89HErToYZ+cVWz1GW+W4FlUNwbiTcXGkFc2X8mezsz5yOH5/pb1nPMoorNUcumnqdu2bSsBOjWTFMQC+AIAgCAIBZUEAhNsbMSstnUHxEhpMGkbU3NQ3yjyOonOXozNUwlGetrPqtDVdobmkXstvu/2j3luUPCVY/wAud+6XqiBxO79ReGvcdIzLmVOdWH8yD8VqiOrYV1+NT48R6idEwr059lkLitq1KFZfo7tTNPW6m3S4m44G2g9ZJ6NNWiYe19s18VU5zE1WqP1Enh90DQeUHZXCbZrUyMtRtOGp08D1QRY2bZ3KJXSwq2qD+MZj+LR/6oGptmyOUKg1rl6R/hIdfNWtYeZgXNv2dvIKlsj06vcDkf8AAwBPkIJJantWmTZroexhb3gGbTYMLqQR2g3gF9oAtAK2gFbQCtoBSp8J79PX9LnygHLOWXaX7DDL31nHcLrTB88x8oOJs5vTS5A7TBnnLLFs7dye7OyUFNtTr6/pacrqW4eGWmr+J0jBpYTouM4QCsAQBAEAQChEA8qlO8AxKuEvAMKts4HqgEZi9iK3FRAIPG7rKeGk5yLkVVKFKp24pmobW5PKbXPNgHtTon0Gki0kV+wlH+XNrueq9fM0/aXJ7US/NPfucWPqOPpGfqPaVo9qN++PozWsbsKvR+Om1u1RmHtw850mnsdRxNOTtez6PR+ZHGSXk3sHYK10NSrVWkmZkUtoCyqGyluonMthYlrNYaQDYH3Or0mCrmQNlC1RWStSZndURSuRGsWddQD12B1sIsRmzt98VQ6JfMoNspIddOwNdR4iAbTsvlIpEjnUNM/apsV/pN7/AIhAN12VvhTqAZK9Nu6r9WfxXy/1GCTY6O0wbZ0Zb9Y6QPgeuAZlKsrfCQe7r9OMA9bQCtoBRhqB2anxPD2/1QD523t2p9Kx1esDdS+RPuJ0V9bE+cFM3qWbvYPna6L3/wDPsDIexnqLM1Dr9D6E2BhcqKO6SbjaKC6QDIgCAIAgCAIAgCAUKwCw04B5tQgHhUwggGJVwAPVAI/E7IB4gQCGxm7angLTlxTOZRjJWkrmr7Y3Ep1L5qanvGh9ePvIs1syj/TRXYbj4PT5PQ1htzK2GLnC1WQOLOlRVqU3A4B0cFWtc8b8YzNbon+PHpLyfoQm2fp6U8gppSUEkthk5otcEEEKRob6gC0lSTJ/1EV204+PrsaXUQqbMCD2EWM6Lk01dFsEl9Oqym6kg9oJEA65yT7700ovh8ZUF8+amWI1DAArrx1HvAOqUKlGqBkKtfq/QwD2NAj4SfAm494B5Fqp0CqP4ibj0vAIfffaX0PZ1dw3TK5FJ4mpU6IPlcnyghuyPn1FsAIKGb9yZbNzVC5HDh5/oB6zl6s5orNUcumnqdv2bSsBOjUTNMQC+AIAgCAIAgCAIAgCAIBS0AtKQCxqMA8HwwgGNVwIMAwa+zAeqAROK2Ap6reEhxT3Brm1dyqdQHMit5Afp7TnLbZlLoU73Ss+7Q0ra3Joupplk7jqPXWLyW6GSpHaV/H1RqW0dy8TSuQucDrX8x1RnXMe1a7UWvNeXoQFfDshs6lfETssjOMuy7k7svHVsOo5qq6G3AN0bntU9E+kFbk7m37K5TMXSsKoWqPwn0Nx6Wg6UzbMDyr4dgOcRkJOtwRbv0uD6wdZkajylb3pj3p08OWNGmSxYgrnci1wDrYC/EdfqOZSNMRbkDtgplLKrnbuTzZvN0F01IufPX5WHlOY9SyhHLBX33Ok4KnYTouM9YBWAIAgCAIAgCAIAgCAIAgCAIBS0AoVgFjUoB5PhxAMapgwYBh1tnA9UAjMVsRT1Ra4ILaW6aVL5lVvvC59Rr7zjIuWhxKnGXaRqm09wENyuZf6h+R+ce8u8peGt2JNeZq+O3Mrp8Fn8OP4TY+gMZ+uhy41Y7q/gQOJwVSmbOhB7CCD6cZ0mmQqsb2eniY8ksJPd3Bc9iEW2hIv4cT7AzlvQqqLM1Dr9D6G2DhcqKJJtNnoLpJBkQBAEAQBAEAQBAEAQBAEAQBAEAQBAEApaACsAsNOAebUIBj1MIIBi1cAD1QCOxOyFbiBAIjG7uqwsQCOxgGHoZw4RZDSej1NY2luBSe9kyntQ/7Wv7ERaS2ZS8PD+m68DN2Lu9X+ko+IcVBSpLSp9AIVRToCALHxueJlGHw0aN8qtd3et9TpQlnzSd7Kx0XA4ewmotJSmIBfAEAQBAEAQBAEAQBAEAQBAEAQBAEAQBAEAQBAKWgFpSAebUYB4vhhAPFsGIBdTwgEAy6dO0A9RAKwBAEAQBAEAQBAEAQBAEAQBAEAQBAEAQBAEAQBAEAQCloBTLAK5YAtAKwBAEAQBAEAQBAEAQBAEAQBAEAQBAEAQBAEAQBAEAQBAEAQBAEAQBAEAQBAEAQ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0420" name="AutoShape 4" descr="data:image/jpeg;base64,/9j/4AAQSkZJRgABAQAAAQABAAD/2wCEAAkGBxQREBMUEBQUFBUVFBcWFhYVFBUUFhQXFRQWFhQUFBUYHSggGBolGxUUJDEhJSktLi4uFx8zODMsNygtLisBCgoKDg0OGxAQGywkICQsLCw0Ly0sLCwsLCw0LCwsLCwsLC8sLCwsLC0sLCwsLCwsLCwsLCwsLCwsLCwsLCwsLP/AABEIANIA8AMBEQACEQEDEQH/xAAcAAEAAQUBAQAAAAAAAAAAAAAABQECBAYHAwj/xABCEAACAQIDAwoCBwcDBAMAAAABAgADEQQSIQUGMQcTIkFRYXGBkaEysRQjUnKSweEzQmKCotHwssLxFSRUcxZDU//EABoBAQADAQEBAAAAAAAAAAAAAAABAwQCBQb/xAA5EQACAQIEAwUHAgUEAwAAAAAAAQIDEQQSITEFQVEyYXGh0RMigZGxwfAG4SMzQlLxFGJygiQ0Q//aAAwDAQACEQMRAD8A7jAEAQBAEAQBAEAQCl4AvAKwBAEAQBAEAQBAEAQBAEAQBAEAQBAEAQBAEAQBAEAQBAKEwDyqVbQDAp7VpuSEdGKkhgrAlSDYggcDeCFJPY9lxYgk9lrwD0FSAXhoBW8ArAEAQBAEAQBAEAQBAEAQBAEAQBAEAQBAEAQBAPKq0A1je/bYwuGq1OtVOXvY6KPUiCurPJFs4diN71ODFFKRWtcfXZhe4a5qAjpZ26/E8Z5UOH1I4t13U06fYt9vTeGVLJr1+/UpszlAxtGw5w1AOqp0vc9L3nqmNKcezL5nR9hb9tUo06lRF6YPwsVOYOEyKKgCs2vU2kwzx0YVHCSenx5XNsKVSUFLR3Nmw+9NI/GxpnUdMFR0TlazHomx00Mvp4qlU7Ml9/kcyTj2lYmqG0AwuCCO0GXgykxQgHstaAegeAXBoBWAIAgCAIAgCAIAgCAIAgCAIAgCAIAgFDAMTFPYQDkXKi9XE3o0LHmwHddczs1wqUwB0msGNuwgzNWxVOjJKb38vErdGdaVo7R1fjyOX7E2RUxVcUqeh1LEjRFHEke1u2aU7nCTbNvq8nqZehWqZu0qhX0Fj7wWZEVwmAxeDpGmKSYhOn8NVqbkOtihDXXLcAkDjb1wYnAqrPOpWenK+33NFKs6cctrrU9Tt+kCwq87hyc/7Wm1P91WDE07o4zrYJlsb63vr5k+H14W0vttr9ddt3fwNSxNOW+nj+2nwJXDYi+ZqDXuanSpMCSxC1bFqJ6TWzC5TKvDXrqhVq0bK7W3h02fL43YlRpz1Xlv15ehLUN4K6XswcAVG1AcFVKlSHSzBQrasyHuvpfXT4nUVs6T27nz+F9NkUywr/pfX8/exM4Xe4ah0Iy5ichz2CEAkro4vcWGXWbKfEqMrZrx237+/YplSqR5X8Py5NYPb9JzZXGYaFT0WB7Cp1HpNsKkJq8WmV3WzJSnjAZ2Se6YgQD2WrALw8AreAVgCAIAgCAIAgCAIAgCAIAgCAWOYBF7Qq6GAcI3u2rVwuNrZHzCpclWuQrMtg6hSLMoAsewiZcRhKddpy3XPu6eBTSrzpVJRWz1JDk22bzeFeu3xV3yr283T0J82Le01HcFobbaDsWgHnVoKwsygjsIgELi9z8M5zKhpNYjNSY0zrx+HT2kOKejRFrbGLW2JjKf7LELWHHJiUD3OTICXAzaDq4THPh9CWyt4O3O/gWqtUXO/ieFbaNamLYrC1ba9OkwxFr0wpYB+lnLAHMToPfFLhc4605L6c+7lbu1Lliv7l9z2w+2qFa6rVXMcwyOSli1MOwy1gbLmU3bNckm3VMU8PWou7i9Oa8bcra2eitYsz0qml/z4kxTxtSmCyOyghmGpVbMgen0XzIo0YBQQTpwnVLG14NRzX5a689ddH8dkcTwsNXHT/GmmqJalvPUp3zgEAtxBQ9FQ4AYZkZyDewI0GttZupcVvZTj02ffbZ2dl1KZ4ecdVr5fsTOG3nQ/FmXUi5F10AJ6a3XS/bNlPHUJ7St3PR+ZVJSj2k/qiXwu1VcXVgw7QQR7TWQpJ7GamLEEnuteAegqQC4NAK3gFYAgCAIAgCAIAgCAIBj13tAOa8qW8bYagFpNlqOdCOIUcSPOw8zBnrzatFbs4n9ZiayrctUqOFBNz0mNrn5nwg5hBRO2UcMtJEpJ8FJBTXwUWJ8zeDUXWgFbQBaAVtAK2gFct4BhY7Y1CuPraaN3lQSPA8RBDSZEf8Aw8UzmwletQINwFYsl7ZblG46G0pq0KVVWnFMmLlHsuxj/Rsdh7dCliFUAdAtQqFVUrYMugJuLnUm3piq8LpyvlbXmvk/ItjiJx3SfkeKbcpqQMTTqYdjlUs9MhTdCjjnaVjzYAQhesgX7sNXh1ePZ1Wr87rR3V+/kWxxMH2tPzquRAbS3gdsQatB6i6KCSwuxUWLDKBYGw0nrYKjKjSUJeXLuPJxUYVamdXT63sS2zOUPE07B7VB38f885qKU68OzK/j6o23ZfKbSawqqUPjce9pJ2sZOPbg/hr+5tuz96KFW2Sopv1E2PoYL6eLoz0Ute/QmKWOB64NBkpiRAPZasA9QYBWAIAgCAIAgCAWsYBG4+tYGAcB31xD4/aHN09ekKadmhN2PdfMfC0Hnqees2vA2Ld7cing6i1nqNVqKDl0CorMLZgNSTYnrg2xhY2O0HYtAFoAtAK2gFQIBUCAXAQC4CAXAQC16CsLMAfKAQ2O3PwtW55sIT1p0flx84OXCLNfxvJ6w1oVb9zj8xb5QVOj0Nex27eKpfFSJHanSHpx9oK3TkiNSoUNgSp7NVPmJBTOnGWklcmNn70Ymj8FQ27Dw9OHtBUqGX+XJx818mbRszlMdbCsgPeNP89JJYq2IhvaXkzctj7+YeqtyWUAgElSVBPAEjh5zlzinlb1LVjYpXnFx+GnzWhumGrhgCNQZ0bTLBgFYAgCAIAgCAeNZoBpe/W1+Yw1RgekRlX7x0B8uPlBRiKmSm2cx5O8Bnr1MQwPQGVb/aYanyX/AFGCnCQsrnQKhufD5/584NpZaALQCjsALk2E6jCUnaKK6lWFOOabsjxo4ym/wup8DLpYStFXcTJDieFk7ZreN19TIEoaa3N0ZKSuncqBIJKgQC4CAXAQCoEAuAgF4EAuAgF1oBh43Y9GsLVKaN4gGCGkzUdvbj0wjth7qwBYC5KtYXtrqIK5Uk1oc+Rri8gzGwbpq7uaYZubZlzJc5WPaR2gD5SuVKDmpte8tEymo5TnGitm7vwR3vZWigd0tPUJdIBfAEAQBAEAoxgGDjKlhAOK8qm1ecqiiuoQXYA9ZH5C34pB5uJnmqKK5fUnN2tnfRsLTS1jbM/3m1b04eUk3042ikSiiDsraALQDT99saSy0VOg6T26+wH/ADqnsYClaGbqeDj6uetblH6/svqa3Sp21Gh7tDPRUTBKV9GTGAxuIH7NnbuIL/r7zipTpvt2+JxCLi707r/jdft5ExT3gqp+2onxFwfRrTFPA0pdl/J3NkMfiaXa1X+5W816Elhtv0X0LZD2MMvz4zJPh9RdnU3U+L0324tea8iUp1A3wkHwN5knTnDtKx6FLEUqq9ySZ6ATguKgQC4CAXAQC4CAXgQC4QCH30xnMYKu/BsmRfvv0R7m/lBEnZHF6YsBIMTOg8nmA1DEd/m3D2tI5nGDWerOp091fc6/s9NJ0eiSiQC6AIAgCAIB51GgGv7fxwpU3duCqSfKDmc1CLk+RxTY2G+m48O+uVjVf+U3C/iIHgJB5eEUpzzS8TpBWSesXWgFLQCys4VSx4AX9J1CDnJRXMrq1FTg5vkaDh8K+MxVltmqMdSbKqi5LE9SgBj4T6NuNKnd7I+XgpVJ25vV/HV/Intl4CkVr1KKK9OgoVWrIXOIq1TkQZMwCDiQOI0Jv1UVJzWWMnZvpySNFOMGpSitI9Vu2euP2Li8OpC1+cWmy02WlXa9NmsEVkuMtzoLSadejN6xtfXVbldbD16a0le1lo9jzx+IxeDrNSevUzLb/wCx2U3FxYPoePZ2zqEaNaOZRM9apiMPPI5O4p41Ky/91RBW9jXooKbqT9oKMj+BAPfIdNwf8OXwf5cRrRqL+LH/ALLRr7Mw9pbNOGqAK2jKHpuhIV0b4WA/IyynNVY7eKKa9OdGdm780+qFHbNdODBx2ONfUSueDpz5F9HiNan/AFP46r18yQob2qP21Jl706Y9BrMVThzXZfzPWo8WT0kvl6P1JnZ+2KFfSlUVj9ng3oZjqYepDVrQ9GliqdR2T16PQkAJQaC4CAXAQD0T5f4PeAc75Wdo60MOD21X/wBKA/1nygpqvSxq+xNmisdddbAf3nLZ583OdVUoO2l2+461ujsrmk14mSr8z0aFFUoKCN4wqWEktMwQCsAQBAEAoYBjYl7CAcw5T9qkUxSXixufAcL+fyMHnY+poqfXfwI/k/2XzeHNUizVTcdyLcKPC+Y+Yg0YWNoX6mzAcf8AOEGkWgC0Agt7MXlpBBxc+w/XX+Uz0eH0rzcuh5PFatoKn11fgiO3NemmJy1TlWrTqUc32OcXKG/LznpYuLdP3eTT+R5WCqxVW0uaa+ZmJUr7OdaNamCqVhXCm4WoyrlVlfrUaHuIHCcWp4hZovVq3gQ6lXCSUJrRO/j8TN2Jt+kDSFbMM2JavXci4Zsp5kADXKGsTp1Sqthp6uPSy+5Zh8bTulPnJyb+hMbOxKGitVvrjnqNiXApVDlVzamUrHMKZU3GXt4a2macJKeXba2/z05mylUi6ed+9q8z0fws9bdLEfjKLrTw9DB02ZqjtiiAL5VclcOHvoAEHX1i8upyi5SnUe2nqZ6kJKEaVFat5vS5Gb01AOZooQ/0allqOvw53a7KD2AkCaMKt5vTM9PAzY3XLTWuRWb7zXGebbGFRPNnnVjtRMeq1iGXRwbqRxuNdPScVIxtdmii5J2R1elfKM3Gwv421nykrXdj6+OyuegEgkuAgFWNrev5D8/SAcS3xxD1NoYk1AVKvkUHqRQAh8CNf5oM1R6mTuez88AvDMP19ryGY5R/8iGXfX5HdNk0tBJPVJ+ksA9YAgCAIAgFrmARW0a9gYBxDbuIbG4/IhBzuEGuoXra3Za7ecg8P/2Kzl32XgjpC0RTQKosFAVR2WFhJPbSsrItCwSLQBaAYX/SKGMqXqqGCKLMpysS2tg662A6r/vTJxPE4nCU4+x0bu27aJLv7zLR9lia8s1nFK1urfd3GBtLcsoL4esTf9youcAdgZbN5m8YT9Q4lRSnabW9tGvzwK63BsPOdl7vTX1KUds4zC0xTxOHGKodh+tAA6lNsw/CbTfDimBrS7Xs5Gd4XFUY5GlOPRrUsXaWyq5s1Ovh361RgbfyvqPwiepTnWkr05xkjDUp4X/6U5Q+hc2F2X/5GK8Mi39clpdmxe2VFPssD/fL5ETjtrFWqJhqtYUTYAM3SZVWwDEdXHTgBNFOgmk5pXKJ1mm40pPKV2XtlKSBGp3GcMxsrk669Fxa+UZR2Z3PEi0VcPKbzJ/n5qWUK0YRytfn5oZdOlhaxGUorFWuFD3LtnY2WoQCAi2Ci3TZBciVOVeC1vb7adPyxojChN6WMba2wFppnSouVQMwZlLk85kcoq6EKxy8dTTcjSWUcU5Syta+X4zmrhVFZovQjtg4MVcciAh0p/WMQCAQtiuh/iye85x9XLS72X4ChmqX5I6WBPnT6AuAgFwEA8Kj3Y+g8tP7nzgHM+Vaon0jDgAZ+bYuesqWHNg+YqesFNVGVyc4C7BiO/1/S0jmZsKs1WVTpovudk2dT0Ek3ksggF0AQBAEAQDwrtpANJ362pzOHfWxbQefE+l4MeNquFJqO70Rz/k8yPjGZ7Z+bOTW+pIDWHhYQUYGGVtdEdEr8bdnz/z5wemedoAtAI/bmK5qgxBsx6K9xbS/kLnymjDU/aVEjLjK3sqMpGlUXKm6kqe4kEdguO6fQOKas0fHOTvdGzbLrYh6QqVKtAU82VDiDbMw1ORgLi32ibTyMRgMI5NKDTe+TT58n8j1MPPEOKnKSsts32JIbXqc2XrUKqICRzqAvT00zZusacbkGfPYn9Mqc70qqk/7ZryutUe1Q4xUpw/i0nbqjHbF4SuCrpTqgm+o6XjYj+08arwDiuHeeF1bo9Pz4Hp0uKYHEaN2v1RHY3dSkx/7d6lI2uFPTU6XsA17fymb8JxriFGcac3mXO/5cz4jh2CqQlJLXlbQ16rsfEqzAKlXLf4GyNp/A3X5z6mHHoQpKpWjZdx41ThHvKNOWr11GE2JiapIFPmwLXNU2tc2+Fb34jrky/UVB5fZJvNouXiTDgtRN+0drDG7vYqmxACVgACchyEX6srcevr6pjo/qylnyVYW1tobpfp2bpqpTl8yNrYxkAp1edpgG4SoGCgnS4/dv4Ge7heK4LEO9Oav5nl4jh2Koq04uxt/JthL0amI/wD1eyn+BNNP5s34Z5/Eq2epZbI9PBUfZw1NyAnnG0uAgCo2VSewaeJ0HuRAMBTAOM7x476Vj6rA3XPza/dTo39cx84MleeVOXQ6vuJgMlJTbU6yEWYankpJfE6Hg00kl5miAVgCAIAgFGMAj8bVsIBxXlO2tzlUUwdF4/M/l6GQeXUl7XEd0Pq/Qhtw8E1XH0ipIFO9RyPsqLW8yQPWSaqV8x1s669sGopaAUtAIveHZ7VqNk+JTmA7eiVI9GM1YSsqVS8tmYsfQlWpWjutTSMRmpm1VGQ94NvIz3Y1Iy2Z8vPDzi9UTVbHYevh8OpqmmaK5GphCwbNUu9RHXQEg3IPZ1yiMakJycVe/O5sk6c6cFJ2y8rb67mx1Ec4mvUz0ylan9GwiJUV1cVLU06CnRFW7NcDrmS8VTjG2qd5O35ub8snUlK+jWWKvff0G08DSq/Vg0Gp1LYfCZKbCstSkVSqzvlHQWzsbk3Frd6nUnD3tbrWV3pZ7HVSlCay6Wei01utyB28q4RgiHF0+kQrVclWjVRdOcS1rX6OgvoeqXQw9PFq9WMJfCzTKJt4Z2puUfo0eOB224FXorUW6KzI2V2zFguRD0muSb2HZ3Tz8b+ncPWUYxk4OztzS2vf/Jpw/E68J+0aUrW7vD8sUxG89SkSgpsrDqqggjjxTj7xhf0xh1aUqjfhod4rjNaTsoqP1PDD70vc84itmOpF1P8AaRif0hg6nvU5Si/n9SKH6hxNOylaSXwMzF7Wo4kJTN0L1EUhuGW/SA7WIuBbW5E8rCfpjEYDEKrKSlFJ25O/L1N8+O08VT9lkaba7zdFQDQAAdg0E1lpcBALgIBi7QewVf5j8h/u9IBr+820vo+ErVBxCkL95uivuYIbsjlm62D5yso48B/f2v6yGYKqzzjDq7/BH0DsLDZVUd0k9A2agukA94AgCAIAgHlVaAa5vHjxSpOx6gfM9QgqrVVSpub5Hz7tPFGrVdyb3J/z5nzkHn4eDjDXd6vxOjcmuy+bwrVmHSxDaf8ArpkgerFj4EST0KUbK5ttoLRaAUtAFoBa9MMLMAR2EXHoZKbWxEoqSsyGx26mGq65DTb7VM5fbh7TTDGVY87+JlngqMuVvAg6+5+IpNnwtcEjUZr03Hg69fpNkOIpq019zJLhtneD+xh4baeNwBp87QYpSd3HRzp9Yhpv9Ymq3U9vGaHUoV762bt5arQqVKvRtzSv57kPi8dRqNegvNJbSmahqWPWVJANjp6cZ6FHRatN9bWMVaLvpGy+ZtmxqpWnhEwtNcQ9NmxdZMwBLnoU1W+pKKAbAHUgzJWjeU3UeVP3U+7d/M00naMFBXa1f53GLviHFVKbVargIrlKrio1B6gu9Iv12svrLsCouDkklra60ulzM+Nm1JRvfnZ627iFp0ZtPOcyS3XwPO45CR0aC84fvnRB49flPK4nVywy9T1+E08zzM6OBPnj6EqBALgIBF4lszk9XAeA0H9/OAc75Usf+xoA8SareA6KA+ZY+UFdR6F3Jps7M+cjh+f6W9ZzuzPQWapKfTT1O17NpWAnRsJdBAL4AgCAIBQwDExVSwgHK+VHa+VBTU6nU/IfmfKDzsZLPONJeL+G3mc02dgmr1qdFPiqOFB7AeLeQufKCxK7sd1p0FphaSCy00RVHYoFh8oNqVi60ApaALQCloAtAFoBW0AWgEXtHdzDYjWrRQk/vKCj/jSxlsK1SHZZxKnGW6IHFbhAa4auy9i1AHHkwsR4m83U+J1Y6S1MdXh9OWq0IuvsLFUfjo84PtUTn/p0f+mb6XFKUtJaHlV+FVVrHUxBikBym+f7FiHv2ZTr7TasTTaumebLCVlLLY3bc3ZTUKLNVFqlVs7DrVRoinw19Z87ja6qz02R9TgcO6NOz3NgAmI2lwEAtrNlUnrtYeJ0H9/KARmWAcU3mxv0nHVmHw5+bT7qdG/qGPnBmrTypvodZ5P9nZKKm2p19ZC6neHhlppfE6Ng0sJJcZwgFYAgCAIBY5gETtOvlUk9Qghu2p8+b2bT+kYlm6gdPy9re8g8qg87lVfN+S2JXkryf9R6fHmXyX+1dL278ub3km2itTrOMwxJDIbMBY34EcRBpPLK3WvofyMAoGF7dfYdD6GAVtAFoAtAFoAtAK2gC0AraAVtAFoBW0AutAKgQDHxZ4DzPyH5+sAgN7NofRsHWq9YSy/ffop7kQQ9jj+7OC5ysi8dRf8AP2BkPYxVVnlGHV+R9C7BwuVFHdJNxs9BdIB7wBAEAQBAPKrANH5QcdzdDLexqtkvYmwPxMQNbW+c5nJpNrVmPGzy08u19L9FzZzHfzZ9FXpVsMytTdQjZSCVdBYFhxBZfdT2zx+EYivJSp4hNSTur9H6F9eNG0XRaatbQ1nDV2pur02yspuD/wAz2ihO2pt+y+UjEU7CsgqDtU2Po17+ogtVbqbdszlFwlWwdjSPY4y+56PvBYqkWbCmLoVrAOpLcBcAnwB4+UHZH7UqrhiL1wt+Ctc/IGAWUNrE/uhx1mmwa3iL6ecAy6O0KbcGAPY2nzgGVaAVtAFoBW0AWgFbQCtoBW0AraAVAgEZtDGpSRqtVgqX4n0X2tAOYcpW89HErToYZ+cVWz1GW+W4FlUNwbiTcXGkFc2X8mezsz5yOH5/pb1nPMoorNUcumnqdu2bSsBOjWTFMQC+AIAgCAIBZUEAhNsbMSstnUHxEhpMGkbU3NQ3yjyOonOXozNUwlGetrPqtDVdobmkXstvu/2j3luUPCVY/wAud+6XqiBxO79ReGvcdIzLmVOdWH8yD8VqiOrYV1+NT48R6idEwr059lkLitq1KFZfo7tTNPW6m3S4m44G2g9ZJ6NNWiYe19s18VU5zE1WqP1Enh90DQeUHZXCbZrUyMtRtOGp08D1QRY2bZ3KJXSwq2qD+MZj+LR/6oGptmyOUKg1rl6R/hIdfNWtYeZgXNv2dvIKlsj06vcDkf8AAwBPkIJJantWmTZroexhb3gGbTYMLqQR2g3gF9oAtAK2gFbQCtoBSp8J79PX9LnygHLOWXaX7DDL31nHcLrTB88x8oOJs5vTS5A7TBnnLLFs7dye7OyUFNtTr6/pacrqW4eGWmr+J0jBpYTouM4QCsAQBAEAQChEA8qlO8AxKuEvAMKts4HqgEZi9iK3FRAIPG7rKeGk5yLkVVKFKp24pmobW5PKbXPNgHtTon0Gki0kV+wlH+XNrueq9fM0/aXJ7US/NPfucWPqOPpGfqPaVo9qN++PozWsbsKvR+Om1u1RmHtw850mnsdRxNOTtez6PR+ZHGSXk3sHYK10NSrVWkmZkUtoCyqGyluonMthYlrNYaQDYH3Or0mCrmQNlC1RWStSZndURSuRGsWddQD12B1sIsRmzt98VQ6JfMoNspIddOwNdR4iAbTsvlIpEjnUNM/apsV/pN7/AIhAN12VvhTqAZK9Nu6r9WfxXy/1GCTY6O0wbZ0Zb9Y6QPgeuAZlKsrfCQe7r9OMA9bQCtoBRhqB2anxPD2/1QD523t2p9Kx1esDdS+RPuJ0V9bE+cFM3qWbvYPna6L3/wDPsDIexnqLM1Dr9D6E2BhcqKO6SbjaKC6QDIgCAIAgCAIAgCAUKwCw04B5tQgHhUwggGJVwAPVAI/E7IB4gQCGxm7angLTlxTOZRjJWkrmr7Y3Ep1L5qanvGh9ePvIs1syj/TRXYbj4PT5PQ1htzK2GLnC1WQOLOlRVqU3A4B0cFWtc8b8YzNbon+PHpLyfoQm2fp6U8gppSUEkthk5otcEEEKRob6gC0lSTJ/1EV204+PrsaXUQqbMCD2EWM6Lk01dFsEl9Oqym6kg9oJEA65yT7700ovh8ZUF8+amWI1DAArrx1HvAOqUKlGqBkKtfq/QwD2NAj4SfAm494B5Fqp0CqP4ibj0vAIfffaX0PZ1dw3TK5FJ4mpU6IPlcnyghuyPn1FsAIKGb9yZbNzVC5HDh5/oB6zl6s5orNUcumnqdv2bSsBOjUTNMQC+AIAgCAIAgCAIAgCAIBS0AtKQCxqMA8HwwgGNVwIMAwa+zAeqAROK2Ap6reEhxT3Brm1dyqdQHMit5Afp7TnLbZlLoU73Ss+7Q0ra3Joupplk7jqPXWLyW6GSpHaV/H1RqW0dy8TSuQucDrX8x1RnXMe1a7UWvNeXoQFfDshs6lfETssjOMuy7k7svHVsOo5qq6G3AN0bntU9E+kFbk7m37K5TMXSsKoWqPwn0Nx6Wg6UzbMDyr4dgOcRkJOtwRbv0uD6wdZkajylb3pj3p08OWNGmSxYgrnci1wDrYC/EdfqOZSNMRbkDtgplLKrnbuTzZvN0F01IufPX5WHlOY9SyhHLBX33Ok4KnYTouM9YBWAIAgCAIAgCAIAgCAIAgCAIBS0AoVgFjUoB5PhxAMapgwYBh1tnA9UAjMVsRT1Ra4ILaW6aVL5lVvvC59Rr7zjIuWhxKnGXaRqm09wENyuZf6h+R+ce8u8peGt2JNeZq+O3Mrp8Fn8OP4TY+gMZ+uhy41Y7q/gQOJwVSmbOhB7CCD6cZ0mmQqsb2eniY8ksJPd3Bc9iEW2hIv4cT7AzlvQqqLM1Dr9D6G2DhcqKJJtNnoLpJBkQBAEAQBAEAQBAEAQBAEAQBAEAQBAEApaACsAsNOAebUIBj1MIIBi1cAD1QCOxOyFbiBAIjG7uqwsQCOxgGHoZw4RZDSej1NY2luBSe9kyntQ/7Wv7ERaS2ZS8PD+m68DN2Lu9X+ko+IcVBSpLSp9AIVRToCALHxueJlGHw0aN8qtd3et9TpQlnzSd7Kx0XA4ewmotJSmIBfAEAQBAEAQBAEAQBAEAQBAEAQBAEAQBAEAQBAKWgFpSAebUYB4vhhAPFsGIBdTwgEAy6dO0A9RAKwBAEAQBAEAQBAEAQBAEAQBAEAQBAEAQBAEAQBAEAQCloBTLAK5YAtAKwBAEAQBAEAQBAEAQBAEAQBAEAQBAEAQBAEAQBAEAQBAEAQBAEAQBAEAQBAEAQ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3"/>
          <a:srcRect l="43594" t="54942" r="27343" b="25872"/>
          <a:stretch>
            <a:fillRect/>
          </a:stretch>
        </p:blipFill>
        <p:spPr bwMode="auto">
          <a:xfrm>
            <a:off x="357158" y="2214554"/>
            <a:ext cx="8254336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7318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err="1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씨언어가</a:t>
            </a:r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실행파일이 되기까지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sp>
        <p:nvSpPr>
          <p:cNvPr id="60418" name="AutoShape 2" descr="data:image/jpeg;base64,/9j/4AAQSkZJRgABAQAAAQABAAD/2wCEAAkGBxQREBMUEBQUFBUVFBcWFhYVFBUUFhQXFRQWFhQUFBUYHSggGBolGxUUJDEhJSktLi4uFx8zODMsNygtLisBCgoKDg0OGxAQGywkICQsLCw0Ly0sLCwsLCw0LCwsLCwsLC8sLCwsLC0sLCwsLCwsLCwsLCwsLCwsLCwsLCwsLP/AABEIANIA8AMBEQACEQEDEQH/xAAcAAEAAQUBAQAAAAAAAAAAAAAABQECBAYHAwj/xABCEAACAQIDAwoCBwcDBAMAAAABAgADEQQSIQUGMQcTIkFRYXGBkaEysRQjUnKSweEzQmKCotHwssLxFSRUcxZDU//EABoBAQADAQEBAAAAAAAAAAAAAAABAwQCBQb/xAA5EQACAQIEAwUHAgUEAwAAAAAAAQIDEQQSITEFQVEyYXGh0RMigZGxwfAG4SMzQlLxFGJygiQ0Q//aAAwDAQACEQMRAD8A7jAEAQBAEAQBAEAQCl4AvAKwBAEAQBAEAQBAEAQBAEAQBAEAQBAEAQBAEAQBAEAQBAKEwDyqVbQDAp7VpuSEdGKkhgrAlSDYggcDeCFJPY9lxYgk9lrwD0FSAXhoBW8ArAEAQBAEAQBAEAQBAEAQBAEAQBAEAQBAEAQBAPKq0A1je/bYwuGq1OtVOXvY6KPUiCurPJFs4diN71ODFFKRWtcfXZhe4a5qAjpZ26/E8Z5UOH1I4t13U06fYt9vTeGVLJr1+/UpszlAxtGw5w1AOqp0vc9L3nqmNKcezL5nR9hb9tUo06lRF6YPwsVOYOEyKKgCs2vU2kwzx0YVHCSenx5XNsKVSUFLR3Nmw+9NI/GxpnUdMFR0TlazHomx00Mvp4qlU7Ml9/kcyTj2lYmqG0AwuCCO0GXgykxQgHstaAegeAXBoBWAIAgCAIAgCAIAgCAIAgCAIAgCAIAgFDAMTFPYQDkXKi9XE3o0LHmwHddczs1wqUwB0msGNuwgzNWxVOjJKb38vErdGdaVo7R1fjyOX7E2RUxVcUqeh1LEjRFHEke1u2aU7nCTbNvq8nqZehWqZu0qhX0Fj7wWZEVwmAxeDpGmKSYhOn8NVqbkOtihDXXLcAkDjb1wYnAqrPOpWenK+33NFKs6cctrrU9Tt+kCwq87hyc/7Wm1P91WDE07o4zrYJlsb63vr5k+H14W0vttr9ddt3fwNSxNOW+nj+2nwJXDYi+ZqDXuanSpMCSxC1bFqJ6TWzC5TKvDXrqhVq0bK7W3h02fL43YlRpz1Xlv15ehLUN4K6XswcAVG1AcFVKlSHSzBQrasyHuvpfXT4nUVs6T27nz+F9NkUywr/pfX8/exM4Xe4ah0Iy5ichz2CEAkro4vcWGXWbKfEqMrZrx237+/YplSqR5X8Py5NYPb9JzZXGYaFT0WB7Cp1HpNsKkJq8WmV3WzJSnjAZ2Se6YgQD2WrALw8AreAVgCAIAgCAIAgCAIAgCAIAgCAWOYBF7Qq6GAcI3u2rVwuNrZHzCpclWuQrMtg6hSLMoAsewiZcRhKddpy3XPu6eBTSrzpVJRWz1JDk22bzeFeu3xV3yr283T0J82Le01HcFobbaDsWgHnVoKwsygjsIgELi9z8M5zKhpNYjNSY0zrx+HT2kOKejRFrbGLW2JjKf7LELWHHJiUD3OTICXAzaDq4THPh9CWyt4O3O/gWqtUXO/ieFbaNamLYrC1ba9OkwxFr0wpYB+lnLAHMToPfFLhc4605L6c+7lbu1Lliv7l9z2w+2qFa6rVXMcwyOSli1MOwy1gbLmU3bNckm3VMU8PWou7i9Oa8bcra2eitYsz0qml/z4kxTxtSmCyOyghmGpVbMgen0XzIo0YBQQTpwnVLG14NRzX5a689ddH8dkcTwsNXHT/GmmqJalvPUp3zgEAtxBQ9FQ4AYZkZyDewI0GttZupcVvZTj02ffbZ2dl1KZ4ecdVr5fsTOG3nQ/FmXUi5F10AJ6a3XS/bNlPHUJ7St3PR+ZVJSj2k/qiXwu1VcXVgw7QQR7TWQpJ7GamLEEnuteAegqQC4NAK3gFYAgCAIAgCAIAgCAIBj13tAOa8qW8bYagFpNlqOdCOIUcSPOw8zBnrzatFbs4n9ZiayrctUqOFBNz0mNrn5nwg5hBRO2UcMtJEpJ8FJBTXwUWJ8zeDUXWgFbQBaAVtAK2gFct4BhY7Y1CuPraaN3lQSPA8RBDSZEf8Aw8UzmwletQINwFYsl7ZblG46G0pq0KVVWnFMmLlHsuxj/Rsdh7dCliFUAdAtQqFVUrYMugJuLnUm3piq8LpyvlbXmvk/ItjiJx3SfkeKbcpqQMTTqYdjlUs9MhTdCjjnaVjzYAQhesgX7sNXh1ePZ1Wr87rR3V+/kWxxMH2tPzquRAbS3gdsQatB6i6KCSwuxUWLDKBYGw0nrYKjKjSUJeXLuPJxUYVamdXT63sS2zOUPE07B7VB38f885qKU68OzK/j6o23ZfKbSawqqUPjce9pJ2sZOPbg/hr+5tuz96KFW2Sopv1E2PoYL6eLoz0Ute/QmKWOB64NBkpiRAPZasA9QYBWAIAgCAIAgCAWsYBG4+tYGAcB31xD4/aHN09ekKadmhN2PdfMfC0Hnqees2vA2Ld7cing6i1nqNVqKDl0CorMLZgNSTYnrg2xhY2O0HYtAFoAtAK2gFQIBUCAXAQC4CAXAQC16CsLMAfKAQ2O3PwtW55sIT1p0flx84OXCLNfxvJ6w1oVb9zj8xb5QVOj0Nex27eKpfFSJHanSHpx9oK3TkiNSoUNgSp7NVPmJBTOnGWklcmNn70Ymj8FQ27Dw9OHtBUqGX+XJx818mbRszlMdbCsgPeNP89JJYq2IhvaXkzctj7+YeqtyWUAgElSVBPAEjh5zlzinlb1LVjYpXnFx+GnzWhumGrhgCNQZ0bTLBgFYAgCAIAgCAeNZoBpe/W1+Yw1RgekRlX7x0B8uPlBRiKmSm2cx5O8Bnr1MQwPQGVb/aYanyX/AFGCnCQsrnQKhufD5/584NpZaALQCjsALk2E6jCUnaKK6lWFOOabsjxo4ym/wup8DLpYStFXcTJDieFk7ZreN19TIEoaa3N0ZKSuncqBIJKgQC4CAXAQCoEAuAgF4EAuAgF1oBh43Y9GsLVKaN4gGCGkzUdvbj0wjth7qwBYC5KtYXtrqIK5Uk1oc+Rri8gzGwbpq7uaYZubZlzJc5WPaR2gD5SuVKDmpte8tEymo5TnGitm7vwR3vZWigd0tPUJdIBfAEAQBAEAoxgGDjKlhAOK8qm1ecqiiuoQXYA9ZH5C34pB5uJnmqKK5fUnN2tnfRsLTS1jbM/3m1b04eUk3042ikSiiDsraALQDT99saSy0VOg6T26+wH/ADqnsYClaGbqeDj6uetblH6/svqa3Sp21Gh7tDPRUTBKV9GTGAxuIH7NnbuIL/r7zipTpvt2+JxCLi707r/jdft5ExT3gqp+2onxFwfRrTFPA0pdl/J3NkMfiaXa1X+5W816Elhtv0X0LZD2MMvz4zJPh9RdnU3U+L0324tea8iUp1A3wkHwN5knTnDtKx6FLEUqq9ySZ6ATguKgQC4CAXAQC4CAXgQC4QCH30xnMYKu/BsmRfvv0R7m/lBEnZHF6YsBIMTOg8nmA1DEd/m3D2tI5nGDWerOp091fc6/s9NJ0eiSiQC6AIAgCAIB51GgGv7fxwpU3duCqSfKDmc1CLk+RxTY2G+m48O+uVjVf+U3C/iIHgJB5eEUpzzS8TpBWSesXWgFLQCys4VSx4AX9J1CDnJRXMrq1FTg5vkaDh8K+MxVltmqMdSbKqi5LE9SgBj4T6NuNKnd7I+XgpVJ25vV/HV/Intl4CkVr1KKK9OgoVWrIXOIq1TkQZMwCDiQOI0Jv1UVJzWWMnZvpySNFOMGpSitI9Vu2euP2Li8OpC1+cWmy02WlXa9NmsEVkuMtzoLSadejN6xtfXVbldbD16a0le1lo9jzx+IxeDrNSevUzLb/wCx2U3FxYPoePZ2zqEaNaOZRM9apiMPPI5O4p41Ky/91RBW9jXooKbqT9oKMj+BAPfIdNwf8OXwf5cRrRqL+LH/ALLRr7Mw9pbNOGqAK2jKHpuhIV0b4WA/IyynNVY7eKKa9OdGdm780+qFHbNdODBx2ONfUSueDpz5F9HiNan/AFP46r18yQob2qP21Jl706Y9BrMVThzXZfzPWo8WT0kvl6P1JnZ+2KFfSlUVj9ng3oZjqYepDVrQ9GliqdR2T16PQkAJQaC4CAXAQD0T5f4PeAc75Wdo60MOD21X/wBKA/1nygpqvSxq+xNmisdddbAf3nLZ583OdVUoO2l2+461ujsrmk14mSr8z0aFFUoKCN4wqWEktMwQCsAQBAEAoYBjYl7CAcw5T9qkUxSXixufAcL+fyMHnY+poqfXfwI/k/2XzeHNUizVTcdyLcKPC+Y+Yg0YWNoX6mzAcf8AOEGkWgC0Agt7MXlpBBxc+w/XX+Uz0eH0rzcuh5PFatoKn11fgiO3NemmJy1TlWrTqUc32OcXKG/LznpYuLdP3eTT+R5WCqxVW0uaa+ZmJUr7OdaNamCqVhXCm4WoyrlVlfrUaHuIHCcWp4hZovVq3gQ6lXCSUJrRO/j8TN2Jt+kDSFbMM2JavXci4Zsp5kADXKGsTp1Sqthp6uPSy+5Zh8bTulPnJyb+hMbOxKGitVvrjnqNiXApVDlVzamUrHMKZU3GXt4a2macJKeXba2/z05mylUi6ed+9q8z0fws9bdLEfjKLrTw9DB02ZqjtiiAL5VclcOHvoAEHX1i8upyi5SnUe2nqZ6kJKEaVFat5vS5Gb01AOZooQ/0allqOvw53a7KD2AkCaMKt5vTM9PAzY3XLTWuRWb7zXGebbGFRPNnnVjtRMeq1iGXRwbqRxuNdPScVIxtdmii5J2R1elfKM3Gwv421nykrXdj6+OyuegEgkuAgFWNrev5D8/SAcS3xxD1NoYk1AVKvkUHqRQAh8CNf5oM1R6mTuez88AvDMP19ryGY5R/8iGXfX5HdNk0tBJPVJ+ksA9YAgCAIAgFrmARW0a9gYBxDbuIbG4/IhBzuEGuoXra3Za7ecg8P/2Kzl32XgjpC0RTQKosFAVR2WFhJPbSsrItCwSLQBaAYX/SKGMqXqqGCKLMpysS2tg662A6r/vTJxPE4nCU4+x0bu27aJLv7zLR9lia8s1nFK1urfd3GBtLcsoL4esTf9youcAdgZbN5m8YT9Q4lRSnabW9tGvzwK63BsPOdl7vTX1KUds4zC0xTxOHGKodh+tAA6lNsw/CbTfDimBrS7Xs5Gd4XFUY5GlOPRrUsXaWyq5s1Ovh361RgbfyvqPwiepTnWkr05xkjDUp4X/6U5Q+hc2F2X/5GK8Mi39clpdmxe2VFPssD/fL5ETjtrFWqJhqtYUTYAM3SZVWwDEdXHTgBNFOgmk5pXKJ1mm40pPKV2XtlKSBGp3GcMxsrk669Fxa+UZR2Z3PEi0VcPKbzJ/n5qWUK0YRytfn5oZdOlhaxGUorFWuFD3LtnY2WoQCAi2Ci3TZBciVOVeC1vb7adPyxojChN6WMba2wFppnSouVQMwZlLk85kcoq6EKxy8dTTcjSWUcU5Syta+X4zmrhVFZovQjtg4MVcciAh0p/WMQCAQtiuh/iye85x9XLS72X4ChmqX5I6WBPnT6AuAgFwEA8Kj3Y+g8tP7nzgHM+Vaon0jDgAZ+bYuesqWHNg+YqesFNVGVyc4C7BiO/1/S0jmZsKs1WVTpovudk2dT0Ek3ksggF0AQBAEAQDwrtpANJ362pzOHfWxbQefE+l4MeNquFJqO70Rz/k8yPjGZ7Z+bOTW+pIDWHhYQUYGGVtdEdEr8bdnz/z5wemedoAtAI/bmK5qgxBsx6K9xbS/kLnymjDU/aVEjLjK3sqMpGlUXKm6kqe4kEdguO6fQOKas0fHOTvdGzbLrYh6QqVKtAU82VDiDbMw1ORgLi32ibTyMRgMI5NKDTe+TT58n8j1MPPEOKnKSsts32JIbXqc2XrUKqICRzqAvT00zZusacbkGfPYn9Mqc70qqk/7ZryutUe1Q4xUpw/i0nbqjHbF4SuCrpTqgm+o6XjYj+08arwDiuHeeF1bo9Pz4Hp0uKYHEaN2v1RHY3dSkx/7d6lI2uFPTU6XsA17fymb8JxriFGcac3mXO/5cz4jh2CqQlJLXlbQ16rsfEqzAKlXLf4GyNp/A3X5z6mHHoQpKpWjZdx41ThHvKNOWr11GE2JiapIFPmwLXNU2tc2+Fb34jrky/UVB5fZJvNouXiTDgtRN+0drDG7vYqmxACVgACchyEX6srcevr6pjo/qylnyVYW1tobpfp2bpqpTl8yNrYxkAp1edpgG4SoGCgnS4/dv4Ge7heK4LEO9Oav5nl4jh2Koq04uxt/JthL0amI/wD1eyn+BNNP5s34Z5/Eq2epZbI9PBUfZw1NyAnnG0uAgCo2VSewaeJ0HuRAMBTAOM7x476Vj6rA3XPza/dTo39cx84MleeVOXQ6vuJgMlJTbU6yEWYankpJfE6Hg00kl5miAVgCAIAgFGMAj8bVsIBxXlO2tzlUUwdF4/M/l6GQeXUl7XEd0Pq/Qhtw8E1XH0ipIFO9RyPsqLW8yQPWSaqV8x1s669sGopaAUtAIveHZ7VqNk+JTmA7eiVI9GM1YSsqVS8tmYsfQlWpWjutTSMRmpm1VGQ94NvIz3Y1Iy2Z8vPDzi9UTVbHYevh8OpqmmaK5GphCwbNUu9RHXQEg3IPZ1yiMakJycVe/O5sk6c6cFJ2y8rb67mx1Ec4mvUz0ylan9GwiJUV1cVLU06CnRFW7NcDrmS8VTjG2qd5O35ub8snUlK+jWWKvff0G08DSq/Vg0Gp1LYfCZKbCstSkVSqzvlHQWzsbk3Frd6nUnD3tbrWV3pZ7HVSlCay6Wei01utyB28q4RgiHF0+kQrVclWjVRdOcS1rX6OgvoeqXQw9PFq9WMJfCzTKJt4Z2puUfo0eOB224FXorUW6KzI2V2zFguRD0muSb2HZ3Tz8b+ncPWUYxk4OztzS2vf/Jpw/E68J+0aUrW7vD8sUxG89SkSgpsrDqqggjjxTj7xhf0xh1aUqjfhod4rjNaTsoqP1PDD70vc84itmOpF1P8AaRif0hg6nvU5Si/n9SKH6hxNOylaSXwMzF7Wo4kJTN0L1EUhuGW/SA7WIuBbW5E8rCfpjEYDEKrKSlFJ25O/L1N8+O08VT9lkaba7zdFQDQAAdg0E1lpcBALgIBi7QewVf5j8h/u9IBr+820vo+ErVBxCkL95uivuYIbsjlm62D5yso48B/f2v6yGYKqzzjDq7/BH0DsLDZVUd0k9A2agukA94AgCAIAgHlVaAa5vHjxSpOx6gfM9QgqrVVSpub5Hz7tPFGrVdyb3J/z5nzkHn4eDjDXd6vxOjcmuy+bwrVmHSxDaf8ArpkgerFj4EST0KUbK5ttoLRaAUtAFoBa9MMLMAR2EXHoZKbWxEoqSsyGx26mGq65DTb7VM5fbh7TTDGVY87+JlngqMuVvAg6+5+IpNnwtcEjUZr03Hg69fpNkOIpq019zJLhtneD+xh4baeNwBp87QYpSd3HRzp9Yhpv9Ymq3U9vGaHUoV762bt5arQqVKvRtzSv57kPi8dRqNegvNJbSmahqWPWVJANjp6cZ6FHRatN9bWMVaLvpGy+ZtmxqpWnhEwtNcQ9NmxdZMwBLnoU1W+pKKAbAHUgzJWjeU3UeVP3U+7d/M00naMFBXa1f53GLviHFVKbVargIrlKrio1B6gu9Iv12svrLsCouDkklra60ulzM+Nm1JRvfnZ627iFp0ZtPOcyS3XwPO45CR0aC84fvnRB49flPK4nVywy9T1+E08zzM6OBPnj6EqBALgIBF4lszk9XAeA0H9/OAc75Usf+xoA8SareA6KA+ZY+UFdR6F3Jps7M+cjh+f6W9ZzuzPQWapKfTT1O17NpWAnRsJdBAL4AgCAIBQwDExVSwgHK+VHa+VBTU6nU/IfmfKDzsZLPONJeL+G3mc02dgmr1qdFPiqOFB7AeLeQufKCxK7sd1p0FphaSCy00RVHYoFh8oNqVi60ApaALQCloAtAFoBW0AWgEXtHdzDYjWrRQk/vKCj/jSxlsK1SHZZxKnGW6IHFbhAa4auy9i1AHHkwsR4m83U+J1Y6S1MdXh9OWq0IuvsLFUfjo84PtUTn/p0f+mb6XFKUtJaHlV+FVVrHUxBikBym+f7FiHv2ZTr7TasTTaumebLCVlLLY3bc3ZTUKLNVFqlVs7DrVRoinw19Z87ja6qz02R9TgcO6NOz3NgAmI2lwEAtrNlUnrtYeJ0H9/KARmWAcU3mxv0nHVmHw5+bT7qdG/qGPnBmrTypvodZ5P9nZKKm2p19ZC6neHhlppfE6Ng0sJJcZwgFYAgCAIBY5gETtOvlUk9Qghu2p8+b2bT+kYlm6gdPy9re8g8qg87lVfN+S2JXkryf9R6fHmXyX+1dL278ub3km2itTrOMwxJDIbMBY34EcRBpPLK3WvofyMAoGF7dfYdD6GAVtAFoAtAFoAtAK2gC0AraAVtAFoBW0AutAKgQDHxZ4DzPyH5+sAgN7NofRsHWq9YSy/ffop7kQQ9jj+7OC5ysi8dRf8AP2BkPYxVVnlGHV+R9C7BwuVFHdJNxs9BdIB7wBAEAQBAPKrANH5QcdzdDLexqtkvYmwPxMQNbW+c5nJpNrVmPGzy08u19L9FzZzHfzZ9FXpVsMytTdQjZSCVdBYFhxBZfdT2zx+EYivJSp4hNSTur9H6F9eNG0XRaatbQ1nDV2pur02yspuD/wAz2ihO2pt+y+UjEU7CsgqDtU2Po17+ogtVbqbdszlFwlWwdjSPY4y+56PvBYqkWbCmLoVrAOpLcBcAnwB4+UHZH7UqrhiL1wt+Ctc/IGAWUNrE/uhx1mmwa3iL6ecAy6O0KbcGAPY2nzgGVaAVtAFoBW0AWgFbQCtoBW0AraAVAgEZtDGpSRqtVgqX4n0X2tAOYcpW89HErToYZ+cVWz1GW+W4FlUNwbiTcXGkFc2X8mezsz5yOH5/pb1nPMoorNUcumnqdu2bSsBOjWTFMQC+AIAgCAIBZUEAhNsbMSstnUHxEhpMGkbU3NQ3yjyOonOXozNUwlGetrPqtDVdobmkXstvu/2j3luUPCVY/wAud+6XqiBxO79ReGvcdIzLmVOdWH8yD8VqiOrYV1+NT48R6idEwr059lkLitq1KFZfo7tTNPW6m3S4m44G2g9ZJ6NNWiYe19s18VU5zE1WqP1Enh90DQeUHZXCbZrUyMtRtOGp08D1QRY2bZ3KJXSwq2qD+MZj+LR/6oGptmyOUKg1rl6R/hIdfNWtYeZgXNv2dvIKlsj06vcDkf8AAwBPkIJJantWmTZroexhb3gGbTYMLqQR2g3gF9oAtAK2gFbQCtoBSp8J79PX9LnygHLOWXaX7DDL31nHcLrTB88x8oOJs5vTS5A7TBnnLLFs7dye7OyUFNtTr6/pacrqW4eGWmr+J0jBpYTouM4QCsAQBAEAQChEA8qlO8AxKuEvAMKts4HqgEZi9iK3FRAIPG7rKeGk5yLkVVKFKp24pmobW5PKbXPNgHtTon0Gki0kV+wlH+XNrueq9fM0/aXJ7US/NPfucWPqOPpGfqPaVo9qN++PozWsbsKvR+Om1u1RmHtw850mnsdRxNOTtez6PR+ZHGSXk3sHYK10NSrVWkmZkUtoCyqGyluonMthYlrNYaQDYH3Or0mCrmQNlC1RWStSZndURSuRGsWddQD12B1sIsRmzt98VQ6JfMoNspIddOwNdR4iAbTsvlIpEjnUNM/apsV/pN7/AIhAN12VvhTqAZK9Nu6r9WfxXy/1GCTY6O0wbZ0Zb9Y6QPgeuAZlKsrfCQe7r9OMA9bQCtoBRhqB2anxPD2/1QD523t2p9Kx1esDdS+RPuJ0V9bE+cFM3qWbvYPna6L3/wDPsDIexnqLM1Dr9D6E2BhcqKO6SbjaKC6QDIgCAIAgCAIAgCAUKwCw04B5tQgHhUwggGJVwAPVAI/E7IB4gQCGxm7angLTlxTOZRjJWkrmr7Y3Ep1L5qanvGh9ePvIs1syj/TRXYbj4PT5PQ1htzK2GLnC1WQOLOlRVqU3A4B0cFWtc8b8YzNbon+PHpLyfoQm2fp6U8gppSUEkthk5otcEEEKRob6gC0lSTJ/1EV204+PrsaXUQqbMCD2EWM6Lk01dFsEl9Oqym6kg9oJEA65yT7700ovh8ZUF8+amWI1DAArrx1HvAOqUKlGqBkKtfq/QwD2NAj4SfAm494B5Fqp0CqP4ibj0vAIfffaX0PZ1dw3TK5FJ4mpU6IPlcnyghuyPn1FsAIKGb9yZbNzVC5HDh5/oB6zl6s5orNUcumnqdv2bSsBOjUTNMQC+AIAgCAIAgCAIAgCAIBS0AtKQCxqMA8HwwgGNVwIMAwa+zAeqAROK2Ap6reEhxT3Brm1dyqdQHMit5Afp7TnLbZlLoU73Ss+7Q0ra3Joupplk7jqPXWLyW6GSpHaV/H1RqW0dy8TSuQucDrX8x1RnXMe1a7UWvNeXoQFfDshs6lfETssjOMuy7k7svHVsOo5qq6G3AN0bntU9E+kFbk7m37K5TMXSsKoWqPwn0Nx6Wg6UzbMDyr4dgOcRkJOtwRbv0uD6wdZkajylb3pj3p08OWNGmSxYgrnci1wDrYC/EdfqOZSNMRbkDtgplLKrnbuTzZvN0F01IufPX5WHlOY9SyhHLBX33Ok4KnYTouM9YBWAIAgCAIAgCAIAgCAIAgCAIBS0AoVgFjUoB5PhxAMapgwYBh1tnA9UAjMVsRT1Ra4ILaW6aVL5lVvvC59Rr7zjIuWhxKnGXaRqm09wENyuZf6h+R+ce8u8peGt2JNeZq+O3Mrp8Fn8OP4TY+gMZ+uhy41Y7q/gQOJwVSmbOhB7CCD6cZ0mmQqsb2eniY8ksJPd3Bc9iEW2hIv4cT7AzlvQqqLM1Dr9D6G2DhcqKJJtNnoLpJBkQBAEAQBAEAQBAEAQBAEAQBAEAQBAEApaACsAsNOAebUIBj1MIIBi1cAD1QCOxOyFbiBAIjG7uqwsQCOxgGHoZw4RZDSej1NY2luBSe9kyntQ/7Wv7ERaS2ZS8PD+m68DN2Lu9X+ko+IcVBSpLSp9AIVRToCALHxueJlGHw0aN8qtd3et9TpQlnzSd7Kx0XA4ewmotJSmIBfAEAQBAEAQBAEAQBAEAQBAEAQBAEAQBAEAQBAKWgFpSAebUYB4vhhAPFsGIBdTwgEAy6dO0A9RAKwBAEAQBAEAQBAEAQBAEAQBAEAQBAEAQBAEAQBAEAQCloBTLAK5YAtAKwBAEAQBAEAQBAEAQBAEAQBAEAQBAEAQBAEAQBAEAQBAEAQBAEAQBAEAQBAEAQ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0420" name="AutoShape 4" descr="data:image/jpeg;base64,/9j/4AAQSkZJRgABAQAAAQABAAD/2wCEAAkGBxQREBMUEBQUFBUVFBcWFhYVFBUUFhQXFRQWFhQUFBUYHSggGBolGxUUJDEhJSktLi4uFx8zODMsNygtLisBCgoKDg0OGxAQGywkICQsLCw0Ly0sLCwsLCw0LCwsLCwsLC8sLCwsLC0sLCwsLCwsLCwsLCwsLCwsLCwsLCwsLP/AABEIANIA8AMBEQACEQEDEQH/xAAcAAEAAQUBAQAAAAAAAAAAAAAABQECBAYHAwj/xABCEAACAQIDAwoCBwcDBAMAAAABAgADEQQSIQUGMQcTIkFRYXGBkaEysRQjUnKSweEzQmKCotHwssLxFSRUcxZDU//EABoBAQADAQEBAAAAAAAAAAAAAAABAwQCBQb/xAA5EQACAQIEAwUHAgUEAwAAAAAAAQIDEQQSITEFQVEyYXGh0RMigZGxwfAG4SMzQlLxFGJygiQ0Q//aAAwDAQACEQMRAD8A7jAEAQBAEAQBAEAQCl4AvAKwBAEAQBAEAQBAEAQBAEAQBAEAQBAEAQBAEAQBAEAQBAKEwDyqVbQDAp7VpuSEdGKkhgrAlSDYggcDeCFJPY9lxYgk9lrwD0FSAXhoBW8ArAEAQBAEAQBAEAQBAEAQBAEAQBAEAQBAEAQBAPKq0A1je/bYwuGq1OtVOXvY6KPUiCurPJFs4diN71ODFFKRWtcfXZhe4a5qAjpZ26/E8Z5UOH1I4t13U06fYt9vTeGVLJr1+/UpszlAxtGw5w1AOqp0vc9L3nqmNKcezL5nR9hb9tUo06lRF6YPwsVOYOEyKKgCs2vU2kwzx0YVHCSenx5XNsKVSUFLR3Nmw+9NI/GxpnUdMFR0TlazHomx00Mvp4qlU7Ml9/kcyTj2lYmqG0AwuCCO0GXgykxQgHstaAegeAXBoBWAIAgCAIAgCAIAgCAIAgCAIAgCAIAgFDAMTFPYQDkXKi9XE3o0LHmwHddczs1wqUwB0msGNuwgzNWxVOjJKb38vErdGdaVo7R1fjyOX7E2RUxVcUqeh1LEjRFHEke1u2aU7nCTbNvq8nqZehWqZu0qhX0Fj7wWZEVwmAxeDpGmKSYhOn8NVqbkOtihDXXLcAkDjb1wYnAqrPOpWenK+33NFKs6cctrrU9Tt+kCwq87hyc/7Wm1P91WDE07o4zrYJlsb63vr5k+H14W0vttr9ddt3fwNSxNOW+nj+2nwJXDYi+ZqDXuanSpMCSxC1bFqJ6TWzC5TKvDXrqhVq0bK7W3h02fL43YlRpz1Xlv15ehLUN4K6XswcAVG1AcFVKlSHSzBQrasyHuvpfXT4nUVs6T27nz+F9NkUywr/pfX8/exM4Xe4ah0Iy5ichz2CEAkro4vcWGXWbKfEqMrZrx237+/YplSqR5X8Py5NYPb9JzZXGYaFT0WB7Cp1HpNsKkJq8WmV3WzJSnjAZ2Se6YgQD2WrALw8AreAVgCAIAgCAIAgCAIAgCAIAgCAWOYBF7Qq6GAcI3u2rVwuNrZHzCpclWuQrMtg6hSLMoAsewiZcRhKddpy3XPu6eBTSrzpVJRWz1JDk22bzeFeu3xV3yr283T0J82Le01HcFobbaDsWgHnVoKwsygjsIgELi9z8M5zKhpNYjNSY0zrx+HT2kOKejRFrbGLW2JjKf7LELWHHJiUD3OTICXAzaDq4THPh9CWyt4O3O/gWqtUXO/ieFbaNamLYrC1ba9OkwxFr0wpYB+lnLAHMToPfFLhc4605L6c+7lbu1Lliv7l9z2w+2qFa6rVXMcwyOSli1MOwy1gbLmU3bNckm3VMU8PWou7i9Oa8bcra2eitYsz0qml/z4kxTxtSmCyOyghmGpVbMgen0XzIo0YBQQTpwnVLG14NRzX5a689ddH8dkcTwsNXHT/GmmqJalvPUp3zgEAtxBQ9FQ4AYZkZyDewI0GttZupcVvZTj02ffbZ2dl1KZ4ecdVr5fsTOG3nQ/FmXUi5F10AJ6a3XS/bNlPHUJ7St3PR+ZVJSj2k/qiXwu1VcXVgw7QQR7TWQpJ7GamLEEnuteAegqQC4NAK3gFYAgCAIAgCAIAgCAIBj13tAOa8qW8bYagFpNlqOdCOIUcSPOw8zBnrzatFbs4n9ZiayrctUqOFBNz0mNrn5nwg5hBRO2UcMtJEpJ8FJBTXwUWJ8zeDUXWgFbQBaAVtAK2gFct4BhY7Y1CuPraaN3lQSPA8RBDSZEf8Aw8UzmwletQINwFYsl7ZblG46G0pq0KVVWnFMmLlHsuxj/Rsdh7dCliFUAdAtQqFVUrYMugJuLnUm3piq8LpyvlbXmvk/ItjiJx3SfkeKbcpqQMTTqYdjlUs9MhTdCjjnaVjzYAQhesgX7sNXh1ePZ1Wr87rR3V+/kWxxMH2tPzquRAbS3gdsQatB6i6KCSwuxUWLDKBYGw0nrYKjKjSUJeXLuPJxUYVamdXT63sS2zOUPE07B7VB38f885qKU68OzK/j6o23ZfKbSawqqUPjce9pJ2sZOPbg/hr+5tuz96KFW2Sopv1E2PoYL6eLoz0Ute/QmKWOB64NBkpiRAPZasA9QYBWAIAgCAIAgCAWsYBG4+tYGAcB31xD4/aHN09ekKadmhN2PdfMfC0Hnqees2vA2Ld7cing6i1nqNVqKDl0CorMLZgNSTYnrg2xhY2O0HYtAFoAtAK2gFQIBUCAXAQC4CAXAQC16CsLMAfKAQ2O3PwtW55sIT1p0flx84OXCLNfxvJ6w1oVb9zj8xb5QVOj0Nex27eKpfFSJHanSHpx9oK3TkiNSoUNgSp7NVPmJBTOnGWklcmNn70Ymj8FQ27Dw9OHtBUqGX+XJx818mbRszlMdbCsgPeNP89JJYq2IhvaXkzctj7+YeqtyWUAgElSVBPAEjh5zlzinlb1LVjYpXnFx+GnzWhumGrhgCNQZ0bTLBgFYAgCAIAgCAeNZoBpe/W1+Yw1RgekRlX7x0B8uPlBRiKmSm2cx5O8Bnr1MQwPQGVb/aYanyX/AFGCnCQsrnQKhufD5/584NpZaALQCjsALk2E6jCUnaKK6lWFOOabsjxo4ym/wup8DLpYStFXcTJDieFk7ZreN19TIEoaa3N0ZKSuncqBIJKgQC4CAXAQCoEAuAgF4EAuAgF1oBh43Y9GsLVKaN4gGCGkzUdvbj0wjth7qwBYC5KtYXtrqIK5Uk1oc+Rri8gzGwbpq7uaYZubZlzJc5WPaR2gD5SuVKDmpte8tEymo5TnGitm7vwR3vZWigd0tPUJdIBfAEAQBAEAoxgGDjKlhAOK8qm1ecqiiuoQXYA9ZH5C34pB5uJnmqKK5fUnN2tnfRsLTS1jbM/3m1b04eUk3042ikSiiDsraALQDT99saSy0VOg6T26+wH/ADqnsYClaGbqeDj6uetblH6/svqa3Sp21Gh7tDPRUTBKV9GTGAxuIH7NnbuIL/r7zipTpvt2+JxCLi707r/jdft5ExT3gqp+2onxFwfRrTFPA0pdl/J3NkMfiaXa1X+5W816Elhtv0X0LZD2MMvz4zJPh9RdnU3U+L0324tea8iUp1A3wkHwN5knTnDtKx6FLEUqq9ySZ6ATguKgQC4CAXAQC4CAXgQC4QCH30xnMYKu/BsmRfvv0R7m/lBEnZHF6YsBIMTOg8nmA1DEd/m3D2tI5nGDWerOp091fc6/s9NJ0eiSiQC6AIAgCAIB51GgGv7fxwpU3duCqSfKDmc1CLk+RxTY2G+m48O+uVjVf+U3C/iIHgJB5eEUpzzS8TpBWSesXWgFLQCys4VSx4AX9J1CDnJRXMrq1FTg5vkaDh8K+MxVltmqMdSbKqi5LE9SgBj4T6NuNKnd7I+XgpVJ25vV/HV/Intl4CkVr1KKK9OgoVWrIXOIq1TkQZMwCDiQOI0Jv1UVJzWWMnZvpySNFOMGpSitI9Vu2euP2Li8OpC1+cWmy02WlXa9NmsEVkuMtzoLSadejN6xtfXVbldbD16a0le1lo9jzx+IxeDrNSevUzLb/wCx2U3FxYPoePZ2zqEaNaOZRM9apiMPPI5O4p41Ky/91RBW9jXooKbqT9oKMj+BAPfIdNwf8OXwf5cRrRqL+LH/ALLRr7Mw9pbNOGqAK2jKHpuhIV0b4WA/IyynNVY7eKKa9OdGdm780+qFHbNdODBx2ONfUSueDpz5F9HiNan/AFP46r18yQob2qP21Jl706Y9BrMVThzXZfzPWo8WT0kvl6P1JnZ+2KFfSlUVj9ng3oZjqYepDVrQ9GliqdR2T16PQkAJQaC4CAXAQD0T5f4PeAc75Wdo60MOD21X/wBKA/1nygpqvSxq+xNmisdddbAf3nLZ583OdVUoO2l2+461ujsrmk14mSr8z0aFFUoKCN4wqWEktMwQCsAQBAEAoYBjYl7CAcw5T9qkUxSXixufAcL+fyMHnY+poqfXfwI/k/2XzeHNUizVTcdyLcKPC+Y+Yg0YWNoX6mzAcf8AOEGkWgC0Agt7MXlpBBxc+w/XX+Uz0eH0rzcuh5PFatoKn11fgiO3NemmJy1TlWrTqUc32OcXKG/LznpYuLdP3eTT+R5WCqxVW0uaa+ZmJUr7OdaNamCqVhXCm4WoyrlVlfrUaHuIHCcWp4hZovVq3gQ6lXCSUJrRO/j8TN2Jt+kDSFbMM2JavXci4Zsp5kADXKGsTp1Sqthp6uPSy+5Zh8bTulPnJyb+hMbOxKGitVvrjnqNiXApVDlVzamUrHMKZU3GXt4a2macJKeXba2/z05mylUi6ed+9q8z0fws9bdLEfjKLrTw9DB02ZqjtiiAL5VclcOHvoAEHX1i8upyi5SnUe2nqZ6kJKEaVFat5vS5Gb01AOZooQ/0allqOvw53a7KD2AkCaMKt5vTM9PAzY3XLTWuRWb7zXGebbGFRPNnnVjtRMeq1iGXRwbqRxuNdPScVIxtdmii5J2R1elfKM3Gwv421nykrXdj6+OyuegEgkuAgFWNrev5D8/SAcS3xxD1NoYk1AVKvkUHqRQAh8CNf5oM1R6mTuez88AvDMP19ryGY5R/8iGXfX5HdNk0tBJPVJ+ksA9YAgCAIAgFrmARW0a9gYBxDbuIbG4/IhBzuEGuoXra3Za7ecg8P/2Kzl32XgjpC0RTQKosFAVR2WFhJPbSsrItCwSLQBaAYX/SKGMqXqqGCKLMpysS2tg662A6r/vTJxPE4nCU4+x0bu27aJLv7zLR9lia8s1nFK1urfd3GBtLcsoL4esTf9youcAdgZbN5m8YT9Q4lRSnabW9tGvzwK63BsPOdl7vTX1KUds4zC0xTxOHGKodh+tAA6lNsw/CbTfDimBrS7Xs5Gd4XFUY5GlOPRrUsXaWyq5s1Ovh361RgbfyvqPwiepTnWkr05xkjDUp4X/6U5Q+hc2F2X/5GK8Mi39clpdmxe2VFPssD/fL5ETjtrFWqJhqtYUTYAM3SZVWwDEdXHTgBNFOgmk5pXKJ1mm40pPKV2XtlKSBGp3GcMxsrk669Fxa+UZR2Z3PEi0VcPKbzJ/n5qWUK0YRytfn5oZdOlhaxGUorFWuFD3LtnY2WoQCAi2Ci3TZBciVOVeC1vb7adPyxojChN6WMba2wFppnSouVQMwZlLk85kcoq6EKxy8dTTcjSWUcU5Syta+X4zmrhVFZovQjtg4MVcciAh0p/WMQCAQtiuh/iye85x9XLS72X4ChmqX5I6WBPnT6AuAgFwEA8Kj3Y+g8tP7nzgHM+Vaon0jDgAZ+bYuesqWHNg+YqesFNVGVyc4C7BiO/1/S0jmZsKs1WVTpovudk2dT0Ek3ksggF0AQBAEAQDwrtpANJ362pzOHfWxbQefE+l4MeNquFJqO70Rz/k8yPjGZ7Z+bOTW+pIDWHhYQUYGGVtdEdEr8bdnz/z5wemedoAtAI/bmK5qgxBsx6K9xbS/kLnymjDU/aVEjLjK3sqMpGlUXKm6kqe4kEdguO6fQOKas0fHOTvdGzbLrYh6QqVKtAU82VDiDbMw1ORgLi32ibTyMRgMI5NKDTe+TT58n8j1MPPEOKnKSsts32JIbXqc2XrUKqICRzqAvT00zZusacbkGfPYn9Mqc70qqk/7ZryutUe1Q4xUpw/i0nbqjHbF4SuCrpTqgm+o6XjYj+08arwDiuHeeF1bo9Pz4Hp0uKYHEaN2v1RHY3dSkx/7d6lI2uFPTU6XsA17fymb8JxriFGcac3mXO/5cz4jh2CqQlJLXlbQ16rsfEqzAKlXLf4GyNp/A3X5z6mHHoQpKpWjZdx41ThHvKNOWr11GE2JiapIFPmwLXNU2tc2+Fb34jrky/UVB5fZJvNouXiTDgtRN+0drDG7vYqmxACVgACchyEX6srcevr6pjo/qylnyVYW1tobpfp2bpqpTl8yNrYxkAp1edpgG4SoGCgnS4/dv4Ge7heK4LEO9Oav5nl4jh2Koq04uxt/JthL0amI/wD1eyn+BNNP5s34Z5/Eq2epZbI9PBUfZw1NyAnnG0uAgCo2VSewaeJ0HuRAMBTAOM7x476Vj6rA3XPza/dTo39cx84MleeVOXQ6vuJgMlJTbU6yEWYankpJfE6Hg00kl5miAVgCAIAgFGMAj8bVsIBxXlO2tzlUUwdF4/M/l6GQeXUl7XEd0Pq/Qhtw8E1XH0ipIFO9RyPsqLW8yQPWSaqV8x1s669sGopaAUtAIveHZ7VqNk+JTmA7eiVI9GM1YSsqVS8tmYsfQlWpWjutTSMRmpm1VGQ94NvIz3Y1Iy2Z8vPDzi9UTVbHYevh8OpqmmaK5GphCwbNUu9RHXQEg3IPZ1yiMakJycVe/O5sk6c6cFJ2y8rb67mx1Ec4mvUz0ylan9GwiJUV1cVLU06CnRFW7NcDrmS8VTjG2qd5O35ub8snUlK+jWWKvff0G08DSq/Vg0Gp1LYfCZKbCstSkVSqzvlHQWzsbk3Frd6nUnD3tbrWV3pZ7HVSlCay6Wei01utyB28q4RgiHF0+kQrVclWjVRdOcS1rX6OgvoeqXQw9PFq9WMJfCzTKJt4Z2puUfo0eOB224FXorUW6KzI2V2zFguRD0muSb2HZ3Tz8b+ncPWUYxk4OztzS2vf/Jpw/E68J+0aUrW7vD8sUxG89SkSgpsrDqqggjjxTj7xhf0xh1aUqjfhod4rjNaTsoqP1PDD70vc84itmOpF1P8AaRif0hg6nvU5Si/n9SKH6hxNOylaSXwMzF7Wo4kJTN0L1EUhuGW/SA7WIuBbW5E8rCfpjEYDEKrKSlFJ25O/L1N8+O08VT9lkaba7zdFQDQAAdg0E1lpcBALgIBi7QewVf5j8h/u9IBr+820vo+ErVBxCkL95uivuYIbsjlm62D5yso48B/f2v6yGYKqzzjDq7/BH0DsLDZVUd0k9A2agukA94AgCAIAgHlVaAa5vHjxSpOx6gfM9QgqrVVSpub5Hz7tPFGrVdyb3J/z5nzkHn4eDjDXd6vxOjcmuy+bwrVmHSxDaf8ArpkgerFj4EST0KUbK5ttoLRaAUtAFoBa9MMLMAR2EXHoZKbWxEoqSsyGx26mGq65DTb7VM5fbh7TTDGVY87+JlngqMuVvAg6+5+IpNnwtcEjUZr03Hg69fpNkOIpq019zJLhtneD+xh4baeNwBp87QYpSd3HRzp9Yhpv9Ymq3U9vGaHUoV762bt5arQqVKvRtzSv57kPi8dRqNegvNJbSmahqWPWVJANjp6cZ6FHRatN9bWMVaLvpGy+ZtmxqpWnhEwtNcQ9NmxdZMwBLnoU1W+pKKAbAHUgzJWjeU3UeVP3U+7d/M00naMFBXa1f53GLviHFVKbVargIrlKrio1B6gu9Iv12svrLsCouDkklra60ulzM+Nm1JRvfnZ627iFp0ZtPOcyS3XwPO45CR0aC84fvnRB49flPK4nVywy9T1+E08zzM6OBPnj6EqBALgIBF4lszk9XAeA0H9/OAc75Usf+xoA8SareA6KA+ZY+UFdR6F3Jps7M+cjh+f6W9ZzuzPQWapKfTT1O17NpWAnRsJdBAL4AgCAIBQwDExVSwgHK+VHa+VBTU6nU/IfmfKDzsZLPONJeL+G3mc02dgmr1qdFPiqOFB7AeLeQufKCxK7sd1p0FphaSCy00RVHYoFh8oNqVi60ApaALQCloAtAFoBW0AWgEXtHdzDYjWrRQk/vKCj/jSxlsK1SHZZxKnGW6IHFbhAa4auy9i1AHHkwsR4m83U+J1Y6S1MdXh9OWq0IuvsLFUfjo84PtUTn/p0f+mb6XFKUtJaHlV+FVVrHUxBikBym+f7FiHv2ZTr7TasTTaumebLCVlLLY3bc3ZTUKLNVFqlVs7DrVRoinw19Z87ja6qz02R9TgcO6NOz3NgAmI2lwEAtrNlUnrtYeJ0H9/KARmWAcU3mxv0nHVmHw5+bT7qdG/qGPnBmrTypvodZ5P9nZKKm2p19ZC6neHhlppfE6Ng0sJJcZwgFYAgCAIBY5gETtOvlUk9Qghu2p8+b2bT+kYlm6gdPy9re8g8qg87lVfN+S2JXkryf9R6fHmXyX+1dL278ub3km2itTrOMwxJDIbMBY34EcRBpPLK3WvofyMAoGF7dfYdD6GAVtAFoAtAFoAtAK2gC0AraAVtAFoBW0AutAKgQDHxZ4DzPyH5+sAgN7NofRsHWq9YSy/ffop7kQQ9jj+7OC5ysi8dRf8AP2BkPYxVVnlGHV+R9C7BwuVFHdJNxs9BdIB7wBAEAQBAPKrANH5QcdzdDLexqtkvYmwPxMQNbW+c5nJpNrVmPGzy08u19L9FzZzHfzZ9FXpVsMytTdQjZSCVdBYFhxBZfdT2zx+EYivJSp4hNSTur9H6F9eNG0XRaatbQ1nDV2pur02yspuD/wAz2ihO2pt+y+UjEU7CsgqDtU2Po17+ogtVbqbdszlFwlWwdjSPY4y+56PvBYqkWbCmLoVrAOpLcBcAnwB4+UHZH7UqrhiL1wt+Ctc/IGAWUNrE/uhx1mmwa3iL6ecAy6O0KbcGAPY2nzgGVaAVtAFoBW0AWgFbQCtoBW0AraAVAgEZtDGpSRqtVgqX4n0X2tAOYcpW89HErToYZ+cVWz1GW+W4FlUNwbiTcXGkFc2X8mezsz5yOH5/pb1nPMoorNUcumnqdu2bSsBOjWTFMQC+AIAgCAIBZUEAhNsbMSstnUHxEhpMGkbU3NQ3yjyOonOXozNUwlGetrPqtDVdobmkXstvu/2j3luUPCVY/wAud+6XqiBxO79ReGvcdIzLmVOdWH8yD8VqiOrYV1+NT48R6idEwr059lkLitq1KFZfo7tTNPW6m3S4m44G2g9ZJ6NNWiYe19s18VU5zE1WqP1Enh90DQeUHZXCbZrUyMtRtOGp08D1QRY2bZ3KJXSwq2qD+MZj+LR/6oGptmyOUKg1rl6R/hIdfNWtYeZgXNv2dvIKlsj06vcDkf8AAwBPkIJJantWmTZroexhb3gGbTYMLqQR2g3gF9oAtAK2gFbQCtoBSp8J79PX9LnygHLOWXaX7DDL31nHcLrTB88x8oOJs5vTS5A7TBnnLLFs7dye7OyUFNtTr6/pacrqW4eGWmr+J0jBpYTouM4QCsAQBAEAQChEA8qlO8AxKuEvAMKts4HqgEZi9iK3FRAIPG7rKeGk5yLkVVKFKp24pmobW5PKbXPNgHtTon0Gki0kV+wlH+XNrueq9fM0/aXJ7US/NPfucWPqOPpGfqPaVo9qN++PozWsbsKvR+Om1u1RmHtw850mnsdRxNOTtez6PR+ZHGSXk3sHYK10NSrVWkmZkUtoCyqGyluonMthYlrNYaQDYH3Or0mCrmQNlC1RWStSZndURSuRGsWddQD12B1sIsRmzt98VQ6JfMoNspIddOwNdR4iAbTsvlIpEjnUNM/apsV/pN7/AIhAN12VvhTqAZK9Nu6r9WfxXy/1GCTY6O0wbZ0Zb9Y6QPgeuAZlKsrfCQe7r9OMA9bQCtoBRhqB2anxPD2/1QD523t2p9Kx1esDdS+RPuJ0V9bE+cFM3qWbvYPna6L3/wDPsDIexnqLM1Dr9D6E2BhcqKO6SbjaKC6QDIgCAIAgCAIAgCAUKwCw04B5tQgHhUwggGJVwAPVAI/E7IB4gQCGxm7angLTlxTOZRjJWkrmr7Y3Ep1L5qanvGh9ePvIs1syj/TRXYbj4PT5PQ1htzK2GLnC1WQOLOlRVqU3A4B0cFWtc8b8YzNbon+PHpLyfoQm2fp6U8gppSUEkthk5otcEEEKRob6gC0lSTJ/1EV204+PrsaXUQqbMCD2EWM6Lk01dFsEl9Oqym6kg9oJEA65yT7700ovh8ZUF8+amWI1DAArrx1HvAOqUKlGqBkKtfq/QwD2NAj4SfAm494B5Fqp0CqP4ibj0vAIfffaX0PZ1dw3TK5FJ4mpU6IPlcnyghuyPn1FsAIKGb9yZbNzVC5HDh5/oB6zl6s5orNUcumnqdv2bSsBOjUTNMQC+AIAgCAIAgCAIAgCAIBS0AtKQCxqMA8HwwgGNVwIMAwa+zAeqAROK2Ap6reEhxT3Brm1dyqdQHMit5Afp7TnLbZlLoU73Ss+7Q0ra3Joupplk7jqPXWLyW6GSpHaV/H1RqW0dy8TSuQucDrX8x1RnXMe1a7UWvNeXoQFfDshs6lfETssjOMuy7k7svHVsOo5qq6G3AN0bntU9E+kFbk7m37K5TMXSsKoWqPwn0Nx6Wg6UzbMDyr4dgOcRkJOtwRbv0uD6wdZkajylb3pj3p08OWNGmSxYgrnci1wDrYC/EdfqOZSNMRbkDtgplLKrnbuTzZvN0F01IufPX5WHlOY9SyhHLBX33Ok4KnYTouM9YBWAIAgCAIAgCAIAgCAIAgCAIBS0AoVgFjUoB5PhxAMapgwYBh1tnA9UAjMVsRT1Ra4ILaW6aVL5lVvvC59Rr7zjIuWhxKnGXaRqm09wENyuZf6h+R+ce8u8peGt2JNeZq+O3Mrp8Fn8OP4TY+gMZ+uhy41Y7q/gQOJwVSmbOhB7CCD6cZ0mmQqsb2eniY8ksJPd3Bc9iEW2hIv4cT7AzlvQqqLM1Dr9D6G2DhcqKJJtNnoLpJBkQBAEAQBAEAQBAEAQBAEAQBAEAQBAEApaACsAsNOAebUIBj1MIIBi1cAD1QCOxOyFbiBAIjG7uqwsQCOxgGHoZw4RZDSej1NY2luBSe9kyntQ/7Wv7ERaS2ZS8PD+m68DN2Lu9X+ko+IcVBSpLSp9AIVRToCALHxueJlGHw0aN8qtd3et9TpQlnzSd7Kx0XA4ewmotJSmIBfAEAQBAEAQBAEAQBAEAQBAEAQBAEAQBAEAQBAKWgFpSAebUYB4vhhAPFsGIBdTwgEAy6dO0A9RAKwBAEAQBAEAQBAEAQBAEAQBAEAQBAEAQBAEAQBAEAQCloBTLAK5YAtAKwBAEAQBAEAQBAEAQBAEAQBAEAQBAEAQBAEAQBAEAQBAEAQBAEAQBAEAQBAEAQ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0422" name="Picture 6" descr="http://www.xbitlabs.com/images/cpu/core-i5-2500-2400-2300/cpu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1" y="4214818"/>
            <a:ext cx="2806239" cy="2459286"/>
          </a:xfrm>
          <a:prstGeom prst="rect">
            <a:avLst/>
          </a:prstGeom>
          <a:noFill/>
        </p:spPr>
      </p:pic>
      <p:pic>
        <p:nvPicPr>
          <p:cNvPr id="60423" name="Picture 7"/>
          <p:cNvPicPr>
            <a:picLocks noChangeAspect="1" noChangeArrowheads="1"/>
          </p:cNvPicPr>
          <p:nvPr/>
        </p:nvPicPr>
        <p:blipFill>
          <a:blip r:embed="rId4"/>
          <a:srcRect l="1485" t="13081" r="68293" b="70349"/>
          <a:stretch>
            <a:fillRect/>
          </a:stretch>
        </p:blipFill>
        <p:spPr bwMode="auto">
          <a:xfrm>
            <a:off x="285720" y="1714488"/>
            <a:ext cx="2786082" cy="1393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타원형 설명선 10"/>
          <p:cNvSpPr/>
          <p:nvPr/>
        </p:nvSpPr>
        <p:spPr>
          <a:xfrm>
            <a:off x="2857488" y="3429000"/>
            <a:ext cx="1714512" cy="928694"/>
          </a:xfrm>
          <a:prstGeom prst="wedgeEllipseCallout">
            <a:avLst>
              <a:gd name="adj1" fmla="val -46242"/>
              <a:gd name="adj2" fmla="val 5991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아하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786182" y="2000240"/>
            <a:ext cx="1857388" cy="8572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컴파일러</a:t>
            </a:r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>
            <a:off x="3143240" y="2214554"/>
            <a:ext cx="57150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4208314">
            <a:off x="5803592" y="2960478"/>
            <a:ext cx="57150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514" name="Picture 2" descr="http://cfile207.uf.daum.net/image/147B6A3F4F700A8806F6DB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72198" y="3643314"/>
            <a:ext cx="2339632" cy="2286016"/>
          </a:xfrm>
          <a:prstGeom prst="rect">
            <a:avLst/>
          </a:prstGeom>
          <a:noFill/>
        </p:spPr>
      </p:pic>
      <p:sp>
        <p:nvSpPr>
          <p:cNvPr id="16" name="오른쪽 화살표 15"/>
          <p:cNvSpPr/>
          <p:nvPr/>
        </p:nvSpPr>
        <p:spPr>
          <a:xfrm rot="10027986">
            <a:off x="4673006" y="5093540"/>
            <a:ext cx="1083235" cy="544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형 설명선 16"/>
          <p:cNvSpPr/>
          <p:nvPr/>
        </p:nvSpPr>
        <p:spPr>
          <a:xfrm>
            <a:off x="6858016" y="2428868"/>
            <a:ext cx="2071702" cy="928694"/>
          </a:xfrm>
          <a:prstGeom prst="wedgeEllipseCallout">
            <a:avLst>
              <a:gd name="adj1" fmla="val -46242"/>
              <a:gd name="adj2" fmla="val 5991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나는 기계어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7318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err="1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씨언어가</a:t>
            </a:r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실행파일이 되기까지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sp>
        <p:nvSpPr>
          <p:cNvPr id="60418" name="AutoShape 2" descr="data:image/jpeg;base64,/9j/4AAQSkZJRgABAQAAAQABAAD/2wCEAAkGBxQREBMUEBQUFBUVFBcWFhYVFBUUFhQXFRQWFhQUFBUYHSggGBolGxUUJDEhJSktLi4uFx8zODMsNygtLisBCgoKDg0OGxAQGywkICQsLCw0Ly0sLCwsLCw0LCwsLCwsLC8sLCwsLC0sLCwsLCwsLCwsLCwsLCwsLCwsLCwsLP/AABEIANIA8AMBEQACEQEDEQH/xAAcAAEAAQUBAQAAAAAAAAAAAAAABQECBAYHAwj/xABCEAACAQIDAwoCBwcDBAMAAAABAgADEQQSIQUGMQcTIkFRYXGBkaEysRQjUnKSweEzQmKCotHwssLxFSRUcxZDU//EABoBAQADAQEBAAAAAAAAAAAAAAABAwQCBQb/xAA5EQACAQIEAwUHAgUEAwAAAAAAAQIDEQQSITEFQVEyYXGh0RMigZGxwfAG4SMzQlLxFGJygiQ0Q//aAAwDAQACEQMRAD8A7jAEAQBAEAQBAEAQCl4AvAKwBAEAQBAEAQBAEAQBAEAQBAEAQBAEAQBAEAQBAEAQBAKEwDyqVbQDAp7VpuSEdGKkhgrAlSDYggcDeCFJPY9lxYgk9lrwD0FSAXhoBW8ArAEAQBAEAQBAEAQBAEAQBAEAQBAEAQBAEAQBAPKq0A1je/bYwuGq1OtVOXvY6KPUiCurPJFs4diN71ODFFKRWtcfXZhe4a5qAjpZ26/E8Z5UOH1I4t13U06fYt9vTeGVLJr1+/UpszlAxtGw5w1AOqp0vc9L3nqmNKcezL5nR9hb9tUo06lRF6YPwsVOYOEyKKgCs2vU2kwzx0YVHCSenx5XNsKVSUFLR3Nmw+9NI/GxpnUdMFR0TlazHomx00Mvp4qlU7Ml9/kcyTj2lYmqG0AwuCCO0GXgykxQgHstaAegeAXBoBWAIAgCAIAgCAIAgCAIAgCAIAgCAIAgFDAMTFPYQDkXKi9XE3o0LHmwHddczs1wqUwB0msGNuwgzNWxVOjJKb38vErdGdaVo7R1fjyOX7E2RUxVcUqeh1LEjRFHEke1u2aU7nCTbNvq8nqZehWqZu0qhX0Fj7wWZEVwmAxeDpGmKSYhOn8NVqbkOtihDXXLcAkDjb1wYnAqrPOpWenK+33NFKs6cctrrU9Tt+kCwq87hyc/7Wm1P91WDE07o4zrYJlsb63vr5k+H14W0vttr9ddt3fwNSxNOW+nj+2nwJXDYi+ZqDXuanSpMCSxC1bFqJ6TWzC5TKvDXrqhVq0bK7W3h02fL43YlRpz1Xlv15ehLUN4K6XswcAVG1AcFVKlSHSzBQrasyHuvpfXT4nUVs6T27nz+F9NkUywr/pfX8/exM4Xe4ah0Iy5ichz2CEAkro4vcWGXWbKfEqMrZrx237+/YplSqR5X8Py5NYPb9JzZXGYaFT0WB7Cp1HpNsKkJq8WmV3WzJSnjAZ2Se6YgQD2WrALw8AreAVgCAIAgCAIAgCAIAgCAIAgCAWOYBF7Qq6GAcI3u2rVwuNrZHzCpclWuQrMtg6hSLMoAsewiZcRhKddpy3XPu6eBTSrzpVJRWz1JDk22bzeFeu3xV3yr283T0J82Le01HcFobbaDsWgHnVoKwsygjsIgELi9z8M5zKhpNYjNSY0zrx+HT2kOKejRFrbGLW2JjKf7LELWHHJiUD3OTICXAzaDq4THPh9CWyt4O3O/gWqtUXO/ieFbaNamLYrC1ba9OkwxFr0wpYB+lnLAHMToPfFLhc4605L6c+7lbu1Lliv7l9z2w+2qFa6rVXMcwyOSli1MOwy1gbLmU3bNckm3VMU8PWou7i9Oa8bcra2eitYsz0qml/z4kxTxtSmCyOyghmGpVbMgen0XzIo0YBQQTpwnVLG14NRzX5a689ddH8dkcTwsNXHT/GmmqJalvPUp3zgEAtxBQ9FQ4AYZkZyDewI0GttZupcVvZTj02ffbZ2dl1KZ4ecdVr5fsTOG3nQ/FmXUi5F10AJ6a3XS/bNlPHUJ7St3PR+ZVJSj2k/qiXwu1VcXVgw7QQR7TWQpJ7GamLEEnuteAegqQC4NAK3gFYAgCAIAgCAIAgCAIBj13tAOa8qW8bYagFpNlqOdCOIUcSPOw8zBnrzatFbs4n9ZiayrctUqOFBNz0mNrn5nwg5hBRO2UcMtJEpJ8FJBTXwUWJ8zeDUXWgFbQBaAVtAK2gFct4BhY7Y1CuPraaN3lQSPA8RBDSZEf8Aw8UzmwletQINwFYsl7ZblG46G0pq0KVVWnFMmLlHsuxj/Rsdh7dCliFUAdAtQqFVUrYMugJuLnUm3piq8LpyvlbXmvk/ItjiJx3SfkeKbcpqQMTTqYdjlUs9MhTdCjjnaVjzYAQhesgX7sNXh1ePZ1Wr87rR3V+/kWxxMH2tPzquRAbS3gdsQatB6i6KCSwuxUWLDKBYGw0nrYKjKjSUJeXLuPJxUYVamdXT63sS2zOUPE07B7VB38f885qKU68OzK/j6o23ZfKbSawqqUPjce9pJ2sZOPbg/hr+5tuz96KFW2Sopv1E2PoYL6eLoz0Ute/QmKWOB64NBkpiRAPZasA9QYBWAIAgCAIAgCAWsYBG4+tYGAcB31xD4/aHN09ekKadmhN2PdfMfC0Hnqees2vA2Ld7cing6i1nqNVqKDl0CorMLZgNSTYnrg2xhY2O0HYtAFoAtAK2gFQIBUCAXAQC4CAXAQC16CsLMAfKAQ2O3PwtW55sIT1p0flx84OXCLNfxvJ6w1oVb9zj8xb5QVOj0Nex27eKpfFSJHanSHpx9oK3TkiNSoUNgSp7NVPmJBTOnGWklcmNn70Ymj8FQ27Dw9OHtBUqGX+XJx818mbRszlMdbCsgPeNP89JJYq2IhvaXkzctj7+YeqtyWUAgElSVBPAEjh5zlzinlb1LVjYpXnFx+GnzWhumGrhgCNQZ0bTLBgFYAgCAIAgCAeNZoBpe/W1+Yw1RgekRlX7x0B8uPlBRiKmSm2cx5O8Bnr1MQwPQGVb/aYanyX/AFGCnCQsrnQKhufD5/584NpZaALQCjsALk2E6jCUnaKK6lWFOOabsjxo4ym/wup8DLpYStFXcTJDieFk7ZreN19TIEoaa3N0ZKSuncqBIJKgQC4CAXAQCoEAuAgF4EAuAgF1oBh43Y9GsLVKaN4gGCGkzUdvbj0wjth7qwBYC5KtYXtrqIK5Uk1oc+Rri8gzGwbpq7uaYZubZlzJc5WPaR2gD5SuVKDmpte8tEymo5TnGitm7vwR3vZWigd0tPUJdIBfAEAQBAEAoxgGDjKlhAOK8qm1ecqiiuoQXYA9ZH5C34pB5uJnmqKK5fUnN2tnfRsLTS1jbM/3m1b04eUk3042ikSiiDsraALQDT99saSy0VOg6T26+wH/ADqnsYClaGbqeDj6uetblH6/svqa3Sp21Gh7tDPRUTBKV9GTGAxuIH7NnbuIL/r7zipTpvt2+JxCLi707r/jdft5ExT3gqp+2onxFwfRrTFPA0pdl/J3NkMfiaXa1X+5W816Elhtv0X0LZD2MMvz4zJPh9RdnU3U+L0324tea8iUp1A3wkHwN5knTnDtKx6FLEUqq9ySZ6ATguKgQC4CAXAQC4CAXgQC4QCH30xnMYKu/BsmRfvv0R7m/lBEnZHF6YsBIMTOg8nmA1DEd/m3D2tI5nGDWerOp091fc6/s9NJ0eiSiQC6AIAgCAIB51GgGv7fxwpU3duCqSfKDmc1CLk+RxTY2G+m48O+uVjVf+U3C/iIHgJB5eEUpzzS8TpBWSesXWgFLQCys4VSx4AX9J1CDnJRXMrq1FTg5vkaDh8K+MxVltmqMdSbKqi5LE9SgBj4T6NuNKnd7I+XgpVJ25vV/HV/Intl4CkVr1KKK9OgoVWrIXOIq1TkQZMwCDiQOI0Jv1UVJzWWMnZvpySNFOMGpSitI9Vu2euP2Li8OpC1+cWmy02WlXa9NmsEVkuMtzoLSadejN6xtfXVbldbD16a0le1lo9jzx+IxeDrNSevUzLb/wCx2U3FxYPoePZ2zqEaNaOZRM9apiMPPI5O4p41Ky/91RBW9jXooKbqT9oKMj+BAPfIdNwf8OXwf5cRrRqL+LH/ALLRr7Mw9pbNOGqAK2jKHpuhIV0b4WA/IyynNVY7eKKa9OdGdm780+qFHbNdODBx2ONfUSueDpz5F9HiNan/AFP46r18yQob2qP21Jl706Y9BrMVThzXZfzPWo8WT0kvl6P1JnZ+2KFfSlUVj9ng3oZjqYepDVrQ9GliqdR2T16PQkAJQaC4CAXAQD0T5f4PeAc75Wdo60MOD21X/wBKA/1nygpqvSxq+xNmisdddbAf3nLZ583OdVUoO2l2+461ujsrmk14mSr8z0aFFUoKCN4wqWEktMwQCsAQBAEAoYBjYl7CAcw5T9qkUxSXixufAcL+fyMHnY+poqfXfwI/k/2XzeHNUizVTcdyLcKPC+Y+Yg0YWNoX6mzAcf8AOEGkWgC0Agt7MXlpBBxc+w/XX+Uz0eH0rzcuh5PFatoKn11fgiO3NemmJy1TlWrTqUc32OcXKG/LznpYuLdP3eTT+R5WCqxVW0uaa+ZmJUr7OdaNamCqVhXCm4WoyrlVlfrUaHuIHCcWp4hZovVq3gQ6lXCSUJrRO/j8TN2Jt+kDSFbMM2JavXci4Zsp5kADXKGsTp1Sqthp6uPSy+5Zh8bTulPnJyb+hMbOxKGitVvrjnqNiXApVDlVzamUrHMKZU3GXt4a2macJKeXba2/z05mylUi6ed+9q8z0fws9bdLEfjKLrTw9DB02ZqjtiiAL5VclcOHvoAEHX1i8upyi5SnUe2nqZ6kJKEaVFat5vS5Gb01AOZooQ/0allqOvw53a7KD2AkCaMKt5vTM9PAzY3XLTWuRWb7zXGebbGFRPNnnVjtRMeq1iGXRwbqRxuNdPScVIxtdmii5J2R1elfKM3Gwv421nykrXdj6+OyuegEgkuAgFWNrev5D8/SAcS3xxD1NoYk1AVKvkUHqRQAh8CNf5oM1R6mTuez88AvDMP19ryGY5R/8iGXfX5HdNk0tBJPVJ+ksA9YAgCAIAgFrmARW0a9gYBxDbuIbG4/IhBzuEGuoXra3Za7ecg8P/2Kzl32XgjpC0RTQKosFAVR2WFhJPbSsrItCwSLQBaAYX/SKGMqXqqGCKLMpysS2tg662A6r/vTJxPE4nCU4+x0bu27aJLv7zLR9lia8s1nFK1urfd3GBtLcsoL4esTf9youcAdgZbN5m8YT9Q4lRSnabW9tGvzwK63BsPOdl7vTX1KUds4zC0xTxOHGKodh+tAA6lNsw/CbTfDimBrS7Xs5Gd4XFUY5GlOPRrUsXaWyq5s1Ovh361RgbfyvqPwiepTnWkr05xkjDUp4X/6U5Q+hc2F2X/5GK8Mi39clpdmxe2VFPssD/fL5ETjtrFWqJhqtYUTYAM3SZVWwDEdXHTgBNFOgmk5pXKJ1mm40pPKV2XtlKSBGp3GcMxsrk669Fxa+UZR2Z3PEi0VcPKbzJ/n5qWUK0YRytfn5oZdOlhaxGUorFWuFD3LtnY2WoQCAi2Ci3TZBciVOVeC1vb7adPyxojChN6WMba2wFppnSouVQMwZlLk85kcoq6EKxy8dTTcjSWUcU5Syta+X4zmrhVFZovQjtg4MVcciAh0p/WMQCAQtiuh/iye85x9XLS72X4ChmqX5I6WBPnT6AuAgFwEA8Kj3Y+g8tP7nzgHM+Vaon0jDgAZ+bYuesqWHNg+YqesFNVGVyc4C7BiO/1/S0jmZsKs1WVTpovudk2dT0Ek3ksggF0AQBAEAQDwrtpANJ362pzOHfWxbQefE+l4MeNquFJqO70Rz/k8yPjGZ7Z+bOTW+pIDWHhYQUYGGVtdEdEr8bdnz/z5wemedoAtAI/bmK5qgxBsx6K9xbS/kLnymjDU/aVEjLjK3sqMpGlUXKm6kqe4kEdguO6fQOKas0fHOTvdGzbLrYh6QqVKtAU82VDiDbMw1ORgLi32ibTyMRgMI5NKDTe+TT58n8j1MPPEOKnKSsts32JIbXqc2XrUKqICRzqAvT00zZusacbkGfPYn9Mqc70qqk/7ZryutUe1Q4xUpw/i0nbqjHbF4SuCrpTqgm+o6XjYj+08arwDiuHeeF1bo9Pz4Hp0uKYHEaN2v1RHY3dSkx/7d6lI2uFPTU6XsA17fymb8JxriFGcac3mXO/5cz4jh2CqQlJLXlbQ16rsfEqzAKlXLf4GyNp/A3X5z6mHHoQpKpWjZdx41ThHvKNOWr11GE2JiapIFPmwLXNU2tc2+Fb34jrky/UVB5fZJvNouXiTDgtRN+0drDG7vYqmxACVgACchyEX6srcevr6pjo/qylnyVYW1tobpfp2bpqpTl8yNrYxkAp1edpgG4SoGCgnS4/dv4Ge7heK4LEO9Oav5nl4jh2Koq04uxt/JthL0amI/wD1eyn+BNNP5s34Z5/Eq2epZbI9PBUfZw1NyAnnG0uAgCo2VSewaeJ0HuRAMBTAOM7x476Vj6rA3XPza/dTo39cx84MleeVOXQ6vuJgMlJTbU6yEWYankpJfE6Hg00kl5miAVgCAIAgFGMAj8bVsIBxXlO2tzlUUwdF4/M/l6GQeXUl7XEd0Pq/Qhtw8E1XH0ipIFO9RyPsqLW8yQPWSaqV8x1s669sGopaAUtAIveHZ7VqNk+JTmA7eiVI9GM1YSsqVS8tmYsfQlWpWjutTSMRmpm1VGQ94NvIz3Y1Iy2Z8vPDzi9UTVbHYevh8OpqmmaK5GphCwbNUu9RHXQEg3IPZ1yiMakJycVe/O5sk6c6cFJ2y8rb67mx1Ec4mvUz0ylan9GwiJUV1cVLU06CnRFW7NcDrmS8VTjG2qd5O35ub8snUlK+jWWKvff0G08DSq/Vg0Gp1LYfCZKbCstSkVSqzvlHQWzsbk3Frd6nUnD3tbrWV3pZ7HVSlCay6Wei01utyB28q4RgiHF0+kQrVclWjVRdOcS1rX6OgvoeqXQw9PFq9WMJfCzTKJt4Z2puUfo0eOB224FXorUW6KzI2V2zFguRD0muSb2HZ3Tz8b+ncPWUYxk4OztzS2vf/Jpw/E68J+0aUrW7vD8sUxG89SkSgpsrDqqggjjxTj7xhf0xh1aUqjfhod4rjNaTsoqP1PDD70vc84itmOpF1P8AaRif0hg6nvU5Si/n9SKH6hxNOylaSXwMzF7Wo4kJTN0L1EUhuGW/SA7WIuBbW5E8rCfpjEYDEKrKSlFJ25O/L1N8+O08VT9lkaba7zdFQDQAAdg0E1lpcBALgIBi7QewVf5j8h/u9IBr+820vo+ErVBxCkL95uivuYIbsjlm62D5yso48B/f2v6yGYKqzzjDq7/BH0DsLDZVUd0k9A2agukA94AgCAIAgHlVaAa5vHjxSpOx6gfM9QgqrVVSpub5Hz7tPFGrVdyb3J/z5nzkHn4eDjDXd6vxOjcmuy+bwrVmHSxDaf8ArpkgerFj4EST0KUbK5ttoLRaAUtAFoBa9MMLMAR2EXHoZKbWxEoqSsyGx26mGq65DTb7VM5fbh7TTDGVY87+JlngqMuVvAg6+5+IpNnwtcEjUZr03Hg69fpNkOIpq019zJLhtneD+xh4baeNwBp87QYpSd3HRzp9Yhpv9Ymq3U9vGaHUoV762bt5arQqVKvRtzSv57kPi8dRqNegvNJbSmahqWPWVJANjp6cZ6FHRatN9bWMVaLvpGy+ZtmxqpWnhEwtNcQ9NmxdZMwBLnoU1W+pKKAbAHUgzJWjeU3UeVP3U+7d/M00naMFBXa1f53GLviHFVKbVargIrlKrio1B6gu9Iv12svrLsCouDkklra60ulzM+Nm1JRvfnZ627iFp0ZtPOcyS3XwPO45CR0aC84fvnRB49flPK4nVywy9T1+E08zzM6OBPnj6EqBALgIBF4lszk9XAeA0H9/OAc75Usf+xoA8SareA6KA+ZY+UFdR6F3Jps7M+cjh+f6W9ZzuzPQWapKfTT1O17NpWAnRsJdBAL4AgCAIBQwDExVSwgHK+VHa+VBTU6nU/IfmfKDzsZLPONJeL+G3mc02dgmr1qdFPiqOFB7AeLeQufKCxK7sd1p0FphaSCy00RVHYoFh8oNqVi60ApaALQCloAtAFoBW0AWgEXtHdzDYjWrRQk/vKCj/jSxlsK1SHZZxKnGW6IHFbhAa4auy9i1AHHkwsR4m83U+J1Y6S1MdXh9OWq0IuvsLFUfjo84PtUTn/p0f+mb6XFKUtJaHlV+FVVrHUxBikBym+f7FiHv2ZTr7TasTTaumebLCVlLLY3bc3ZTUKLNVFqlVs7DrVRoinw19Z87ja6qz02R9TgcO6NOz3NgAmI2lwEAtrNlUnrtYeJ0H9/KARmWAcU3mxv0nHVmHw5+bT7qdG/qGPnBmrTypvodZ5P9nZKKm2p19ZC6neHhlppfE6Ng0sJJcZwgFYAgCAIBY5gETtOvlUk9Qghu2p8+b2bT+kYlm6gdPy9re8g8qg87lVfN+S2JXkryf9R6fHmXyX+1dL278ub3km2itTrOMwxJDIbMBY34EcRBpPLK3WvofyMAoGF7dfYdD6GAVtAFoAtAFoAtAK2gC0AraAVtAFoBW0AutAKgQDHxZ4DzPyH5+sAgN7NofRsHWq9YSy/ffop7kQQ9jj+7OC5ysi8dRf8AP2BkPYxVVnlGHV+R9C7BwuVFHdJNxs9BdIB7wBAEAQBAPKrANH5QcdzdDLexqtkvYmwPxMQNbW+c5nJpNrVmPGzy08u19L9FzZzHfzZ9FXpVsMytTdQjZSCVdBYFhxBZfdT2zx+EYivJSp4hNSTur9H6F9eNG0XRaatbQ1nDV2pur02yspuD/wAz2ihO2pt+y+UjEU7CsgqDtU2Po17+ogtVbqbdszlFwlWwdjSPY4y+56PvBYqkWbCmLoVrAOpLcBcAnwB4+UHZH7UqrhiL1wt+Ctc/IGAWUNrE/uhx1mmwa3iL6ecAy6O0KbcGAPY2nzgGVaAVtAFoBW0AWgFbQCtoBW0AraAVAgEZtDGpSRqtVgqX4n0X2tAOYcpW89HErToYZ+cVWz1GW+W4FlUNwbiTcXGkFc2X8mezsz5yOH5/pb1nPMoorNUcumnqdu2bSsBOjWTFMQC+AIAgCAIBZUEAhNsbMSstnUHxEhpMGkbU3NQ3yjyOonOXozNUwlGetrPqtDVdobmkXstvu/2j3luUPCVY/wAud+6XqiBxO79ReGvcdIzLmVOdWH8yD8VqiOrYV1+NT48R6idEwr059lkLitq1KFZfo7tTNPW6m3S4m44G2g9ZJ6NNWiYe19s18VU5zE1WqP1Enh90DQeUHZXCbZrUyMtRtOGp08D1QRY2bZ3KJXSwq2qD+MZj+LR/6oGptmyOUKg1rl6R/hIdfNWtYeZgXNv2dvIKlsj06vcDkf8AAwBPkIJJantWmTZroexhb3gGbTYMLqQR2g3gF9oAtAK2gFbQCtoBSp8J79PX9LnygHLOWXaX7DDL31nHcLrTB88x8oOJs5vTS5A7TBnnLLFs7dye7OyUFNtTr6/pacrqW4eGWmr+J0jBpYTouM4QCsAQBAEAQChEA8qlO8AxKuEvAMKts4HqgEZi9iK3FRAIPG7rKeGk5yLkVVKFKp24pmobW5PKbXPNgHtTon0Gki0kV+wlH+XNrueq9fM0/aXJ7US/NPfucWPqOPpGfqPaVo9qN++PozWsbsKvR+Om1u1RmHtw850mnsdRxNOTtez6PR+ZHGSXk3sHYK10NSrVWkmZkUtoCyqGyluonMthYlrNYaQDYH3Or0mCrmQNlC1RWStSZndURSuRGsWddQD12B1sIsRmzt98VQ6JfMoNspIddOwNdR4iAbTsvlIpEjnUNM/apsV/pN7/AIhAN12VvhTqAZK9Nu6r9WfxXy/1GCTY6O0wbZ0Zb9Y6QPgeuAZlKsrfCQe7r9OMA9bQCtoBRhqB2anxPD2/1QD523t2p9Kx1esDdS+RPuJ0V9bE+cFM3qWbvYPna6L3/wDPsDIexnqLM1Dr9D6E2BhcqKO6SbjaKC6QDIgCAIAgCAIAgCAUKwCw04B5tQgHhUwggGJVwAPVAI/E7IB4gQCGxm7angLTlxTOZRjJWkrmr7Y3Ep1L5qanvGh9ePvIs1syj/TRXYbj4PT5PQ1htzK2GLnC1WQOLOlRVqU3A4B0cFWtc8b8YzNbon+PHpLyfoQm2fp6U8gppSUEkthk5otcEEEKRob6gC0lSTJ/1EV204+PrsaXUQqbMCD2EWM6Lk01dFsEl9Oqym6kg9oJEA65yT7700ovh8ZUF8+amWI1DAArrx1HvAOqUKlGqBkKtfq/QwD2NAj4SfAm494B5Fqp0CqP4ibj0vAIfffaX0PZ1dw3TK5FJ4mpU6IPlcnyghuyPn1FsAIKGb9yZbNzVC5HDh5/oB6zl6s5orNUcumnqdv2bSsBOjUTNMQC+AIAgCAIAgCAIAgCAIBS0AtKQCxqMA8HwwgGNVwIMAwa+zAeqAROK2Ap6reEhxT3Brm1dyqdQHMit5Afp7TnLbZlLoU73Ss+7Q0ra3Joupplk7jqPXWLyW6GSpHaV/H1RqW0dy8TSuQucDrX8x1RnXMe1a7UWvNeXoQFfDshs6lfETssjOMuy7k7svHVsOo5qq6G3AN0bntU9E+kFbk7m37K5TMXSsKoWqPwn0Nx6Wg6UzbMDyr4dgOcRkJOtwRbv0uD6wdZkajylb3pj3p08OWNGmSxYgrnci1wDrYC/EdfqOZSNMRbkDtgplLKrnbuTzZvN0F01IufPX5WHlOY9SyhHLBX33Ok4KnYTouM9YBWAIAgCAIAgCAIAgCAIAgCAIBS0AoVgFjUoB5PhxAMapgwYBh1tnA9UAjMVsRT1Ra4ILaW6aVL5lVvvC59Rr7zjIuWhxKnGXaRqm09wENyuZf6h+R+ce8u8peGt2JNeZq+O3Mrp8Fn8OP4TY+gMZ+uhy41Y7q/gQOJwVSmbOhB7CCD6cZ0mmQqsb2eniY8ksJPd3Bc9iEW2hIv4cT7AzlvQqqLM1Dr9D6G2DhcqKJJtNnoLpJBkQBAEAQBAEAQBAEAQBAEAQBAEAQBAEApaACsAsNOAebUIBj1MIIBi1cAD1QCOxOyFbiBAIjG7uqwsQCOxgGHoZw4RZDSej1NY2luBSe9kyntQ/7Wv7ERaS2ZS8PD+m68DN2Lu9X+ko+IcVBSpLSp9AIVRToCALHxueJlGHw0aN8qtd3et9TpQlnzSd7Kx0XA4ewmotJSmIBfAEAQBAEAQBAEAQBAEAQBAEAQBAEAQBAEAQBAKWgFpSAebUYB4vhhAPFsGIBdTwgEAy6dO0A9RAKwBAEAQBAEAQBAEAQBAEAQBAEAQBAEAQBAEAQBAEAQCloBTLAK5YAtAKwBAEAQBAEAQBAEAQBAEAQBAEAQBAEAQBAEAQBAEAQBAEAQBAEAQBAEAQBAEAQ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0420" name="AutoShape 4" descr="data:image/jpeg;base64,/9j/4AAQSkZJRgABAQAAAQABAAD/2wCEAAkGBxQREBMUEBQUFBUVFBcWFhYVFBUUFhQXFRQWFhQUFBUYHSggGBolGxUUJDEhJSktLi4uFx8zODMsNygtLisBCgoKDg0OGxAQGywkICQsLCw0Ly0sLCwsLCw0LCwsLCwsLC8sLCwsLC0sLCwsLCwsLCwsLCwsLCwsLCwsLCwsLP/AABEIANIA8AMBEQACEQEDEQH/xAAcAAEAAQUBAQAAAAAAAAAAAAAABQECBAYHAwj/xABCEAACAQIDAwoCBwcDBAMAAAABAgADEQQSIQUGMQcTIkFRYXGBkaEysRQjUnKSweEzQmKCotHwssLxFSRUcxZDU//EABoBAQADAQEBAAAAAAAAAAAAAAABAwQCBQb/xAA5EQACAQIEAwUHAgUEAwAAAAAAAQIDEQQSITEFQVEyYXGh0RMigZGxwfAG4SMzQlLxFGJygiQ0Q//aAAwDAQACEQMRAD8A7jAEAQBAEAQBAEAQCl4AvAKwBAEAQBAEAQBAEAQBAEAQBAEAQBAEAQBAEAQBAEAQBAKEwDyqVbQDAp7VpuSEdGKkhgrAlSDYggcDeCFJPY9lxYgk9lrwD0FSAXhoBW8ArAEAQBAEAQBAEAQBAEAQBAEAQBAEAQBAEAQBAPKq0A1je/bYwuGq1OtVOXvY6KPUiCurPJFs4diN71ODFFKRWtcfXZhe4a5qAjpZ26/E8Z5UOH1I4t13U06fYt9vTeGVLJr1+/UpszlAxtGw5w1AOqp0vc9L3nqmNKcezL5nR9hb9tUo06lRF6YPwsVOYOEyKKgCs2vU2kwzx0YVHCSenx5XNsKVSUFLR3Nmw+9NI/GxpnUdMFR0TlazHomx00Mvp4qlU7Ml9/kcyTj2lYmqG0AwuCCO0GXgykxQgHstaAegeAXBoBWAIAgCAIAgCAIAgCAIAgCAIAgCAIAgFDAMTFPYQDkXKi9XE3o0LHmwHddczs1wqUwB0msGNuwgzNWxVOjJKb38vErdGdaVo7R1fjyOX7E2RUxVcUqeh1LEjRFHEke1u2aU7nCTbNvq8nqZehWqZu0qhX0Fj7wWZEVwmAxeDpGmKSYhOn8NVqbkOtihDXXLcAkDjb1wYnAqrPOpWenK+33NFKs6cctrrU9Tt+kCwq87hyc/7Wm1P91WDE07o4zrYJlsb63vr5k+H14W0vttr9ddt3fwNSxNOW+nj+2nwJXDYi+ZqDXuanSpMCSxC1bFqJ6TWzC5TKvDXrqhVq0bK7W3h02fL43YlRpz1Xlv15ehLUN4K6XswcAVG1AcFVKlSHSzBQrasyHuvpfXT4nUVs6T27nz+F9NkUywr/pfX8/exM4Xe4ah0Iy5ichz2CEAkro4vcWGXWbKfEqMrZrx237+/YplSqR5X8Py5NYPb9JzZXGYaFT0WB7Cp1HpNsKkJq8WmV3WzJSnjAZ2Se6YgQD2WrALw8AreAVgCAIAgCAIAgCAIAgCAIAgCAWOYBF7Qq6GAcI3u2rVwuNrZHzCpclWuQrMtg6hSLMoAsewiZcRhKddpy3XPu6eBTSrzpVJRWz1JDk22bzeFeu3xV3yr283T0J82Le01HcFobbaDsWgHnVoKwsygjsIgELi9z8M5zKhpNYjNSY0zrx+HT2kOKejRFrbGLW2JjKf7LELWHHJiUD3OTICXAzaDq4THPh9CWyt4O3O/gWqtUXO/ieFbaNamLYrC1ba9OkwxFr0wpYB+lnLAHMToPfFLhc4605L6c+7lbu1Lliv7l9z2w+2qFa6rVXMcwyOSli1MOwy1gbLmU3bNckm3VMU8PWou7i9Oa8bcra2eitYsz0qml/z4kxTxtSmCyOyghmGpVbMgen0XzIo0YBQQTpwnVLG14NRzX5a689ddH8dkcTwsNXHT/GmmqJalvPUp3zgEAtxBQ9FQ4AYZkZyDewI0GttZupcVvZTj02ffbZ2dl1KZ4ecdVr5fsTOG3nQ/FmXUi5F10AJ6a3XS/bNlPHUJ7St3PR+ZVJSj2k/qiXwu1VcXVgw7QQR7TWQpJ7GamLEEnuteAegqQC4NAK3gFYAgCAIAgCAIAgCAIBj13tAOa8qW8bYagFpNlqOdCOIUcSPOw8zBnrzatFbs4n9ZiayrctUqOFBNz0mNrn5nwg5hBRO2UcMtJEpJ8FJBTXwUWJ8zeDUXWgFbQBaAVtAK2gFct4BhY7Y1CuPraaN3lQSPA8RBDSZEf8Aw8UzmwletQINwFYsl7ZblG46G0pq0KVVWnFMmLlHsuxj/Rsdh7dCliFUAdAtQqFVUrYMugJuLnUm3piq8LpyvlbXmvk/ItjiJx3SfkeKbcpqQMTTqYdjlUs9MhTdCjjnaVjzYAQhesgX7sNXh1ePZ1Wr87rR3V+/kWxxMH2tPzquRAbS3gdsQatB6i6KCSwuxUWLDKBYGw0nrYKjKjSUJeXLuPJxUYVamdXT63sS2zOUPE07B7VB38f885qKU68OzK/j6o23ZfKbSawqqUPjce9pJ2sZOPbg/hr+5tuz96KFW2Sopv1E2PoYL6eLoz0Ute/QmKWOB64NBkpiRAPZasA9QYBWAIAgCAIAgCAWsYBG4+tYGAcB31xD4/aHN09ekKadmhN2PdfMfC0Hnqees2vA2Ld7cing6i1nqNVqKDl0CorMLZgNSTYnrg2xhY2O0HYtAFoAtAK2gFQIBUCAXAQC4CAXAQC16CsLMAfKAQ2O3PwtW55sIT1p0flx84OXCLNfxvJ6w1oVb9zj8xb5QVOj0Nex27eKpfFSJHanSHpx9oK3TkiNSoUNgSp7NVPmJBTOnGWklcmNn70Ymj8FQ27Dw9OHtBUqGX+XJx818mbRszlMdbCsgPeNP89JJYq2IhvaXkzctj7+YeqtyWUAgElSVBPAEjh5zlzinlb1LVjYpXnFx+GnzWhumGrhgCNQZ0bTLBgFYAgCAIAgCAeNZoBpe/W1+Yw1RgekRlX7x0B8uPlBRiKmSm2cx5O8Bnr1MQwPQGVb/aYanyX/AFGCnCQsrnQKhufD5/584NpZaALQCjsALk2E6jCUnaKK6lWFOOabsjxo4ym/wup8DLpYStFXcTJDieFk7ZreN19TIEoaa3N0ZKSuncqBIJKgQC4CAXAQCoEAuAgF4EAuAgF1oBh43Y9GsLVKaN4gGCGkzUdvbj0wjth7qwBYC5KtYXtrqIK5Uk1oc+Rri8gzGwbpq7uaYZubZlzJc5WPaR2gD5SuVKDmpte8tEymo5TnGitm7vwR3vZWigd0tPUJdIBfAEAQBAEAoxgGDjKlhAOK8qm1ecqiiuoQXYA9ZH5C34pB5uJnmqKK5fUnN2tnfRsLTS1jbM/3m1b04eUk3042ikSiiDsraALQDT99saSy0VOg6T26+wH/ADqnsYClaGbqeDj6uetblH6/svqa3Sp21Gh7tDPRUTBKV9GTGAxuIH7NnbuIL/r7zipTpvt2+JxCLi707r/jdft5ExT3gqp+2onxFwfRrTFPA0pdl/J3NkMfiaXa1X+5W816Elhtv0X0LZD2MMvz4zJPh9RdnU3U+L0324tea8iUp1A3wkHwN5knTnDtKx6FLEUqq9ySZ6ATguKgQC4CAXAQC4CAXgQC4QCH30xnMYKu/BsmRfvv0R7m/lBEnZHF6YsBIMTOg8nmA1DEd/m3D2tI5nGDWerOp091fc6/s9NJ0eiSiQC6AIAgCAIB51GgGv7fxwpU3duCqSfKDmc1CLk+RxTY2G+m48O+uVjVf+U3C/iIHgJB5eEUpzzS8TpBWSesXWgFLQCys4VSx4AX9J1CDnJRXMrq1FTg5vkaDh8K+MxVltmqMdSbKqi5LE9SgBj4T6NuNKnd7I+XgpVJ25vV/HV/Intl4CkVr1KKK9OgoVWrIXOIq1TkQZMwCDiQOI0Jv1UVJzWWMnZvpySNFOMGpSitI9Vu2euP2Li8OpC1+cWmy02WlXa9NmsEVkuMtzoLSadejN6xtfXVbldbD16a0le1lo9jzx+IxeDrNSevUzLb/wCx2U3FxYPoePZ2zqEaNaOZRM9apiMPPI5O4p41Ky/91RBW9jXooKbqT9oKMj+BAPfIdNwf8OXwf5cRrRqL+LH/ALLRr7Mw9pbNOGqAK2jKHpuhIV0b4WA/IyynNVY7eKKa9OdGdm780+qFHbNdODBx2ONfUSueDpz5F9HiNan/AFP46r18yQob2qP21Jl706Y9BrMVThzXZfzPWo8WT0kvl6P1JnZ+2KFfSlUVj9ng3oZjqYepDVrQ9GliqdR2T16PQkAJQaC4CAXAQD0T5f4PeAc75Wdo60MOD21X/wBKA/1nygpqvSxq+xNmisdddbAf3nLZ583OdVUoO2l2+461ujsrmk14mSr8z0aFFUoKCN4wqWEktMwQCsAQBAEAoYBjYl7CAcw5T9qkUxSXixufAcL+fyMHnY+poqfXfwI/k/2XzeHNUizVTcdyLcKPC+Y+Yg0YWNoX6mzAcf8AOEGkWgC0Agt7MXlpBBxc+w/XX+Uz0eH0rzcuh5PFatoKn11fgiO3NemmJy1TlWrTqUc32OcXKG/LznpYuLdP3eTT+R5WCqxVW0uaa+ZmJUr7OdaNamCqVhXCm4WoyrlVlfrUaHuIHCcWp4hZovVq3gQ6lXCSUJrRO/j8TN2Jt+kDSFbMM2JavXci4Zsp5kADXKGsTp1Sqthp6uPSy+5Zh8bTulPnJyb+hMbOxKGitVvrjnqNiXApVDlVzamUrHMKZU3GXt4a2macJKeXba2/z05mylUi6ed+9q8z0fws9bdLEfjKLrTw9DB02ZqjtiiAL5VclcOHvoAEHX1i8upyi5SnUe2nqZ6kJKEaVFat5vS5Gb01AOZooQ/0allqOvw53a7KD2AkCaMKt5vTM9PAzY3XLTWuRWb7zXGebbGFRPNnnVjtRMeq1iGXRwbqRxuNdPScVIxtdmii5J2R1elfKM3Gwv421nykrXdj6+OyuegEgkuAgFWNrev5D8/SAcS3xxD1NoYk1AVKvkUHqRQAh8CNf5oM1R6mTuez88AvDMP19ryGY5R/8iGXfX5HdNk0tBJPVJ+ksA9YAgCAIAgFrmARW0a9gYBxDbuIbG4/IhBzuEGuoXra3Za7ecg8P/2Kzl32XgjpC0RTQKosFAVR2WFhJPbSsrItCwSLQBaAYX/SKGMqXqqGCKLMpysS2tg662A6r/vTJxPE4nCU4+x0bu27aJLv7zLR9lia8s1nFK1urfd3GBtLcsoL4esTf9youcAdgZbN5m8YT9Q4lRSnabW9tGvzwK63BsPOdl7vTX1KUds4zC0xTxOHGKodh+tAA6lNsw/CbTfDimBrS7Xs5Gd4XFUY5GlOPRrUsXaWyq5s1Ovh361RgbfyvqPwiepTnWkr05xkjDUp4X/6U5Q+hc2F2X/5GK8Mi39clpdmxe2VFPssD/fL5ETjtrFWqJhqtYUTYAM3SZVWwDEdXHTgBNFOgmk5pXKJ1mm40pPKV2XtlKSBGp3GcMxsrk669Fxa+UZR2Z3PEi0VcPKbzJ/n5qWUK0YRytfn5oZdOlhaxGUorFWuFD3LtnY2WoQCAi2Ci3TZBciVOVeC1vb7adPyxojChN6WMba2wFppnSouVQMwZlLk85kcoq6EKxy8dTTcjSWUcU5Syta+X4zmrhVFZovQjtg4MVcciAh0p/WMQCAQtiuh/iye85x9XLS72X4ChmqX5I6WBPnT6AuAgFwEA8Kj3Y+g8tP7nzgHM+Vaon0jDgAZ+bYuesqWHNg+YqesFNVGVyc4C7BiO/1/S0jmZsKs1WVTpovudk2dT0Ek3ksggF0AQBAEAQDwrtpANJ362pzOHfWxbQefE+l4MeNquFJqO70Rz/k8yPjGZ7Z+bOTW+pIDWHhYQUYGGVtdEdEr8bdnz/z5wemedoAtAI/bmK5qgxBsx6K9xbS/kLnymjDU/aVEjLjK3sqMpGlUXKm6kqe4kEdguO6fQOKas0fHOTvdGzbLrYh6QqVKtAU82VDiDbMw1ORgLi32ibTyMRgMI5NKDTe+TT58n8j1MPPEOKnKSsts32JIbXqc2XrUKqICRzqAvT00zZusacbkGfPYn9Mqc70qqk/7ZryutUe1Q4xUpw/i0nbqjHbF4SuCrpTqgm+o6XjYj+08arwDiuHeeF1bo9Pz4Hp0uKYHEaN2v1RHY3dSkx/7d6lI2uFPTU6XsA17fymb8JxriFGcac3mXO/5cz4jh2CqQlJLXlbQ16rsfEqzAKlXLf4GyNp/A3X5z6mHHoQpKpWjZdx41ThHvKNOWr11GE2JiapIFPmwLXNU2tc2+Fb34jrky/UVB5fZJvNouXiTDgtRN+0drDG7vYqmxACVgACchyEX6srcevr6pjo/qylnyVYW1tobpfp2bpqpTl8yNrYxkAp1edpgG4SoGCgnS4/dv4Ge7heK4LEO9Oav5nl4jh2Koq04uxt/JthL0amI/wD1eyn+BNNP5s34Z5/Eq2epZbI9PBUfZw1NyAnnG0uAgCo2VSewaeJ0HuRAMBTAOM7x476Vj6rA3XPza/dTo39cx84MleeVOXQ6vuJgMlJTbU6yEWYankpJfE6Hg00kl5miAVgCAIAgFGMAj8bVsIBxXlO2tzlUUwdF4/M/l6GQeXUl7XEd0Pq/Qhtw8E1XH0ipIFO9RyPsqLW8yQPWSaqV8x1s669sGopaAUtAIveHZ7VqNk+JTmA7eiVI9GM1YSsqVS8tmYsfQlWpWjutTSMRmpm1VGQ94NvIz3Y1Iy2Z8vPDzi9UTVbHYevh8OpqmmaK5GphCwbNUu9RHXQEg3IPZ1yiMakJycVe/O5sk6c6cFJ2y8rb67mx1Ec4mvUz0ylan9GwiJUV1cVLU06CnRFW7NcDrmS8VTjG2qd5O35ub8snUlK+jWWKvff0G08DSq/Vg0Gp1LYfCZKbCstSkVSqzvlHQWzsbk3Frd6nUnD3tbrWV3pZ7HVSlCay6Wei01utyB28q4RgiHF0+kQrVclWjVRdOcS1rX6OgvoeqXQw9PFq9WMJfCzTKJt4Z2puUfo0eOB224FXorUW6KzI2V2zFguRD0muSb2HZ3Tz8b+ncPWUYxk4OztzS2vf/Jpw/E68J+0aUrW7vD8sUxG89SkSgpsrDqqggjjxTj7xhf0xh1aUqjfhod4rjNaTsoqP1PDD70vc84itmOpF1P8AaRif0hg6nvU5Si/n9SKH6hxNOylaSXwMzF7Wo4kJTN0L1EUhuGW/SA7WIuBbW5E8rCfpjEYDEKrKSlFJ25O/L1N8+O08VT9lkaba7zdFQDQAAdg0E1lpcBALgIBi7QewVf5j8h/u9IBr+820vo+ErVBxCkL95uivuYIbsjlm62D5yso48B/f2v6yGYKqzzjDq7/BH0DsLDZVUd0k9A2agukA94AgCAIAgHlVaAa5vHjxSpOx6gfM9QgqrVVSpub5Hz7tPFGrVdyb3J/z5nzkHn4eDjDXd6vxOjcmuy+bwrVmHSxDaf8ArpkgerFj4EST0KUbK5ttoLRaAUtAFoBa9MMLMAR2EXHoZKbWxEoqSsyGx26mGq65DTb7VM5fbh7TTDGVY87+JlngqMuVvAg6+5+IpNnwtcEjUZr03Hg69fpNkOIpq019zJLhtneD+xh4baeNwBp87QYpSd3HRzp9Yhpv9Ymq3U9vGaHUoV762bt5arQqVKvRtzSv57kPi8dRqNegvNJbSmahqWPWVJANjp6cZ6FHRatN9bWMVaLvpGy+ZtmxqpWnhEwtNcQ9NmxdZMwBLnoU1W+pKKAbAHUgzJWjeU3UeVP3U+7d/M00naMFBXa1f53GLviHFVKbVargIrlKrio1B6gu9Iv12svrLsCouDkklra60ulzM+Nm1JRvfnZ627iFp0ZtPOcyS3XwPO45CR0aC84fvnRB49flPK4nVywy9T1+E08zzM6OBPnj6EqBALgIBF4lszk9XAeA0H9/OAc75Usf+xoA8SareA6KA+ZY+UFdR6F3Jps7M+cjh+f6W9ZzuzPQWapKfTT1O17NpWAnRsJdBAL4AgCAIBQwDExVSwgHK+VHa+VBTU6nU/IfmfKDzsZLPONJeL+G3mc02dgmr1qdFPiqOFB7AeLeQufKCxK7sd1p0FphaSCy00RVHYoFh8oNqVi60ApaALQCloAtAFoBW0AWgEXtHdzDYjWrRQk/vKCj/jSxlsK1SHZZxKnGW6IHFbhAa4auy9i1AHHkwsR4m83U+J1Y6S1MdXh9OWq0IuvsLFUfjo84PtUTn/p0f+mb6XFKUtJaHlV+FVVrHUxBikBym+f7FiHv2ZTr7TasTTaumebLCVlLLY3bc3ZTUKLNVFqlVs7DrVRoinw19Z87ja6qz02R9TgcO6NOz3NgAmI2lwEAtrNlUnrtYeJ0H9/KARmWAcU3mxv0nHVmHw5+bT7qdG/qGPnBmrTypvodZ5P9nZKKm2p19ZC6neHhlppfE6Ng0sJJcZwgFYAgCAIBY5gETtOvlUk9Qghu2p8+b2bT+kYlm6gdPy9re8g8qg87lVfN+S2JXkryf9R6fHmXyX+1dL278ub3km2itTrOMwxJDIbMBY34EcRBpPLK3WvofyMAoGF7dfYdD6GAVtAFoAtAFoAtAK2gC0AraAVtAFoBW0AutAKgQDHxZ4DzPyH5+sAgN7NofRsHWq9YSy/ffop7kQQ9jj+7OC5ysi8dRf8AP2BkPYxVVnlGHV+R9C7BwuVFHdJNxs9BdIB7wBAEAQBAPKrANH5QcdzdDLexqtkvYmwPxMQNbW+c5nJpNrVmPGzy08u19L9FzZzHfzZ9FXpVsMytTdQjZSCVdBYFhxBZfdT2zx+EYivJSp4hNSTur9H6F9eNG0XRaatbQ1nDV2pur02yspuD/wAz2ihO2pt+y+UjEU7CsgqDtU2Po17+ogtVbqbdszlFwlWwdjSPY4y+56PvBYqkWbCmLoVrAOpLcBcAnwB4+UHZH7UqrhiL1wt+Ctc/IGAWUNrE/uhx1mmwa3iL6ecAy6O0KbcGAPY2nzgGVaAVtAFoBW0AWgFbQCtoBW0AraAVAgEZtDGpSRqtVgqX4n0X2tAOYcpW89HErToYZ+cVWz1GW+W4FlUNwbiTcXGkFc2X8mezsz5yOH5/pb1nPMoorNUcumnqdu2bSsBOjWTFMQC+AIAgCAIBZUEAhNsbMSstnUHxEhpMGkbU3NQ3yjyOonOXozNUwlGetrPqtDVdobmkXstvu/2j3luUPCVY/wAud+6XqiBxO79ReGvcdIzLmVOdWH8yD8VqiOrYV1+NT48R6idEwr059lkLitq1KFZfo7tTNPW6m3S4m44G2g9ZJ6NNWiYe19s18VU5zE1WqP1Enh90DQeUHZXCbZrUyMtRtOGp08D1QRY2bZ3KJXSwq2qD+MZj+LR/6oGptmyOUKg1rl6R/hIdfNWtYeZgXNv2dvIKlsj06vcDkf8AAwBPkIJJantWmTZroexhb3gGbTYMLqQR2g3gF9oAtAK2gFbQCtoBSp8J79PX9LnygHLOWXaX7DDL31nHcLrTB88x8oOJs5vTS5A7TBnnLLFs7dye7OyUFNtTr6/pacrqW4eGWmr+J0jBpYTouM4QCsAQBAEAQChEA8qlO8AxKuEvAMKts4HqgEZi9iK3FRAIPG7rKeGk5yLkVVKFKp24pmobW5PKbXPNgHtTon0Gki0kV+wlH+XNrueq9fM0/aXJ7US/NPfucWPqOPpGfqPaVo9qN++PozWsbsKvR+Om1u1RmHtw850mnsdRxNOTtez6PR+ZHGSXk3sHYK10NSrVWkmZkUtoCyqGyluonMthYlrNYaQDYH3Or0mCrmQNlC1RWStSZndURSuRGsWddQD12B1sIsRmzt98VQ6JfMoNspIddOwNdR4iAbTsvlIpEjnUNM/apsV/pN7/AIhAN12VvhTqAZK9Nu6r9WfxXy/1GCTY6O0wbZ0Zb9Y6QPgeuAZlKsrfCQe7r9OMA9bQCtoBRhqB2anxPD2/1QD523t2p9Kx1esDdS+RPuJ0V9bE+cFM3qWbvYPna6L3/wDPsDIexnqLM1Dr9D6E2BhcqKO6SbjaKC6QDIgCAIAgCAIAgCAUKwCw04B5tQgHhUwggGJVwAPVAI/E7IB4gQCGxm7angLTlxTOZRjJWkrmr7Y3Ep1L5qanvGh9ePvIs1syj/TRXYbj4PT5PQ1htzK2GLnC1WQOLOlRVqU3A4B0cFWtc8b8YzNbon+PHpLyfoQm2fp6U8gppSUEkthk5otcEEEKRob6gC0lSTJ/1EV204+PrsaXUQqbMCD2EWM6Lk01dFsEl9Oqym6kg9oJEA65yT7700ovh8ZUF8+amWI1DAArrx1HvAOqUKlGqBkKtfq/QwD2NAj4SfAm494B5Fqp0CqP4ibj0vAIfffaX0PZ1dw3TK5FJ4mpU6IPlcnyghuyPn1FsAIKGb9yZbNzVC5HDh5/oB6zl6s5orNUcumnqdv2bSsBOjUTNMQC+AIAgCAIAgCAIAgCAIBS0AtKQCxqMA8HwwgGNVwIMAwa+zAeqAROK2Ap6reEhxT3Brm1dyqdQHMit5Afp7TnLbZlLoU73Ss+7Q0ra3Joupplk7jqPXWLyW6GSpHaV/H1RqW0dy8TSuQucDrX8x1RnXMe1a7UWvNeXoQFfDshs6lfETssjOMuy7k7svHVsOo5qq6G3AN0bntU9E+kFbk7m37K5TMXSsKoWqPwn0Nx6Wg6UzbMDyr4dgOcRkJOtwRbv0uD6wdZkajylb3pj3p08OWNGmSxYgrnci1wDrYC/EdfqOZSNMRbkDtgplLKrnbuTzZvN0F01IufPX5WHlOY9SyhHLBX33Ok4KnYTouM9YBWAIAgCAIAgCAIAgCAIAgCAIBS0AoVgFjUoB5PhxAMapgwYBh1tnA9UAjMVsRT1Ra4ILaW6aVL5lVvvC59Rr7zjIuWhxKnGXaRqm09wENyuZf6h+R+ce8u8peGt2JNeZq+O3Mrp8Fn8OP4TY+gMZ+uhy41Y7q/gQOJwVSmbOhB7CCD6cZ0mmQqsb2eniY8ksJPd3Bc9iEW2hIv4cT7AzlvQqqLM1Dr9D6G2DhcqKJJtNnoLpJBkQBAEAQBAEAQBAEAQBAEAQBAEAQBAEApaACsAsNOAebUIBj1MIIBi1cAD1QCOxOyFbiBAIjG7uqwsQCOxgGHoZw4RZDSej1NY2luBSe9kyntQ/7Wv7ERaS2ZS8PD+m68DN2Lu9X+ko+IcVBSpLSp9AIVRToCALHxueJlGHw0aN8qtd3et9TpQlnzSd7Kx0XA4ewmotJSmIBfAEAQBAEAQBAEAQBAEAQBAEAQBAEAQBAEAQBAKWgFpSAebUYB4vhhAPFsGIBdTwgEAy6dO0A9RAKwBAEAQBAEAQBAEAQBAEAQBAEAQBAEAQBAEAQBAEAQCloBTLAK5YAtAKwBAEAQBAEAQBAEAQBAEAQBAEAQBAEAQBAEAQBAEAQBAEAQBAEAQBAEAQBAEAQ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5538" name="Picture 2" descr="http://image.hanbitbook.co.kr/blog/7609/1101340902@c_compile_05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1571612"/>
            <a:ext cx="7429552" cy="48657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3599</TotalTime>
  <Words>208</Words>
  <Application>Microsoft Office PowerPoint</Application>
  <PresentationFormat>화면 슬라이드 쇼(4:3)</PresentationFormat>
  <Paragraphs>68</Paragraphs>
  <Slides>20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굴림</vt:lpstr>
      <vt:lpstr>Arial</vt:lpstr>
      <vt:lpstr>나눔고딕</vt:lpstr>
      <vt:lpstr>맑은 고딕</vt:lpstr>
      <vt:lpstr>Times New Roman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이용섭</dc:creator>
  <cp:lastModifiedBy>pesante</cp:lastModifiedBy>
  <cp:revision>249</cp:revision>
  <dcterms:created xsi:type="dcterms:W3CDTF">2012-02-11T12:04:15Z</dcterms:created>
  <dcterms:modified xsi:type="dcterms:W3CDTF">2014-07-11T05:57:25Z</dcterms:modified>
</cp:coreProperties>
</file>