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6"/>
  </p:notesMasterIdLst>
  <p:sldIdLst>
    <p:sldId id="256" r:id="rId2"/>
    <p:sldId id="334" r:id="rId3"/>
    <p:sldId id="338" r:id="rId4"/>
    <p:sldId id="341" r:id="rId5"/>
    <p:sldId id="343" r:id="rId6"/>
    <p:sldId id="345" r:id="rId7"/>
    <p:sldId id="344" r:id="rId8"/>
    <p:sldId id="342" r:id="rId9"/>
    <p:sldId id="346" r:id="rId10"/>
    <p:sldId id="347" r:id="rId11"/>
    <p:sldId id="348" r:id="rId12"/>
    <p:sldId id="349" r:id="rId13"/>
    <p:sldId id="350" r:id="rId14"/>
    <p:sldId id="351" r:id="rId15"/>
    <p:sldId id="353" r:id="rId16"/>
    <p:sldId id="352" r:id="rId17"/>
    <p:sldId id="354" r:id="rId18"/>
    <p:sldId id="355" r:id="rId19"/>
    <p:sldId id="356" r:id="rId20"/>
    <p:sldId id="357" r:id="rId21"/>
    <p:sldId id="358" r:id="rId22"/>
    <p:sldId id="359" r:id="rId23"/>
    <p:sldId id="360" r:id="rId24"/>
    <p:sldId id="361" r:id="rId25"/>
    <p:sldId id="363" r:id="rId26"/>
    <p:sldId id="364" r:id="rId27"/>
    <p:sldId id="370" r:id="rId28"/>
    <p:sldId id="371" r:id="rId29"/>
    <p:sldId id="365" r:id="rId30"/>
    <p:sldId id="366" r:id="rId31"/>
    <p:sldId id="367" r:id="rId32"/>
    <p:sldId id="368" r:id="rId33"/>
    <p:sldId id="369" r:id="rId34"/>
    <p:sldId id="326" r:id="rId35"/>
  </p:sldIdLst>
  <p:sldSz cx="9144000" cy="6858000" type="screen4x3"/>
  <p:notesSz cx="6858000" cy="9144000"/>
  <p:embeddedFontLst>
    <p:embeddedFont>
      <p:font typeface="나눔고딕" charset="-127"/>
      <p:regular r:id="rId37"/>
      <p:bold r:id="rId38"/>
    </p:embeddedFont>
    <p:embeddedFont>
      <p:font typeface="맑은 고딕" pitchFamily="50" charset="-127"/>
      <p:regular r:id="rId39"/>
      <p:bold r:id="rId4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3131"/>
    <a:srgbClr val="A1ABB4"/>
    <a:srgbClr val="C2C2C2"/>
    <a:srgbClr val="71808D"/>
    <a:srgbClr val="00A0A5"/>
    <a:srgbClr val="585858"/>
    <a:srgbClr val="899CAA"/>
    <a:srgbClr val="232323"/>
    <a:srgbClr val="CDCDC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15" autoAdjust="0"/>
    <p:restoredTop sz="93988" autoAdjust="0"/>
  </p:normalViewPr>
  <p:slideViewPr>
    <p:cSldViewPr>
      <p:cViewPr>
        <p:scale>
          <a:sx n="75" d="100"/>
          <a:sy n="75" d="100"/>
        </p:scale>
        <p:origin x="-660" y="-3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48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460244-9AB7-4374-B5D0-8268005D247A}" type="datetimeFigureOut">
              <a:rPr lang="ko-KR" altLang="en-US" smtClean="0"/>
              <a:pPr/>
              <a:t>2014-10-28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8C87DC-5D88-45A5-A033-8AEF937DE9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08524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http://www.tipssoft.com/bulletin/board.php?bo_table=FAQ&amp;wr_id=619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C87DC-5D88-45A5-A033-8AEF937DE9D1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http://www.tipssoft.com/bulletin/board.php?bo_table=FAQ&amp;wr_id=619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C87DC-5D88-45A5-A033-8AEF937DE9D1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http://www.tipssoft.com/bulletin/board.php?bo_table=FAQ&amp;wr_id=619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C87DC-5D88-45A5-A033-8AEF937DE9D1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http://www.tipssoft.com/bulletin/board.php?bo_table=FAQ&amp;wr_id=619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C87DC-5D88-45A5-A033-8AEF937DE9D1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C87DC-5D88-45A5-A033-8AEF937DE9D1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E433F-F244-45AB-A308-7265F86F2A7B}" type="datetimeFigureOut">
              <a:rPr lang="ko-KR" altLang="en-US" smtClean="0"/>
              <a:pPr/>
              <a:t>2014-10-28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FC4B0-B097-4AC2-BC3D-D6A24FF826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17782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E433F-F244-45AB-A308-7265F86F2A7B}" type="datetimeFigureOut">
              <a:rPr lang="ko-KR" altLang="en-US" smtClean="0"/>
              <a:pPr/>
              <a:t>2014-10-28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FC4B0-B097-4AC2-BC3D-D6A24FF826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374919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E433F-F244-45AB-A308-7265F86F2A7B}" type="datetimeFigureOut">
              <a:rPr lang="ko-KR" altLang="en-US" smtClean="0"/>
              <a:pPr/>
              <a:t>2014-10-28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FC4B0-B097-4AC2-BC3D-D6A24FF826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27749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E433F-F244-45AB-A308-7265F86F2A7B}" type="datetimeFigureOut">
              <a:rPr lang="ko-KR" altLang="en-US" smtClean="0"/>
              <a:pPr/>
              <a:t>2014-10-28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FC4B0-B097-4AC2-BC3D-D6A24FF826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76047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E433F-F244-45AB-A308-7265F86F2A7B}" type="datetimeFigureOut">
              <a:rPr lang="ko-KR" altLang="en-US" smtClean="0"/>
              <a:pPr/>
              <a:t>2014-10-28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FC4B0-B097-4AC2-BC3D-D6A24FF826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00421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E433F-F244-45AB-A308-7265F86F2A7B}" type="datetimeFigureOut">
              <a:rPr lang="ko-KR" altLang="en-US" smtClean="0"/>
              <a:pPr/>
              <a:t>2014-10-28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FC4B0-B097-4AC2-BC3D-D6A24FF826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443788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E433F-F244-45AB-A308-7265F86F2A7B}" type="datetimeFigureOut">
              <a:rPr lang="ko-KR" altLang="en-US" smtClean="0"/>
              <a:pPr/>
              <a:t>2014-10-28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FC4B0-B097-4AC2-BC3D-D6A24FF826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042156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E433F-F244-45AB-A308-7265F86F2A7B}" type="datetimeFigureOut">
              <a:rPr lang="ko-KR" altLang="en-US" smtClean="0"/>
              <a:pPr/>
              <a:t>2014-10-28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FC4B0-B097-4AC2-BC3D-D6A24FF826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8909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E433F-F244-45AB-A308-7265F86F2A7B}" type="datetimeFigureOut">
              <a:rPr lang="ko-KR" altLang="en-US" smtClean="0"/>
              <a:pPr/>
              <a:t>2014-10-28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FC4B0-B097-4AC2-BC3D-D6A24FF826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275812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E433F-F244-45AB-A308-7265F86F2A7B}" type="datetimeFigureOut">
              <a:rPr lang="ko-KR" altLang="en-US" smtClean="0"/>
              <a:pPr/>
              <a:t>2014-10-28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FC4B0-B097-4AC2-BC3D-D6A24FF826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66635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E433F-F244-45AB-A308-7265F86F2A7B}" type="datetimeFigureOut">
              <a:rPr lang="ko-KR" altLang="en-US" smtClean="0"/>
              <a:pPr/>
              <a:t>2014-10-28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FC4B0-B097-4AC2-BC3D-D6A24FF826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03011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50000">
              <a:schemeClr val="bg1">
                <a:lumMod val="95000"/>
              </a:schemeClr>
            </a:gs>
            <a:gs pos="100000">
              <a:srgbClr val="C2C2C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253E433F-F244-45AB-A308-7265F86F2A7B}" type="datetimeFigureOut">
              <a:rPr lang="ko-KR" altLang="en-US" smtClean="0"/>
              <a:pPr/>
              <a:t>2014-10-28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394FC4B0-B097-4AC2-BC3D-D6A24FF8269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512863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71934" y="5643578"/>
            <a:ext cx="9060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chemeClr val="bg1">
                    <a:lumMod val="6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이지훈</a:t>
            </a:r>
            <a:endParaRPr lang="ko-KR" altLang="en-US" sz="2000" b="1" dirty="0">
              <a:solidFill>
                <a:schemeClr val="bg1">
                  <a:lumMod val="6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51120" y="6057354"/>
            <a:ext cx="20425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Lee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Ji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Hun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2014. 05. 29.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3568" y="2132856"/>
            <a:ext cx="79563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solidFill>
                  <a:srgbClr val="00A0A5"/>
                </a:solidFill>
                <a:latin typeface="맑은 고딕" pitchFamily="50" charset="-127"/>
                <a:ea typeface="맑은 고딕" pitchFamily="50" charset="-127"/>
              </a:rPr>
              <a:t>ROP</a:t>
            </a:r>
          </a:p>
          <a:p>
            <a:r>
              <a:rPr lang="en-US" altLang="ko-KR" sz="4000" b="1" dirty="0" smtClean="0">
                <a:solidFill>
                  <a:srgbClr val="00A0A5"/>
                </a:solidFill>
                <a:latin typeface="맑은 고딕" pitchFamily="50" charset="-127"/>
                <a:ea typeface="맑은 고딕" pitchFamily="50" charset="-127"/>
              </a:rPr>
              <a:t>(Return Oriented Programming)</a:t>
            </a:r>
            <a:endParaRPr lang="ko-KR" altLang="en-US" sz="4000" b="1" dirty="0">
              <a:solidFill>
                <a:srgbClr val="00A0A5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 flipV="1">
            <a:off x="0" y="6617992"/>
            <a:ext cx="9144000" cy="2400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43834" y="142852"/>
            <a:ext cx="1357322" cy="38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675032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9552" y="548680"/>
            <a:ext cx="42467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 smtClean="0">
                <a:solidFill>
                  <a:srgbClr val="00A0A5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Buffer Overflow</a:t>
            </a:r>
            <a:endParaRPr lang="ko-KR" altLang="en-US" sz="3600" dirty="0">
              <a:solidFill>
                <a:srgbClr val="00A0A5"/>
              </a:solidFill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2052" name="AutoShape 4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54" name="AutoShape 6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56" name="AutoShape 8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43834" y="142852"/>
            <a:ext cx="1357322" cy="384666"/>
          </a:xfrm>
          <a:prstGeom prst="rect">
            <a:avLst/>
          </a:prstGeom>
        </p:spPr>
      </p:pic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251520" y="1772816"/>
          <a:ext cx="3024336" cy="396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4336"/>
              </a:tblGrid>
              <a:tr h="486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Stack</a:t>
                      </a:r>
                      <a:r>
                        <a:rPr lang="en-US" altLang="ko-KR" baseline="0" dirty="0" smtClean="0"/>
                        <a:t> </a:t>
                      </a:r>
                      <a:endParaRPr lang="ko-KR" altLang="en-US" dirty="0"/>
                    </a:p>
                  </a:txBody>
                  <a:tcPr/>
                </a:tc>
              </a:tr>
              <a:tr h="486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aaaa</a:t>
                      </a:r>
                      <a:endParaRPr lang="ko-KR" altLang="en-US" dirty="0"/>
                    </a:p>
                  </a:txBody>
                  <a:tcPr/>
                </a:tc>
              </a:tr>
              <a:tr h="486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aaaa</a:t>
                      </a:r>
                      <a:endParaRPr lang="ko-KR" altLang="en-US" dirty="0"/>
                    </a:p>
                  </a:txBody>
                  <a:tcPr/>
                </a:tc>
              </a:tr>
              <a:tr h="558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aaaa</a:t>
                      </a:r>
                      <a:endParaRPr lang="ko-KR" altLang="en-US" dirty="0"/>
                    </a:p>
                  </a:txBody>
                  <a:tcPr/>
                </a:tc>
              </a:tr>
              <a:tr h="486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Return</a:t>
                      </a:r>
                      <a:r>
                        <a:rPr lang="en-US" altLang="ko-KR" baseline="0" dirty="0" err="1" smtClean="0"/>
                        <a:t>_Address</a:t>
                      </a:r>
                      <a:r>
                        <a:rPr lang="en-US" altLang="ko-KR" baseline="0" dirty="0" smtClean="0"/>
                        <a:t>(</a:t>
                      </a:r>
                      <a:r>
                        <a:rPr lang="en-US" altLang="ko-KR" baseline="0" dirty="0" err="1" smtClean="0"/>
                        <a:t>aaaa</a:t>
                      </a:r>
                      <a:r>
                        <a:rPr lang="en-US" altLang="ko-KR" baseline="0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</a:tr>
              <a:tr h="486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Argv1</a:t>
                      </a:r>
                      <a:endParaRPr lang="ko-KR" altLang="en-US" dirty="0"/>
                    </a:p>
                  </a:txBody>
                  <a:tcPr/>
                </a:tc>
              </a:tr>
              <a:tr h="486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Argv2</a:t>
                      </a:r>
                      <a:endParaRPr lang="ko-KR" altLang="en-US" dirty="0"/>
                    </a:p>
                  </a:txBody>
                  <a:tcPr/>
                </a:tc>
              </a:tr>
              <a:tr h="48605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491880" y="2204864"/>
            <a:ext cx="529208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 smtClean="0"/>
              <a:t>PayLoad</a:t>
            </a:r>
            <a:r>
              <a:rPr lang="en-US" altLang="ko-KR" sz="4000" dirty="0" smtClean="0"/>
              <a:t>?</a:t>
            </a:r>
          </a:p>
          <a:p>
            <a:endParaRPr lang="en-US" altLang="ko-KR" sz="4000" dirty="0" smtClean="0"/>
          </a:p>
          <a:p>
            <a:r>
              <a:rPr lang="en-US" altLang="ko-KR" sz="4000" dirty="0" smtClean="0"/>
              <a:t>A*8+OLD_EBP+ReturnAddress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xmlns="" val="15781876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9552" y="548680"/>
            <a:ext cx="80648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dirty="0" smtClean="0">
                <a:solidFill>
                  <a:srgbClr val="00A0A5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함수를 여러 개 호출하고 싶을 때</a:t>
            </a:r>
            <a:r>
              <a:rPr lang="en-US" altLang="ko-KR" sz="3600" dirty="0" smtClean="0">
                <a:solidFill>
                  <a:srgbClr val="00A0A5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?</a:t>
            </a:r>
            <a:endParaRPr lang="ko-KR" altLang="en-US" sz="3600" dirty="0">
              <a:solidFill>
                <a:srgbClr val="00A0A5"/>
              </a:solidFill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2052" name="AutoShape 4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54" name="AutoShape 6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56" name="AutoShape 8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43834" y="142852"/>
            <a:ext cx="1357322" cy="384666"/>
          </a:xfrm>
          <a:prstGeom prst="rect">
            <a:avLst/>
          </a:prstGeom>
        </p:spPr>
      </p:pic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251520" y="1772816"/>
          <a:ext cx="3024336" cy="396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4336"/>
              </a:tblGrid>
              <a:tr h="486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Stack</a:t>
                      </a:r>
                      <a:r>
                        <a:rPr lang="en-US" altLang="ko-KR" baseline="0" dirty="0" smtClean="0"/>
                        <a:t> </a:t>
                      </a:r>
                      <a:endParaRPr lang="ko-KR" altLang="en-US" dirty="0"/>
                    </a:p>
                  </a:txBody>
                  <a:tcPr/>
                </a:tc>
              </a:tr>
              <a:tr h="486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aaaa</a:t>
                      </a:r>
                      <a:endParaRPr lang="ko-KR" altLang="en-US" dirty="0"/>
                    </a:p>
                  </a:txBody>
                  <a:tcPr/>
                </a:tc>
              </a:tr>
              <a:tr h="486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aaaa</a:t>
                      </a:r>
                      <a:endParaRPr lang="ko-KR" altLang="en-US" dirty="0"/>
                    </a:p>
                  </a:txBody>
                  <a:tcPr/>
                </a:tc>
              </a:tr>
              <a:tr h="558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aaaa</a:t>
                      </a:r>
                      <a:endParaRPr lang="ko-KR" altLang="en-US" dirty="0"/>
                    </a:p>
                  </a:txBody>
                  <a:tcPr/>
                </a:tc>
              </a:tr>
              <a:tr h="486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Test1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함수의 주소</a:t>
                      </a:r>
                      <a:endParaRPr lang="ko-KR" altLang="en-US" dirty="0"/>
                    </a:p>
                  </a:txBody>
                  <a:tcPr/>
                </a:tc>
              </a:tr>
              <a:tr h="486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Argv1</a:t>
                      </a:r>
                      <a:endParaRPr lang="ko-KR" altLang="en-US" dirty="0"/>
                    </a:p>
                  </a:txBody>
                  <a:tcPr/>
                </a:tc>
              </a:tr>
              <a:tr h="486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Argv2</a:t>
                      </a:r>
                      <a:endParaRPr lang="ko-KR" altLang="en-US" dirty="0"/>
                    </a:p>
                  </a:txBody>
                  <a:tcPr/>
                </a:tc>
              </a:tr>
              <a:tr h="48605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1" name="직선 화살표 연결선 10"/>
          <p:cNvCxnSpPr/>
          <p:nvPr/>
        </p:nvCxnSpPr>
        <p:spPr>
          <a:xfrm flipH="1">
            <a:off x="3419872" y="450912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211960" y="4149080"/>
            <a:ext cx="5292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 smtClean="0"/>
              <a:t>esp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xmlns="" val="15781876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9552" y="548680"/>
            <a:ext cx="80648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dirty="0" smtClean="0">
                <a:solidFill>
                  <a:srgbClr val="00A0A5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함수를 여러 개 호출하고 싶을 때</a:t>
            </a:r>
            <a:r>
              <a:rPr lang="en-US" altLang="ko-KR" sz="3600" dirty="0" smtClean="0">
                <a:solidFill>
                  <a:srgbClr val="00A0A5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?</a:t>
            </a:r>
            <a:endParaRPr lang="ko-KR" altLang="en-US" sz="3600" dirty="0">
              <a:solidFill>
                <a:srgbClr val="00A0A5"/>
              </a:solidFill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2052" name="AutoShape 4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54" name="AutoShape 6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56" name="AutoShape 8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43834" y="142852"/>
            <a:ext cx="1357322" cy="384666"/>
          </a:xfrm>
          <a:prstGeom prst="rect">
            <a:avLst/>
          </a:prstGeom>
        </p:spPr>
      </p:pic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251520" y="2564904"/>
          <a:ext cx="3024336" cy="396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4336"/>
              </a:tblGrid>
              <a:tr h="486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Stack</a:t>
                      </a:r>
                      <a:r>
                        <a:rPr lang="en-US" altLang="ko-KR" baseline="0" dirty="0" smtClean="0"/>
                        <a:t> </a:t>
                      </a:r>
                      <a:endParaRPr lang="ko-KR" altLang="en-US" dirty="0"/>
                    </a:p>
                  </a:txBody>
                  <a:tcPr/>
                </a:tc>
              </a:tr>
              <a:tr h="486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aaaa</a:t>
                      </a:r>
                      <a:endParaRPr lang="ko-KR" altLang="en-US" dirty="0"/>
                    </a:p>
                  </a:txBody>
                  <a:tcPr/>
                </a:tc>
              </a:tr>
              <a:tr h="486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aaaa</a:t>
                      </a:r>
                      <a:endParaRPr lang="ko-KR" altLang="en-US" dirty="0"/>
                    </a:p>
                  </a:txBody>
                  <a:tcPr/>
                </a:tc>
              </a:tr>
              <a:tr h="558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aaaa</a:t>
                      </a:r>
                      <a:endParaRPr lang="ko-KR" altLang="en-US" dirty="0"/>
                    </a:p>
                  </a:txBody>
                  <a:tcPr/>
                </a:tc>
              </a:tr>
              <a:tr h="486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Test1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함수의 주소</a:t>
                      </a:r>
                      <a:endParaRPr lang="ko-KR" altLang="en-US" dirty="0"/>
                    </a:p>
                  </a:txBody>
                  <a:tcPr/>
                </a:tc>
              </a:tr>
              <a:tr h="486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Argv1</a:t>
                      </a:r>
                      <a:endParaRPr lang="ko-KR" altLang="en-US" dirty="0"/>
                    </a:p>
                  </a:txBody>
                  <a:tcPr/>
                </a:tc>
              </a:tr>
              <a:tr h="486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Argv2</a:t>
                      </a:r>
                      <a:endParaRPr lang="ko-KR" altLang="en-US" dirty="0"/>
                    </a:p>
                  </a:txBody>
                  <a:tcPr/>
                </a:tc>
              </a:tr>
              <a:tr h="48605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1" name="직선 화살표 연결선 10"/>
          <p:cNvCxnSpPr/>
          <p:nvPr/>
        </p:nvCxnSpPr>
        <p:spPr>
          <a:xfrm flipH="1">
            <a:off x="3347864" y="5301208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283968" y="4797152"/>
            <a:ext cx="5292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 smtClean="0"/>
              <a:t>esp</a:t>
            </a:r>
            <a:endParaRPr lang="ko-KR" altLang="en-US" sz="4000" dirty="0"/>
          </a:p>
        </p:txBody>
      </p:sp>
      <p:pic>
        <p:nvPicPr>
          <p:cNvPr id="10" name="Picture 1"/>
          <p:cNvPicPr>
            <a:picLocks noChangeAspect="1" noChangeArrowheads="1"/>
          </p:cNvPicPr>
          <p:nvPr/>
        </p:nvPicPr>
        <p:blipFill>
          <a:blip r:embed="rId3" cstate="print"/>
          <a:srcRect l="689" t="41860" r="50795" b="53779"/>
          <a:stretch>
            <a:fillRect/>
          </a:stretch>
        </p:blipFill>
        <p:spPr bwMode="auto">
          <a:xfrm>
            <a:off x="179512" y="1340768"/>
            <a:ext cx="8715436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5781876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9552" y="548680"/>
            <a:ext cx="80648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dirty="0" smtClean="0">
                <a:solidFill>
                  <a:srgbClr val="00A0A5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함수를 여러 개 호출하고 싶을 때</a:t>
            </a:r>
            <a:r>
              <a:rPr lang="en-US" altLang="ko-KR" sz="3600" dirty="0" smtClean="0">
                <a:solidFill>
                  <a:srgbClr val="00A0A5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?</a:t>
            </a:r>
            <a:endParaRPr lang="ko-KR" altLang="en-US" sz="3600" dirty="0">
              <a:solidFill>
                <a:srgbClr val="00A0A5"/>
              </a:solidFill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2052" name="AutoShape 4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54" name="AutoShape 6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56" name="AutoShape 8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43834" y="142852"/>
            <a:ext cx="1357322" cy="384666"/>
          </a:xfrm>
          <a:prstGeom prst="rect">
            <a:avLst/>
          </a:prstGeom>
        </p:spPr>
      </p:pic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251520" y="2564904"/>
          <a:ext cx="3024336" cy="396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4336"/>
              </a:tblGrid>
              <a:tr h="486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Stack</a:t>
                      </a:r>
                      <a:r>
                        <a:rPr lang="en-US" altLang="ko-KR" baseline="0" dirty="0" smtClean="0"/>
                        <a:t> </a:t>
                      </a:r>
                      <a:endParaRPr lang="ko-KR" altLang="en-US" dirty="0"/>
                    </a:p>
                  </a:txBody>
                  <a:tcPr/>
                </a:tc>
              </a:tr>
              <a:tr h="486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aaaa</a:t>
                      </a:r>
                      <a:endParaRPr lang="ko-KR" altLang="en-US" dirty="0"/>
                    </a:p>
                  </a:txBody>
                  <a:tcPr/>
                </a:tc>
              </a:tr>
              <a:tr h="486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aaaa</a:t>
                      </a:r>
                      <a:endParaRPr lang="ko-KR" altLang="en-US" dirty="0"/>
                    </a:p>
                  </a:txBody>
                  <a:tcPr/>
                </a:tc>
              </a:tr>
              <a:tr h="558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aaaa</a:t>
                      </a:r>
                      <a:endParaRPr lang="ko-KR" altLang="en-US" dirty="0"/>
                    </a:p>
                  </a:txBody>
                  <a:tcPr/>
                </a:tc>
              </a:tr>
              <a:tr h="486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NEW_OLD_EBP</a:t>
                      </a:r>
                      <a:endParaRPr lang="ko-KR" altLang="en-US" dirty="0"/>
                    </a:p>
                  </a:txBody>
                  <a:tcPr/>
                </a:tc>
              </a:tr>
              <a:tr h="486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Argv1</a:t>
                      </a:r>
                      <a:endParaRPr lang="ko-KR" altLang="en-US" dirty="0"/>
                    </a:p>
                  </a:txBody>
                  <a:tcPr/>
                </a:tc>
              </a:tr>
              <a:tr h="486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Argv2</a:t>
                      </a:r>
                      <a:endParaRPr lang="ko-KR" altLang="en-US" dirty="0"/>
                    </a:p>
                  </a:txBody>
                  <a:tcPr/>
                </a:tc>
              </a:tr>
              <a:tr h="48605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1" name="직선 화살표 연결선 10"/>
          <p:cNvCxnSpPr/>
          <p:nvPr/>
        </p:nvCxnSpPr>
        <p:spPr>
          <a:xfrm flipH="1">
            <a:off x="3347864" y="486916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139952" y="4437112"/>
            <a:ext cx="5292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 smtClean="0"/>
              <a:t>esp</a:t>
            </a:r>
            <a:endParaRPr lang="ko-KR" altLang="en-US" sz="4000" dirty="0"/>
          </a:p>
        </p:txBody>
      </p:sp>
      <p:pic>
        <p:nvPicPr>
          <p:cNvPr id="10" name="Picture 1"/>
          <p:cNvPicPr>
            <a:picLocks noChangeAspect="1" noChangeArrowheads="1"/>
          </p:cNvPicPr>
          <p:nvPr/>
        </p:nvPicPr>
        <p:blipFill>
          <a:blip r:embed="rId3" cstate="print"/>
          <a:srcRect l="689" t="41860" r="50795" b="53779"/>
          <a:stretch>
            <a:fillRect/>
          </a:stretch>
        </p:blipFill>
        <p:spPr bwMode="auto">
          <a:xfrm>
            <a:off x="179512" y="1340768"/>
            <a:ext cx="8715436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5781876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9552" y="548680"/>
            <a:ext cx="80648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dirty="0" smtClean="0">
                <a:solidFill>
                  <a:srgbClr val="00A0A5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함수를 여러 개 호출하고 싶을 때</a:t>
            </a:r>
            <a:r>
              <a:rPr lang="en-US" altLang="ko-KR" sz="3600" dirty="0" smtClean="0">
                <a:solidFill>
                  <a:srgbClr val="00A0A5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?</a:t>
            </a:r>
            <a:endParaRPr lang="ko-KR" altLang="en-US" sz="3600" dirty="0">
              <a:solidFill>
                <a:srgbClr val="00A0A5"/>
              </a:solidFill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2052" name="AutoShape 4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54" name="AutoShape 6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56" name="AutoShape 8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43834" y="142852"/>
            <a:ext cx="1357322" cy="384666"/>
          </a:xfrm>
          <a:prstGeom prst="rect">
            <a:avLst/>
          </a:prstGeom>
        </p:spPr>
      </p:pic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251520" y="2564904"/>
          <a:ext cx="3024336" cy="396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4336"/>
              </a:tblGrid>
              <a:tr h="486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Stack</a:t>
                      </a:r>
                      <a:r>
                        <a:rPr lang="en-US" altLang="ko-KR" baseline="0" dirty="0" smtClean="0"/>
                        <a:t> </a:t>
                      </a:r>
                      <a:endParaRPr lang="ko-KR" altLang="en-US" dirty="0"/>
                    </a:p>
                  </a:txBody>
                  <a:tcPr/>
                </a:tc>
              </a:tr>
              <a:tr h="486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aaaa</a:t>
                      </a:r>
                      <a:endParaRPr lang="ko-KR" altLang="en-US" dirty="0"/>
                    </a:p>
                  </a:txBody>
                  <a:tcPr/>
                </a:tc>
              </a:tr>
              <a:tr h="486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aaaa</a:t>
                      </a:r>
                      <a:endParaRPr lang="ko-KR" altLang="en-US" dirty="0"/>
                    </a:p>
                  </a:txBody>
                  <a:tcPr/>
                </a:tc>
              </a:tr>
              <a:tr h="558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aaaa</a:t>
                      </a:r>
                      <a:endParaRPr lang="ko-KR" altLang="en-US" dirty="0"/>
                    </a:p>
                  </a:txBody>
                  <a:tcPr/>
                </a:tc>
              </a:tr>
              <a:tr h="486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NEW_OLD_EBP</a:t>
                      </a:r>
                      <a:endParaRPr lang="ko-KR" altLang="en-US" dirty="0"/>
                    </a:p>
                  </a:txBody>
                  <a:tcPr/>
                </a:tc>
              </a:tr>
              <a:tr h="486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Argv1</a:t>
                      </a:r>
                      <a:endParaRPr lang="ko-KR" altLang="en-US" dirty="0"/>
                    </a:p>
                  </a:txBody>
                  <a:tcPr/>
                </a:tc>
              </a:tr>
              <a:tr h="486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Argv2</a:t>
                      </a:r>
                      <a:endParaRPr lang="ko-KR" altLang="en-US" dirty="0"/>
                    </a:p>
                  </a:txBody>
                  <a:tcPr/>
                </a:tc>
              </a:tr>
              <a:tr h="48605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1" name="직선 화살표 연결선 10"/>
          <p:cNvCxnSpPr/>
          <p:nvPr/>
        </p:nvCxnSpPr>
        <p:spPr>
          <a:xfrm flipH="1">
            <a:off x="3347864" y="522920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139952" y="4797152"/>
            <a:ext cx="34563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 smtClean="0"/>
              <a:t>esp</a:t>
            </a:r>
            <a:endParaRPr lang="ko-KR" altLang="en-US" sz="4000" dirty="0"/>
          </a:p>
        </p:txBody>
      </p:sp>
      <p:pic>
        <p:nvPicPr>
          <p:cNvPr id="14" name="Picture 1"/>
          <p:cNvPicPr>
            <a:picLocks noChangeAspect="1" noChangeArrowheads="1"/>
          </p:cNvPicPr>
          <p:nvPr/>
        </p:nvPicPr>
        <p:blipFill>
          <a:blip r:embed="rId3" cstate="print"/>
          <a:srcRect l="689" t="81977" r="63521" b="13055"/>
          <a:stretch>
            <a:fillRect/>
          </a:stretch>
        </p:blipFill>
        <p:spPr bwMode="auto">
          <a:xfrm>
            <a:off x="323528" y="1340768"/>
            <a:ext cx="7920880" cy="1002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5781876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9552" y="548680"/>
            <a:ext cx="80648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dirty="0" smtClean="0">
                <a:solidFill>
                  <a:srgbClr val="00A0A5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함수를 여러 개 호출하고 싶을 때</a:t>
            </a:r>
            <a:r>
              <a:rPr lang="en-US" altLang="ko-KR" sz="3600" dirty="0" smtClean="0">
                <a:solidFill>
                  <a:srgbClr val="00A0A5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?</a:t>
            </a:r>
            <a:endParaRPr lang="ko-KR" altLang="en-US" sz="3600" dirty="0">
              <a:solidFill>
                <a:srgbClr val="00A0A5"/>
              </a:solidFill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2052" name="AutoShape 4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54" name="AutoShape 6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56" name="AutoShape 8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43834" y="142852"/>
            <a:ext cx="1357322" cy="384666"/>
          </a:xfrm>
          <a:prstGeom prst="rect">
            <a:avLst/>
          </a:prstGeom>
        </p:spPr>
      </p:pic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251520" y="2132856"/>
          <a:ext cx="3024336" cy="396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4336"/>
              </a:tblGrid>
              <a:tr h="486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Stack</a:t>
                      </a:r>
                      <a:r>
                        <a:rPr lang="en-US" altLang="ko-KR" baseline="0" dirty="0" smtClean="0"/>
                        <a:t> </a:t>
                      </a:r>
                      <a:endParaRPr lang="ko-KR" altLang="en-US" dirty="0"/>
                    </a:p>
                  </a:txBody>
                  <a:tcPr/>
                </a:tc>
              </a:tr>
              <a:tr h="486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aaaa</a:t>
                      </a:r>
                      <a:endParaRPr lang="ko-KR" altLang="en-US" dirty="0"/>
                    </a:p>
                  </a:txBody>
                  <a:tcPr/>
                </a:tc>
              </a:tr>
              <a:tr h="486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aaaa</a:t>
                      </a:r>
                      <a:endParaRPr lang="ko-KR" altLang="en-US" dirty="0"/>
                    </a:p>
                  </a:txBody>
                  <a:tcPr/>
                </a:tc>
              </a:tr>
              <a:tr h="558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aaaa</a:t>
                      </a:r>
                      <a:endParaRPr lang="ko-KR" altLang="en-US" dirty="0"/>
                    </a:p>
                  </a:txBody>
                  <a:tcPr/>
                </a:tc>
              </a:tr>
              <a:tr h="486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ReturnAddress</a:t>
                      </a:r>
                      <a:endParaRPr lang="ko-KR" altLang="en-US" dirty="0"/>
                    </a:p>
                  </a:txBody>
                  <a:tcPr/>
                </a:tc>
              </a:tr>
              <a:tr h="486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ReturnAddress2</a:t>
                      </a:r>
                      <a:endParaRPr lang="ko-KR" altLang="en-US" dirty="0"/>
                    </a:p>
                  </a:txBody>
                  <a:tcPr/>
                </a:tc>
              </a:tr>
              <a:tr h="486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Argv2</a:t>
                      </a:r>
                      <a:endParaRPr lang="ko-KR" altLang="en-US" dirty="0"/>
                    </a:p>
                  </a:txBody>
                  <a:tcPr/>
                </a:tc>
              </a:tr>
              <a:tr h="48605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1" name="직선 화살표 연결선 10"/>
          <p:cNvCxnSpPr/>
          <p:nvPr/>
        </p:nvCxnSpPr>
        <p:spPr>
          <a:xfrm flipH="1">
            <a:off x="3347864" y="486916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283968" y="4509120"/>
            <a:ext cx="5292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 smtClean="0"/>
              <a:t>esp</a:t>
            </a:r>
            <a:endParaRPr lang="ko-KR" altLang="en-US" sz="4000" dirty="0"/>
          </a:p>
        </p:txBody>
      </p:sp>
      <p:sp>
        <p:nvSpPr>
          <p:cNvPr id="14" name="TextBox 13"/>
          <p:cNvSpPr txBox="1"/>
          <p:nvPr/>
        </p:nvSpPr>
        <p:spPr>
          <a:xfrm>
            <a:off x="3563888" y="1412776"/>
            <a:ext cx="529208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 smtClean="0"/>
              <a:t>PayLoad</a:t>
            </a:r>
            <a:r>
              <a:rPr lang="en-US" altLang="ko-KR" sz="4000" dirty="0" smtClean="0"/>
              <a:t>?</a:t>
            </a:r>
          </a:p>
          <a:p>
            <a:endParaRPr lang="en-US" altLang="ko-KR" sz="4000" dirty="0" smtClean="0"/>
          </a:p>
          <a:p>
            <a:r>
              <a:rPr lang="en-US" altLang="ko-KR" sz="4000" dirty="0" smtClean="0"/>
              <a:t>A*8+OLD_EBP+</a:t>
            </a:r>
          </a:p>
          <a:p>
            <a:r>
              <a:rPr lang="en-US" altLang="ko-KR" sz="4000" dirty="0" err="1" smtClean="0"/>
              <a:t>ReturnAddress</a:t>
            </a:r>
            <a:r>
              <a:rPr lang="en-US" altLang="ko-KR" sz="4000" dirty="0" smtClean="0"/>
              <a:t>+</a:t>
            </a:r>
          </a:p>
          <a:p>
            <a:r>
              <a:rPr lang="en-US" altLang="ko-KR" sz="4000" dirty="0" smtClean="0"/>
              <a:t>ReturnAddress2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xmlns="" val="15781876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9552" y="548680"/>
            <a:ext cx="80648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dirty="0" smtClean="0">
                <a:solidFill>
                  <a:srgbClr val="00A0A5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함수를 여러 개 호출하고 싶을 때</a:t>
            </a:r>
            <a:r>
              <a:rPr lang="en-US" altLang="ko-KR" sz="3600" dirty="0" smtClean="0">
                <a:solidFill>
                  <a:srgbClr val="00A0A5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?</a:t>
            </a:r>
            <a:endParaRPr lang="ko-KR" altLang="en-US" sz="3600" dirty="0">
              <a:solidFill>
                <a:srgbClr val="00A0A5"/>
              </a:solidFill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2052" name="AutoShape 4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54" name="AutoShape 6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56" name="AutoShape 8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43834" y="142852"/>
            <a:ext cx="1357322" cy="384666"/>
          </a:xfrm>
          <a:prstGeom prst="rect">
            <a:avLst/>
          </a:prstGeom>
        </p:spPr>
      </p:pic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251520" y="2564904"/>
          <a:ext cx="3024336" cy="396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4336"/>
              </a:tblGrid>
              <a:tr h="486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Stack</a:t>
                      </a:r>
                      <a:r>
                        <a:rPr lang="en-US" altLang="ko-KR" baseline="0" dirty="0" smtClean="0"/>
                        <a:t> </a:t>
                      </a:r>
                      <a:endParaRPr lang="ko-KR" altLang="en-US" dirty="0"/>
                    </a:p>
                  </a:txBody>
                  <a:tcPr/>
                </a:tc>
              </a:tr>
              <a:tr h="486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????</a:t>
                      </a:r>
                      <a:endParaRPr lang="ko-KR" altLang="en-US" dirty="0"/>
                    </a:p>
                  </a:txBody>
                  <a:tcPr/>
                </a:tc>
              </a:tr>
              <a:tr h="486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????</a:t>
                      </a:r>
                      <a:endParaRPr lang="ko-KR" altLang="en-US" dirty="0"/>
                    </a:p>
                  </a:txBody>
                  <a:tcPr/>
                </a:tc>
              </a:tr>
              <a:tr h="558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????</a:t>
                      </a:r>
                      <a:endParaRPr lang="ko-KR" altLang="en-US" dirty="0"/>
                    </a:p>
                  </a:txBody>
                  <a:tcPr/>
                </a:tc>
              </a:tr>
              <a:tr h="486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NEW_OLD_EBP</a:t>
                      </a:r>
                      <a:endParaRPr lang="ko-KR" altLang="en-US" dirty="0"/>
                    </a:p>
                  </a:txBody>
                  <a:tcPr/>
                </a:tc>
              </a:tr>
              <a:tr h="486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ReturnAddress2</a:t>
                      </a:r>
                      <a:endParaRPr lang="ko-KR" altLang="en-US" dirty="0"/>
                    </a:p>
                  </a:txBody>
                  <a:tcPr/>
                </a:tc>
              </a:tr>
              <a:tr h="486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Argv2</a:t>
                      </a:r>
                      <a:endParaRPr lang="ko-KR" altLang="en-US" dirty="0"/>
                    </a:p>
                  </a:txBody>
                  <a:tcPr/>
                </a:tc>
              </a:tr>
              <a:tr h="48605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1" name="직선 화살표 연결선 10"/>
          <p:cNvCxnSpPr/>
          <p:nvPr/>
        </p:nvCxnSpPr>
        <p:spPr>
          <a:xfrm flipH="1">
            <a:off x="3347864" y="522920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139952" y="4797152"/>
            <a:ext cx="34563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 smtClean="0"/>
              <a:t>esp</a:t>
            </a:r>
            <a:endParaRPr lang="ko-KR" altLang="en-US" sz="4000" dirty="0"/>
          </a:p>
        </p:txBody>
      </p:sp>
      <p:sp>
        <p:nvSpPr>
          <p:cNvPr id="15" name="TextBox 14"/>
          <p:cNvSpPr txBox="1"/>
          <p:nvPr/>
        </p:nvSpPr>
        <p:spPr>
          <a:xfrm>
            <a:off x="3563888" y="1556792"/>
            <a:ext cx="529208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 smtClean="0"/>
              <a:t>PayLoad</a:t>
            </a:r>
            <a:r>
              <a:rPr lang="en-US" altLang="ko-KR" sz="4000" dirty="0" smtClean="0"/>
              <a:t>?</a:t>
            </a:r>
          </a:p>
          <a:p>
            <a:endParaRPr lang="en-US" altLang="ko-KR" sz="4000" dirty="0" smtClean="0"/>
          </a:p>
          <a:p>
            <a:r>
              <a:rPr lang="en-US" altLang="ko-KR" sz="4000" dirty="0" smtClean="0"/>
              <a:t>A*8+OLD_EBP+</a:t>
            </a:r>
          </a:p>
          <a:p>
            <a:r>
              <a:rPr lang="en-US" altLang="ko-KR" sz="4000" dirty="0" err="1" smtClean="0"/>
              <a:t>ReturnAddress</a:t>
            </a:r>
            <a:r>
              <a:rPr lang="en-US" altLang="ko-KR" sz="4000" dirty="0" smtClean="0"/>
              <a:t>+</a:t>
            </a:r>
          </a:p>
          <a:p>
            <a:r>
              <a:rPr lang="en-US" altLang="ko-KR" sz="4000" dirty="0" smtClean="0"/>
              <a:t>ReturnAddress2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xmlns="" val="15781876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9552" y="548680"/>
            <a:ext cx="80648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dirty="0" smtClean="0">
                <a:solidFill>
                  <a:srgbClr val="00A0A5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함수를 여러 개 호출하고 싶을 때</a:t>
            </a:r>
            <a:r>
              <a:rPr lang="en-US" altLang="ko-KR" sz="3600" dirty="0" smtClean="0">
                <a:solidFill>
                  <a:srgbClr val="00A0A5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?</a:t>
            </a:r>
            <a:endParaRPr lang="ko-KR" altLang="en-US" sz="3600" dirty="0">
              <a:solidFill>
                <a:srgbClr val="00A0A5"/>
              </a:solidFill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2052" name="AutoShape 4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54" name="AutoShape 6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56" name="AutoShape 8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43834" y="142852"/>
            <a:ext cx="1357322" cy="38466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11560" y="1700808"/>
            <a:ext cx="813690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 smtClean="0"/>
              <a:t>PayLoad</a:t>
            </a:r>
            <a:r>
              <a:rPr lang="en-US" altLang="ko-KR" sz="4000" dirty="0" smtClean="0"/>
              <a:t>?</a:t>
            </a:r>
          </a:p>
          <a:p>
            <a:endParaRPr lang="en-US" altLang="ko-KR" sz="4000" dirty="0" smtClean="0"/>
          </a:p>
          <a:p>
            <a:r>
              <a:rPr lang="en-US" altLang="ko-KR" sz="4000" dirty="0" smtClean="0"/>
              <a:t>A*8+OLD_EBP+ReturnAddress+ReturnAddress2+ReturnAddress3……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xmlns="" val="15781876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9552" y="548680"/>
            <a:ext cx="80648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 smtClean="0">
                <a:solidFill>
                  <a:srgbClr val="00A0A5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ROP</a:t>
            </a:r>
            <a:r>
              <a:rPr lang="ko-KR" altLang="en-US" sz="3600" dirty="0" smtClean="0">
                <a:solidFill>
                  <a:srgbClr val="00A0A5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가 왜 필요한가</a:t>
            </a:r>
            <a:r>
              <a:rPr lang="en-US" altLang="ko-KR" sz="3600" dirty="0" smtClean="0">
                <a:solidFill>
                  <a:srgbClr val="00A0A5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?</a:t>
            </a:r>
            <a:endParaRPr lang="ko-KR" altLang="en-US" sz="3600" dirty="0">
              <a:solidFill>
                <a:srgbClr val="00A0A5"/>
              </a:solidFill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2052" name="AutoShape 4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54" name="AutoShape 6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56" name="AutoShape 8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43834" y="142852"/>
            <a:ext cx="1357322" cy="38466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11560" y="1700808"/>
            <a:ext cx="81369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/>
              <a:t>함수를 여러 개 호출 할 수는 있는데</a:t>
            </a:r>
            <a:r>
              <a:rPr lang="en-US" altLang="ko-KR" sz="4000" dirty="0" smtClean="0"/>
              <a:t>, </a:t>
            </a:r>
            <a:r>
              <a:rPr lang="ko-KR" altLang="en-US" sz="4000" dirty="0" smtClean="0"/>
              <a:t>인자는 </a:t>
            </a:r>
            <a:r>
              <a:rPr lang="ko-KR" altLang="en-US" sz="4000" dirty="0" err="1" smtClean="0"/>
              <a:t>못넣나요</a:t>
            </a:r>
            <a:r>
              <a:rPr lang="en-US" altLang="ko-KR" sz="4000" dirty="0" smtClean="0"/>
              <a:t>?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xmlns="" val="15781876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9552" y="548680"/>
            <a:ext cx="80648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 smtClean="0">
                <a:solidFill>
                  <a:srgbClr val="00A0A5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ROP</a:t>
            </a:r>
            <a:r>
              <a:rPr lang="ko-KR" altLang="en-US" sz="3600" dirty="0" smtClean="0">
                <a:solidFill>
                  <a:srgbClr val="00A0A5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가 왜 필요한가</a:t>
            </a:r>
            <a:r>
              <a:rPr lang="en-US" altLang="ko-KR" sz="3600" dirty="0" smtClean="0">
                <a:solidFill>
                  <a:srgbClr val="00A0A5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?</a:t>
            </a:r>
            <a:endParaRPr lang="ko-KR" altLang="en-US" sz="3600" dirty="0">
              <a:solidFill>
                <a:srgbClr val="00A0A5"/>
              </a:solidFill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2052" name="AutoShape 4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54" name="AutoShape 6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56" name="AutoShape 8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43834" y="142852"/>
            <a:ext cx="1357322" cy="384666"/>
          </a:xfrm>
          <a:prstGeom prst="rect">
            <a:avLst/>
          </a:prstGeom>
        </p:spPr>
      </p:pic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611560" y="1628800"/>
          <a:ext cx="3024336" cy="3888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4336"/>
              </a:tblGrid>
              <a:tr h="486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Stack</a:t>
                      </a:r>
                      <a:r>
                        <a:rPr lang="en-US" altLang="ko-KR" baseline="0" dirty="0" smtClean="0"/>
                        <a:t> </a:t>
                      </a:r>
                      <a:endParaRPr lang="ko-KR" altLang="en-US" dirty="0"/>
                    </a:p>
                  </a:txBody>
                  <a:tcPr/>
                </a:tc>
              </a:tr>
              <a:tr h="4860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변수</a:t>
                      </a:r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</a:tr>
              <a:tr h="4860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변수</a:t>
                      </a:r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</a:tr>
              <a:tr h="486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OLD_EBP(SFP)</a:t>
                      </a:r>
                      <a:endParaRPr lang="ko-KR" altLang="en-US" dirty="0"/>
                    </a:p>
                  </a:txBody>
                  <a:tcPr/>
                </a:tc>
              </a:tr>
              <a:tr h="486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Return</a:t>
                      </a:r>
                      <a:r>
                        <a:rPr lang="en-US" altLang="ko-KR" baseline="0" dirty="0" err="1" smtClean="0"/>
                        <a:t>_Address</a:t>
                      </a:r>
                      <a:endParaRPr lang="ko-KR" altLang="en-US" dirty="0"/>
                    </a:p>
                  </a:txBody>
                  <a:tcPr/>
                </a:tc>
              </a:tr>
              <a:tr h="486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Argv1</a:t>
                      </a:r>
                      <a:endParaRPr lang="ko-KR" altLang="en-US" dirty="0"/>
                    </a:p>
                  </a:txBody>
                  <a:tcPr/>
                </a:tc>
              </a:tr>
              <a:tr h="486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Argv2</a:t>
                      </a:r>
                      <a:endParaRPr lang="ko-KR" altLang="en-US" dirty="0"/>
                    </a:p>
                  </a:txBody>
                  <a:tcPr/>
                </a:tc>
              </a:tr>
              <a:tr h="48605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139952" y="1556792"/>
            <a:ext cx="529208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 smtClean="0"/>
              <a:t>PayLoad</a:t>
            </a:r>
            <a:r>
              <a:rPr lang="en-US" altLang="ko-KR" sz="4000" dirty="0" smtClean="0"/>
              <a:t>?</a:t>
            </a:r>
          </a:p>
          <a:p>
            <a:endParaRPr lang="en-US" altLang="ko-KR" sz="4000" dirty="0" smtClean="0"/>
          </a:p>
          <a:p>
            <a:r>
              <a:rPr lang="en-US" altLang="ko-KR" sz="4000" dirty="0" smtClean="0"/>
              <a:t>A*8+OLD_EBP+</a:t>
            </a:r>
          </a:p>
          <a:p>
            <a:r>
              <a:rPr lang="en-US" altLang="ko-KR" sz="4000" dirty="0" err="1" smtClean="0"/>
              <a:t>ReturnAddress</a:t>
            </a:r>
            <a:r>
              <a:rPr lang="en-US" altLang="ko-KR" sz="4000" dirty="0" smtClean="0"/>
              <a:t>+</a:t>
            </a:r>
          </a:p>
          <a:p>
            <a:r>
              <a:rPr lang="en-US" altLang="ko-KR" sz="4000" dirty="0" smtClean="0"/>
              <a:t>ReturnAddress2</a:t>
            </a:r>
          </a:p>
          <a:p>
            <a:r>
              <a:rPr lang="ko-KR" altLang="en-US" sz="4000" dirty="0" smtClean="0"/>
              <a:t>인자</a:t>
            </a:r>
            <a:r>
              <a:rPr lang="en-US" altLang="ko-KR" sz="4000" dirty="0" smtClean="0"/>
              <a:t>1+</a:t>
            </a:r>
            <a:r>
              <a:rPr lang="ko-KR" altLang="en-US" sz="4000" dirty="0" smtClean="0"/>
              <a:t>인자</a:t>
            </a:r>
            <a:r>
              <a:rPr lang="en-US" altLang="ko-KR" sz="4000" dirty="0" smtClean="0"/>
              <a:t>2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xmlns="" val="15781876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9552" y="548680"/>
            <a:ext cx="42467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 smtClean="0">
                <a:solidFill>
                  <a:srgbClr val="00A0A5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Index</a:t>
            </a:r>
            <a:endParaRPr lang="ko-KR" altLang="en-US" sz="3600" dirty="0">
              <a:solidFill>
                <a:srgbClr val="00A0A5"/>
              </a:solidFill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2052" name="AutoShape 4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54" name="AutoShape 6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56" name="AutoShape 8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43834" y="142852"/>
            <a:ext cx="1357322" cy="38466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115616" y="1916832"/>
            <a:ext cx="633670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4800" dirty="0" err="1" smtClean="0"/>
              <a:t>스택</a:t>
            </a:r>
            <a:r>
              <a:rPr lang="ko-KR" altLang="en-US" sz="4800" dirty="0" smtClean="0"/>
              <a:t> 프레임</a:t>
            </a:r>
            <a:endParaRPr lang="en-US" altLang="ko-KR" sz="4800" dirty="0" smtClean="0"/>
          </a:p>
          <a:p>
            <a:pPr marL="342900" indent="-342900">
              <a:buAutoNum type="arabicPeriod"/>
            </a:pPr>
            <a:r>
              <a:rPr lang="en-US" altLang="ko-KR" sz="4800" dirty="0" smtClean="0"/>
              <a:t>ROP</a:t>
            </a:r>
          </a:p>
          <a:p>
            <a:pPr marL="342900" indent="-342900">
              <a:buAutoNum type="arabicPeriod"/>
            </a:pPr>
            <a:r>
              <a:rPr lang="ko-KR" altLang="en-US" sz="4800" dirty="0" smtClean="0"/>
              <a:t>실</a:t>
            </a:r>
            <a:r>
              <a:rPr lang="ko-KR" altLang="en-US" sz="4800" dirty="0" smtClean="0"/>
              <a:t>습</a:t>
            </a:r>
            <a:endParaRPr lang="en-US" altLang="ko-KR" sz="4800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xmlns="" val="15781876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9552" y="548680"/>
            <a:ext cx="80648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 smtClean="0">
                <a:solidFill>
                  <a:srgbClr val="00A0A5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ROP</a:t>
            </a:r>
            <a:r>
              <a:rPr lang="ko-KR" altLang="en-US" sz="3600" dirty="0" smtClean="0">
                <a:solidFill>
                  <a:srgbClr val="00A0A5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가 왜 필요한가</a:t>
            </a:r>
            <a:r>
              <a:rPr lang="en-US" altLang="ko-KR" sz="3600" dirty="0" smtClean="0">
                <a:solidFill>
                  <a:srgbClr val="00A0A5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?</a:t>
            </a:r>
            <a:endParaRPr lang="ko-KR" altLang="en-US" sz="3600" dirty="0">
              <a:solidFill>
                <a:srgbClr val="00A0A5"/>
              </a:solidFill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2052" name="AutoShape 4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54" name="AutoShape 6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56" name="AutoShape 8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43834" y="142852"/>
            <a:ext cx="1357322" cy="384666"/>
          </a:xfrm>
          <a:prstGeom prst="rect">
            <a:avLst/>
          </a:prstGeom>
        </p:spPr>
      </p:pic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467544" y="1484784"/>
          <a:ext cx="3024336" cy="3888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4336"/>
              </a:tblGrid>
              <a:tr h="486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Stack</a:t>
                      </a:r>
                      <a:r>
                        <a:rPr lang="en-US" altLang="ko-KR" baseline="0" dirty="0" smtClean="0"/>
                        <a:t> </a:t>
                      </a:r>
                      <a:endParaRPr lang="ko-KR" altLang="en-US" dirty="0"/>
                    </a:p>
                  </a:txBody>
                  <a:tcPr/>
                </a:tc>
              </a:tr>
              <a:tr h="486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aaaa</a:t>
                      </a:r>
                      <a:endParaRPr lang="ko-KR" altLang="en-US" dirty="0"/>
                    </a:p>
                  </a:txBody>
                  <a:tcPr/>
                </a:tc>
              </a:tr>
              <a:tr h="486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aaaa</a:t>
                      </a:r>
                      <a:endParaRPr lang="ko-KR" altLang="en-US" dirty="0"/>
                    </a:p>
                  </a:txBody>
                  <a:tcPr/>
                </a:tc>
              </a:tr>
              <a:tr h="486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aaaa</a:t>
                      </a:r>
                      <a:endParaRPr lang="ko-KR" altLang="en-US" dirty="0"/>
                    </a:p>
                  </a:txBody>
                  <a:tcPr/>
                </a:tc>
              </a:tr>
              <a:tr h="486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Test1</a:t>
                      </a:r>
                      <a:endParaRPr lang="ko-KR" altLang="en-US" dirty="0"/>
                    </a:p>
                  </a:txBody>
                  <a:tcPr/>
                </a:tc>
              </a:tr>
              <a:tr h="486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Test1</a:t>
                      </a:r>
                      <a:r>
                        <a:rPr lang="ko-KR" altLang="en-US" dirty="0" smtClean="0"/>
                        <a:t>이 끝나고 돌아갈 주소</a:t>
                      </a:r>
                      <a:endParaRPr lang="ko-KR" altLang="en-US" dirty="0"/>
                    </a:p>
                  </a:txBody>
                  <a:tcPr/>
                </a:tc>
              </a:tr>
              <a:tr h="486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Test1</a:t>
                      </a:r>
                      <a:r>
                        <a:rPr lang="ko-KR" altLang="en-US" dirty="0" smtClean="0"/>
                        <a:t>의 인자</a:t>
                      </a:r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</a:tr>
              <a:tr h="486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Test1</a:t>
                      </a:r>
                      <a:r>
                        <a:rPr lang="ko-KR" altLang="en-US" dirty="0" smtClean="0"/>
                        <a:t>의 인자 </a:t>
                      </a:r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 l="467" t="30083" r="62992" b="60358"/>
          <a:stretch>
            <a:fillRect/>
          </a:stretch>
        </p:blipFill>
        <p:spPr bwMode="auto">
          <a:xfrm>
            <a:off x="3841593" y="1700808"/>
            <a:ext cx="5302407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3851920" y="3072348"/>
            <a:ext cx="529208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 smtClean="0"/>
              <a:t>PayLoad</a:t>
            </a:r>
            <a:r>
              <a:rPr lang="en-US" altLang="ko-KR" sz="4000" dirty="0" smtClean="0"/>
              <a:t>?</a:t>
            </a:r>
          </a:p>
          <a:p>
            <a:endParaRPr lang="en-US" altLang="ko-KR" sz="4000" dirty="0" smtClean="0"/>
          </a:p>
          <a:p>
            <a:r>
              <a:rPr lang="en-US" altLang="ko-KR" sz="4000" dirty="0" smtClean="0"/>
              <a:t>A*8+OLD_EBP+</a:t>
            </a:r>
          </a:p>
          <a:p>
            <a:r>
              <a:rPr lang="en-US" altLang="ko-KR" sz="4000" dirty="0" err="1" smtClean="0"/>
              <a:t>ReturnAddress</a:t>
            </a:r>
            <a:r>
              <a:rPr lang="en-US" altLang="ko-KR" sz="4000" dirty="0" smtClean="0"/>
              <a:t>+</a:t>
            </a:r>
          </a:p>
          <a:p>
            <a:r>
              <a:rPr lang="en-US" altLang="ko-KR" sz="4000" dirty="0" smtClean="0"/>
              <a:t>ReturnAddress2</a:t>
            </a:r>
          </a:p>
          <a:p>
            <a:r>
              <a:rPr lang="ko-KR" altLang="en-US" sz="4000" dirty="0" smtClean="0"/>
              <a:t>인자</a:t>
            </a:r>
            <a:r>
              <a:rPr lang="en-US" altLang="ko-KR" sz="4000" dirty="0" smtClean="0"/>
              <a:t>1+</a:t>
            </a:r>
            <a:r>
              <a:rPr lang="ko-KR" altLang="en-US" sz="4000" dirty="0" smtClean="0"/>
              <a:t>인자</a:t>
            </a:r>
            <a:r>
              <a:rPr lang="en-US" altLang="ko-KR" sz="4000" dirty="0" smtClean="0"/>
              <a:t>2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xmlns="" val="15781876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9552" y="548680"/>
            <a:ext cx="80648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 smtClean="0">
                <a:solidFill>
                  <a:srgbClr val="00A0A5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ROP</a:t>
            </a:r>
            <a:r>
              <a:rPr lang="ko-KR" altLang="en-US" sz="3600" dirty="0" smtClean="0">
                <a:solidFill>
                  <a:srgbClr val="00A0A5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가 왜 필요한가</a:t>
            </a:r>
            <a:r>
              <a:rPr lang="en-US" altLang="ko-KR" sz="3600" dirty="0" smtClean="0">
                <a:solidFill>
                  <a:srgbClr val="00A0A5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?</a:t>
            </a:r>
            <a:endParaRPr lang="ko-KR" altLang="en-US" sz="3600" dirty="0">
              <a:solidFill>
                <a:srgbClr val="00A0A5"/>
              </a:solidFill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2052" name="AutoShape 4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54" name="AutoShape 6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56" name="AutoShape 8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43834" y="142852"/>
            <a:ext cx="1357322" cy="38466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67544" y="2204864"/>
            <a:ext cx="73448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/>
              <a:t>하지만 인자가 있는 함수를 두 번 호출하려면</a:t>
            </a:r>
            <a:r>
              <a:rPr lang="en-US" altLang="ko-KR" sz="4000" dirty="0" smtClean="0"/>
              <a:t>?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xmlns="" val="15781876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9552" y="548680"/>
            <a:ext cx="80648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 smtClean="0">
                <a:solidFill>
                  <a:srgbClr val="00A0A5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ROP</a:t>
            </a:r>
            <a:r>
              <a:rPr lang="ko-KR" altLang="en-US" sz="3600" dirty="0" smtClean="0">
                <a:solidFill>
                  <a:srgbClr val="00A0A5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가 왜 필요한가</a:t>
            </a:r>
            <a:r>
              <a:rPr lang="en-US" altLang="ko-KR" sz="3600" dirty="0" smtClean="0">
                <a:solidFill>
                  <a:srgbClr val="00A0A5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?</a:t>
            </a:r>
            <a:endParaRPr lang="ko-KR" altLang="en-US" sz="3600" dirty="0">
              <a:solidFill>
                <a:srgbClr val="00A0A5"/>
              </a:solidFill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2052" name="AutoShape 4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54" name="AutoShape 6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56" name="AutoShape 8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43834" y="142852"/>
            <a:ext cx="1357322" cy="38466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51520" y="1484784"/>
            <a:ext cx="813690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 smtClean="0"/>
              <a:t>PayLoad</a:t>
            </a:r>
            <a:r>
              <a:rPr lang="en-US" altLang="ko-KR" sz="4000" dirty="0" smtClean="0"/>
              <a:t>?</a:t>
            </a:r>
          </a:p>
          <a:p>
            <a:endParaRPr lang="en-US" altLang="ko-KR" sz="4000" dirty="0" smtClean="0"/>
          </a:p>
          <a:p>
            <a:r>
              <a:rPr lang="en-US" altLang="ko-KR" sz="4000" dirty="0" smtClean="0"/>
              <a:t>A*8+OLD_EBP+test1</a:t>
            </a:r>
            <a:r>
              <a:rPr lang="ko-KR" altLang="en-US" sz="4000" dirty="0" smtClean="0"/>
              <a:t>의 주소</a:t>
            </a:r>
            <a:r>
              <a:rPr lang="en-US" altLang="ko-KR" sz="4000" dirty="0" smtClean="0"/>
              <a:t>+test2</a:t>
            </a:r>
            <a:r>
              <a:rPr lang="ko-KR" altLang="en-US" sz="4000" dirty="0" smtClean="0"/>
              <a:t>의 주소</a:t>
            </a:r>
            <a:r>
              <a:rPr lang="en-US" altLang="ko-KR" sz="4000" dirty="0" smtClean="0"/>
              <a:t>+</a:t>
            </a:r>
            <a:r>
              <a:rPr lang="ko-KR" altLang="en-US" sz="4000" dirty="0" smtClean="0"/>
              <a:t>인자</a:t>
            </a:r>
            <a:r>
              <a:rPr lang="en-US" altLang="ko-KR" sz="4000" dirty="0" smtClean="0"/>
              <a:t>1+</a:t>
            </a:r>
            <a:r>
              <a:rPr lang="ko-KR" altLang="en-US" sz="4000" dirty="0" smtClean="0"/>
              <a:t>인자</a:t>
            </a:r>
            <a:r>
              <a:rPr lang="en-US" altLang="ko-KR" sz="4000" dirty="0" smtClean="0"/>
              <a:t>2</a:t>
            </a:r>
            <a:endParaRPr lang="ko-KR" altLang="en-US" sz="4000" dirty="0"/>
          </a:p>
        </p:txBody>
      </p:sp>
      <p:sp>
        <p:nvSpPr>
          <p:cNvPr id="12" name="TextBox 11"/>
          <p:cNvSpPr txBox="1"/>
          <p:nvPr/>
        </p:nvSpPr>
        <p:spPr>
          <a:xfrm>
            <a:off x="251520" y="4653136"/>
            <a:ext cx="81369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/>
              <a:t>Test2</a:t>
            </a:r>
            <a:r>
              <a:rPr lang="ko-KR" altLang="en-US" sz="4000" dirty="0" smtClean="0"/>
              <a:t>는 </a:t>
            </a:r>
            <a:r>
              <a:rPr lang="en-US" altLang="ko-KR" sz="4000" dirty="0" smtClean="0"/>
              <a:t>test1</a:t>
            </a:r>
            <a:r>
              <a:rPr lang="ko-KR" altLang="en-US" sz="4000" dirty="0" smtClean="0"/>
              <a:t>의 인자</a:t>
            </a:r>
            <a:r>
              <a:rPr lang="en-US" altLang="ko-KR" sz="4000" dirty="0" smtClean="0"/>
              <a:t>2</a:t>
            </a:r>
            <a:r>
              <a:rPr lang="ko-KR" altLang="en-US" sz="4000" dirty="0" smtClean="0"/>
              <a:t>를 자신의 인자</a:t>
            </a:r>
            <a:r>
              <a:rPr lang="en-US" altLang="ko-KR" sz="4000" dirty="0" smtClean="0"/>
              <a:t>1</a:t>
            </a:r>
            <a:r>
              <a:rPr lang="ko-KR" altLang="en-US" sz="4000" dirty="0" smtClean="0"/>
              <a:t>으로 쓰게 됨</a:t>
            </a:r>
            <a:r>
              <a:rPr lang="en-US" altLang="ko-KR" sz="4000" dirty="0" smtClean="0"/>
              <a:t>!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xmlns="" val="15781876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9552" y="548680"/>
            <a:ext cx="80648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 smtClean="0">
                <a:solidFill>
                  <a:srgbClr val="00A0A5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ROP</a:t>
            </a:r>
            <a:r>
              <a:rPr lang="ko-KR" altLang="en-US" sz="3600" dirty="0" smtClean="0">
                <a:solidFill>
                  <a:srgbClr val="00A0A5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가 왜 필요한가</a:t>
            </a:r>
            <a:r>
              <a:rPr lang="en-US" altLang="ko-KR" sz="3600" dirty="0" smtClean="0">
                <a:solidFill>
                  <a:srgbClr val="00A0A5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?</a:t>
            </a:r>
            <a:endParaRPr lang="ko-KR" altLang="en-US" sz="3600" dirty="0">
              <a:solidFill>
                <a:srgbClr val="00A0A5"/>
              </a:solidFill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2052" name="AutoShape 4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54" name="AutoShape 6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56" name="AutoShape 8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43834" y="142852"/>
            <a:ext cx="1357322" cy="384666"/>
          </a:xfrm>
          <a:prstGeom prst="rect">
            <a:avLst/>
          </a:prstGeom>
        </p:spPr>
      </p:pic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251520" y="1268760"/>
          <a:ext cx="3491880" cy="3888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1880"/>
              </a:tblGrid>
              <a:tr h="486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Stack</a:t>
                      </a:r>
                      <a:r>
                        <a:rPr lang="en-US" altLang="ko-KR" baseline="0" dirty="0" smtClean="0"/>
                        <a:t> </a:t>
                      </a:r>
                      <a:endParaRPr lang="ko-KR" altLang="en-US" dirty="0"/>
                    </a:p>
                  </a:txBody>
                  <a:tcPr/>
                </a:tc>
              </a:tr>
              <a:tr h="486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aaaa</a:t>
                      </a:r>
                      <a:endParaRPr lang="ko-KR" altLang="en-US" dirty="0"/>
                    </a:p>
                  </a:txBody>
                  <a:tcPr/>
                </a:tc>
              </a:tr>
              <a:tr h="486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aaaa</a:t>
                      </a:r>
                      <a:endParaRPr lang="ko-KR" altLang="en-US" dirty="0"/>
                    </a:p>
                  </a:txBody>
                  <a:tcPr/>
                </a:tc>
              </a:tr>
              <a:tr h="486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aaaa</a:t>
                      </a:r>
                      <a:endParaRPr lang="ko-KR" altLang="en-US" dirty="0"/>
                    </a:p>
                  </a:txBody>
                  <a:tcPr/>
                </a:tc>
              </a:tr>
              <a:tr h="486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Test1</a:t>
                      </a:r>
                      <a:r>
                        <a:rPr lang="ko-KR" altLang="en-US" dirty="0" smtClean="0"/>
                        <a:t>의 주소</a:t>
                      </a:r>
                      <a:endParaRPr lang="ko-KR" altLang="en-US" dirty="0"/>
                    </a:p>
                  </a:txBody>
                  <a:tcPr/>
                </a:tc>
              </a:tr>
              <a:tr h="486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Test2</a:t>
                      </a:r>
                      <a:r>
                        <a:rPr lang="ko-KR" altLang="en-US" dirty="0" smtClean="0"/>
                        <a:t>의 주소</a:t>
                      </a:r>
                      <a:endParaRPr lang="ko-KR" altLang="en-US" dirty="0"/>
                    </a:p>
                  </a:txBody>
                  <a:tcPr/>
                </a:tc>
              </a:tr>
              <a:tr h="486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Test1</a:t>
                      </a:r>
                      <a:r>
                        <a:rPr lang="ko-KR" altLang="en-US" dirty="0" smtClean="0"/>
                        <a:t>의 인자</a:t>
                      </a:r>
                      <a:r>
                        <a:rPr lang="en-US" altLang="ko-KR" dirty="0" smtClean="0"/>
                        <a:t>1 </a:t>
                      </a:r>
                      <a:endParaRPr lang="ko-KR" altLang="en-US" dirty="0"/>
                    </a:p>
                  </a:txBody>
                  <a:tcPr/>
                </a:tc>
              </a:tr>
              <a:tr h="486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Test1</a:t>
                      </a:r>
                      <a:r>
                        <a:rPr lang="ko-KR" altLang="en-US" dirty="0" smtClean="0"/>
                        <a:t>의 인자</a:t>
                      </a:r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5292080" y="1340768"/>
          <a:ext cx="3456384" cy="3888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6384"/>
              </a:tblGrid>
              <a:tr h="486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Stack</a:t>
                      </a:r>
                      <a:r>
                        <a:rPr lang="en-US" altLang="ko-KR" baseline="0" dirty="0" smtClean="0"/>
                        <a:t> </a:t>
                      </a:r>
                      <a:endParaRPr lang="ko-KR" altLang="en-US" dirty="0"/>
                    </a:p>
                  </a:txBody>
                  <a:tcPr/>
                </a:tc>
              </a:tr>
              <a:tr h="48605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/>
                        <a:t>aaaa</a:t>
                      </a:r>
                      <a:endParaRPr lang="ko-KR" altLang="en-US" dirty="0" smtClean="0"/>
                    </a:p>
                  </a:txBody>
                  <a:tcPr/>
                </a:tc>
              </a:tr>
              <a:tr h="48605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/>
                        <a:t>aaaa</a:t>
                      </a:r>
                      <a:endParaRPr lang="ko-KR" altLang="en-US" dirty="0" smtClean="0"/>
                    </a:p>
                  </a:txBody>
                  <a:tcPr/>
                </a:tc>
              </a:tr>
              <a:tr h="48605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/>
                        <a:t>aaaa</a:t>
                      </a:r>
                      <a:endParaRPr lang="ko-KR" altLang="en-US" dirty="0" smtClean="0"/>
                    </a:p>
                  </a:txBody>
                  <a:tcPr/>
                </a:tc>
              </a:tr>
              <a:tr h="486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Test1</a:t>
                      </a:r>
                      <a:r>
                        <a:rPr lang="ko-KR" altLang="en-US" dirty="0" smtClean="0"/>
                        <a:t>의 주소</a:t>
                      </a:r>
                      <a:endParaRPr lang="ko-KR" altLang="en-US" dirty="0"/>
                    </a:p>
                  </a:txBody>
                  <a:tcPr/>
                </a:tc>
              </a:tr>
              <a:tr h="486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Test2</a:t>
                      </a:r>
                      <a:r>
                        <a:rPr lang="ko-KR" altLang="en-US" dirty="0" smtClean="0"/>
                        <a:t>의 주소</a:t>
                      </a:r>
                      <a:endParaRPr lang="ko-KR" altLang="en-US" dirty="0"/>
                    </a:p>
                  </a:txBody>
                  <a:tcPr/>
                </a:tc>
              </a:tr>
              <a:tr h="486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Teset2</a:t>
                      </a:r>
                      <a:r>
                        <a:rPr lang="ko-KR" altLang="en-US" dirty="0" smtClean="0"/>
                        <a:t>가 끝나고 돌아갈 주소</a:t>
                      </a:r>
                      <a:endParaRPr lang="ko-KR" altLang="en-US" dirty="0"/>
                    </a:p>
                  </a:txBody>
                  <a:tcPr/>
                </a:tc>
              </a:tr>
              <a:tr h="486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Test2</a:t>
                      </a:r>
                      <a:r>
                        <a:rPr lang="ko-KR" altLang="en-US" dirty="0" smtClean="0"/>
                        <a:t>의 인자</a:t>
                      </a:r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5" name="직선 화살표 연결선 14"/>
          <p:cNvCxnSpPr/>
          <p:nvPr/>
        </p:nvCxnSpPr>
        <p:spPr>
          <a:xfrm>
            <a:off x="3995936" y="4437112"/>
            <a:ext cx="100811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3995936" y="4941168"/>
            <a:ext cx="100811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23528" y="5517232"/>
            <a:ext cx="81369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/>
              <a:t>겹치네  </a:t>
            </a:r>
            <a:r>
              <a:rPr lang="ko-KR" altLang="en-US" sz="4000" dirty="0" err="1" smtClean="0"/>
              <a:t>ㅠㅠ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xmlns="" val="15781876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9552" y="548680"/>
            <a:ext cx="80648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 smtClean="0">
                <a:solidFill>
                  <a:srgbClr val="00A0A5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ROP</a:t>
            </a:r>
            <a:r>
              <a:rPr lang="ko-KR" altLang="en-US" sz="3600" dirty="0" smtClean="0">
                <a:solidFill>
                  <a:srgbClr val="00A0A5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가 왜 필요한가</a:t>
            </a:r>
            <a:r>
              <a:rPr lang="en-US" altLang="ko-KR" sz="3600" dirty="0" smtClean="0">
                <a:solidFill>
                  <a:srgbClr val="00A0A5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?</a:t>
            </a:r>
            <a:endParaRPr lang="ko-KR" altLang="en-US" sz="3600" dirty="0">
              <a:solidFill>
                <a:srgbClr val="00A0A5"/>
              </a:solidFill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2052" name="AutoShape 4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54" name="AutoShape 6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56" name="AutoShape 8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43834" y="142852"/>
            <a:ext cx="1357322" cy="38466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39552" y="1412776"/>
            <a:ext cx="813690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/>
              <a:t>해결책은</a:t>
            </a:r>
            <a:r>
              <a:rPr lang="en-US" altLang="ko-KR" sz="4000" dirty="0" smtClean="0"/>
              <a:t>?</a:t>
            </a:r>
          </a:p>
          <a:p>
            <a:endParaRPr lang="en-US" altLang="ko-KR" sz="4000" dirty="0" smtClean="0"/>
          </a:p>
          <a:p>
            <a:endParaRPr lang="en-US" altLang="ko-KR" sz="4000" dirty="0" smtClean="0"/>
          </a:p>
          <a:p>
            <a:r>
              <a:rPr lang="en-US" altLang="ko-KR" sz="4000" dirty="0" smtClean="0"/>
              <a:t>Pop </a:t>
            </a:r>
            <a:r>
              <a:rPr lang="en-US" altLang="ko-KR" sz="4000" dirty="0" err="1" smtClean="0"/>
              <a:t>P</a:t>
            </a:r>
            <a:r>
              <a:rPr lang="en-US" altLang="ko-KR" sz="4000" dirty="0" err="1" smtClean="0"/>
              <a:t>op</a:t>
            </a:r>
            <a:r>
              <a:rPr lang="en-US" altLang="ko-KR" sz="4000" dirty="0" smtClean="0"/>
              <a:t> Return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xmlns="" val="15781876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9552" y="548680"/>
            <a:ext cx="80648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 smtClean="0">
                <a:solidFill>
                  <a:srgbClr val="00A0A5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ROP</a:t>
            </a:r>
            <a:r>
              <a:rPr lang="ko-KR" altLang="en-US" sz="3600" dirty="0" smtClean="0">
                <a:solidFill>
                  <a:srgbClr val="00A0A5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가 왜 필요한가</a:t>
            </a:r>
            <a:r>
              <a:rPr lang="en-US" altLang="ko-KR" sz="3600" dirty="0" smtClean="0">
                <a:solidFill>
                  <a:srgbClr val="00A0A5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?</a:t>
            </a:r>
            <a:endParaRPr lang="ko-KR" altLang="en-US" sz="3600" dirty="0">
              <a:solidFill>
                <a:srgbClr val="00A0A5"/>
              </a:solidFill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2052" name="AutoShape 4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54" name="AutoShape 6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56" name="AutoShape 8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43834" y="142852"/>
            <a:ext cx="1357322" cy="384666"/>
          </a:xfrm>
          <a:prstGeom prst="rect">
            <a:avLst/>
          </a:prstGeom>
        </p:spPr>
      </p:pic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395536" y="1124744"/>
          <a:ext cx="3456384" cy="53465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6384"/>
              </a:tblGrid>
              <a:tr h="486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Stack</a:t>
                      </a:r>
                      <a:r>
                        <a:rPr lang="en-US" altLang="ko-KR" baseline="0" dirty="0" smtClean="0"/>
                        <a:t> </a:t>
                      </a:r>
                      <a:endParaRPr lang="ko-KR" altLang="en-US" dirty="0"/>
                    </a:p>
                  </a:txBody>
                  <a:tcPr/>
                </a:tc>
              </a:tr>
              <a:tr h="48605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/>
                        <a:t>aaaa</a:t>
                      </a:r>
                      <a:endParaRPr lang="ko-KR" altLang="en-US" dirty="0" smtClean="0"/>
                    </a:p>
                  </a:txBody>
                  <a:tcPr/>
                </a:tc>
              </a:tr>
              <a:tr h="48605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/>
                        <a:t>aaaa</a:t>
                      </a:r>
                      <a:endParaRPr lang="ko-KR" altLang="en-US" dirty="0" smtClean="0"/>
                    </a:p>
                  </a:txBody>
                  <a:tcPr/>
                </a:tc>
              </a:tr>
              <a:tr h="48605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/>
                        <a:t>aaaa</a:t>
                      </a:r>
                      <a:endParaRPr lang="ko-KR" altLang="en-US" dirty="0" smtClean="0"/>
                    </a:p>
                  </a:txBody>
                  <a:tcPr/>
                </a:tc>
              </a:tr>
              <a:tr h="486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Test1</a:t>
                      </a:r>
                      <a:r>
                        <a:rPr lang="ko-KR" altLang="en-US" dirty="0" smtClean="0"/>
                        <a:t>의 주소</a:t>
                      </a:r>
                      <a:endParaRPr lang="ko-KR" altLang="en-US" dirty="0"/>
                    </a:p>
                  </a:txBody>
                  <a:tcPr/>
                </a:tc>
              </a:tr>
              <a:tr h="486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Pop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baseline="0" dirty="0" err="1" smtClean="0"/>
                        <a:t>Pop</a:t>
                      </a:r>
                      <a:r>
                        <a:rPr lang="en-US" altLang="ko-KR" baseline="0" dirty="0" smtClean="0"/>
                        <a:t> Ret </a:t>
                      </a:r>
                      <a:r>
                        <a:rPr lang="ko-KR" altLang="en-US" baseline="0" dirty="0" smtClean="0"/>
                        <a:t>의 주소</a:t>
                      </a:r>
                      <a:endParaRPr lang="ko-KR" altLang="en-US" dirty="0"/>
                    </a:p>
                  </a:txBody>
                  <a:tcPr/>
                </a:tc>
              </a:tr>
              <a:tr h="486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Test1</a:t>
                      </a:r>
                      <a:r>
                        <a:rPr lang="ko-KR" altLang="en-US" dirty="0" smtClean="0"/>
                        <a:t>의 인자</a:t>
                      </a:r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</a:tr>
              <a:tr h="486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Test1</a:t>
                      </a:r>
                      <a:r>
                        <a:rPr lang="ko-KR" altLang="en-US" dirty="0" smtClean="0"/>
                        <a:t>의 인자</a:t>
                      </a:r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</a:tr>
              <a:tr h="486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Test2</a:t>
                      </a:r>
                      <a:r>
                        <a:rPr lang="ko-KR" altLang="en-US" dirty="0" smtClean="0"/>
                        <a:t>의 주소</a:t>
                      </a:r>
                      <a:endParaRPr lang="ko-KR" altLang="en-US" dirty="0"/>
                    </a:p>
                  </a:txBody>
                  <a:tcPr/>
                </a:tc>
              </a:tr>
              <a:tr h="486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Test2</a:t>
                      </a:r>
                      <a:r>
                        <a:rPr lang="ko-KR" altLang="en-US" dirty="0" smtClean="0"/>
                        <a:t>가 끝나고 돌아갈 주소</a:t>
                      </a:r>
                      <a:endParaRPr lang="ko-KR" altLang="en-US" dirty="0"/>
                    </a:p>
                  </a:txBody>
                  <a:tcPr/>
                </a:tc>
              </a:tr>
              <a:tr h="486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Test2</a:t>
                      </a:r>
                      <a:r>
                        <a:rPr lang="ko-KR" altLang="en-US" dirty="0" smtClean="0"/>
                        <a:t>의 인자</a:t>
                      </a:r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4" name="직선 화살표 연결선 13"/>
          <p:cNvCxnSpPr/>
          <p:nvPr/>
        </p:nvCxnSpPr>
        <p:spPr>
          <a:xfrm flipH="1">
            <a:off x="4139952" y="378904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076056" y="3429000"/>
            <a:ext cx="34563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 smtClean="0"/>
              <a:t>esp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xmlns="" val="15781876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9552" y="548680"/>
            <a:ext cx="80648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dirty="0" err="1" smtClean="0">
                <a:solidFill>
                  <a:srgbClr val="00A0A5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가젯의</a:t>
            </a:r>
            <a:r>
              <a:rPr lang="ko-KR" altLang="en-US" sz="3600" dirty="0" smtClean="0">
                <a:solidFill>
                  <a:srgbClr val="00A0A5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주소는 어떻게 찾는가</a:t>
            </a:r>
            <a:r>
              <a:rPr lang="en-US" altLang="ko-KR" sz="3600" dirty="0" smtClean="0">
                <a:solidFill>
                  <a:srgbClr val="00A0A5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?</a:t>
            </a:r>
            <a:endParaRPr lang="ko-KR" altLang="en-US" sz="3600" dirty="0">
              <a:solidFill>
                <a:srgbClr val="00A0A5"/>
              </a:solidFill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2052" name="AutoShape 4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54" name="AutoShape 6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56" name="AutoShape 8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43834" y="142852"/>
            <a:ext cx="1357322" cy="384666"/>
          </a:xfrm>
          <a:prstGeom prst="rect">
            <a:avLst/>
          </a:prstGeom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 t="4952" r="52205" b="45706"/>
          <a:stretch>
            <a:fillRect/>
          </a:stretch>
        </p:blipFill>
        <p:spPr bwMode="auto">
          <a:xfrm>
            <a:off x="899592" y="1916832"/>
            <a:ext cx="6660232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5781876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9552" y="548680"/>
            <a:ext cx="80648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dirty="0" err="1" smtClean="0">
                <a:solidFill>
                  <a:srgbClr val="00A0A5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가젯의</a:t>
            </a:r>
            <a:r>
              <a:rPr lang="ko-KR" altLang="en-US" sz="3600" dirty="0" smtClean="0">
                <a:solidFill>
                  <a:srgbClr val="00A0A5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주소는 어떻게 찾는가</a:t>
            </a:r>
            <a:r>
              <a:rPr lang="en-US" altLang="ko-KR" sz="3600" dirty="0" smtClean="0">
                <a:solidFill>
                  <a:srgbClr val="00A0A5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?</a:t>
            </a:r>
            <a:endParaRPr lang="ko-KR" altLang="en-US" sz="3600" dirty="0">
              <a:solidFill>
                <a:srgbClr val="00A0A5"/>
              </a:solidFill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2052" name="AutoShape 4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54" name="AutoShape 6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56" name="AutoShape 8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43834" y="142852"/>
            <a:ext cx="1357322" cy="384666"/>
          </a:xfrm>
          <a:prstGeom prst="rect">
            <a:avLst/>
          </a:prstGeom>
        </p:spPr>
      </p:pic>
      <p:pic>
        <p:nvPicPr>
          <p:cNvPr id="6148" name="Picture 4" descr="https://encrypted-tbn0.gstatic.com/images?q=tbn:ANd9GcQ7SXS32gHVs1wideRmHEQX6rJ-SBYoRQN6XIlLzRWLU7NLuUYyHQ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3768189"/>
            <a:ext cx="3456384" cy="2588954"/>
          </a:xfrm>
          <a:prstGeom prst="rect">
            <a:avLst/>
          </a:prstGeom>
          <a:noFill/>
        </p:spPr>
      </p:pic>
      <p:pic>
        <p:nvPicPr>
          <p:cNvPr id="6150" name="Picture 6" descr="http://4.bp.blogspot.com/-bPPxrMzX5Lg/ThUNH-cNXtI/AAAAAAAAAKg/HLrDq-DZya8/s1600/MailEnable%2B%2540%2B2011-07-06%2B19%253A56%253A1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23728" y="1628800"/>
            <a:ext cx="6552728" cy="40954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5781876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9552" y="548680"/>
            <a:ext cx="80648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dirty="0" err="1" smtClean="0">
                <a:solidFill>
                  <a:srgbClr val="00A0A5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가젯의</a:t>
            </a:r>
            <a:r>
              <a:rPr lang="ko-KR" altLang="en-US" sz="3600" dirty="0" smtClean="0">
                <a:solidFill>
                  <a:srgbClr val="00A0A5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주소는 어떻게 찾는가</a:t>
            </a:r>
            <a:r>
              <a:rPr lang="en-US" altLang="ko-KR" sz="3600" dirty="0" smtClean="0">
                <a:solidFill>
                  <a:srgbClr val="00A0A5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?</a:t>
            </a:r>
            <a:endParaRPr lang="ko-KR" altLang="en-US" sz="3600" dirty="0">
              <a:solidFill>
                <a:srgbClr val="00A0A5"/>
              </a:solidFill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2052" name="AutoShape 4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54" name="AutoShape 6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56" name="AutoShape 8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43834" y="142852"/>
            <a:ext cx="1357322" cy="38466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27584" y="1556792"/>
            <a:ext cx="799288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 smtClean="0"/>
              <a:t>그외</a:t>
            </a:r>
            <a:r>
              <a:rPr lang="en-US" altLang="ko-KR" sz="4000" dirty="0" smtClean="0"/>
              <a:t>…</a:t>
            </a:r>
          </a:p>
          <a:p>
            <a:endParaRPr lang="en-US" altLang="ko-KR" sz="4000" dirty="0" smtClean="0"/>
          </a:p>
          <a:p>
            <a:r>
              <a:rPr lang="en-US" altLang="ko-KR" sz="4000" dirty="0" err="1" smtClean="0"/>
              <a:t>objdump</a:t>
            </a:r>
            <a:r>
              <a:rPr lang="en-US" altLang="ko-KR" sz="4000" dirty="0" smtClean="0"/>
              <a:t> </a:t>
            </a:r>
            <a:r>
              <a:rPr lang="en-US" altLang="ko-KR" sz="4000" dirty="0" smtClean="0"/>
              <a:t>-S /lib/i386-linux-gnu/ld-2.19.so | </a:t>
            </a:r>
            <a:r>
              <a:rPr lang="en-US" altLang="ko-KR" sz="4000" dirty="0" err="1" smtClean="0"/>
              <a:t>grep</a:t>
            </a:r>
            <a:r>
              <a:rPr lang="en-US" altLang="ko-KR" sz="4000" dirty="0" smtClean="0"/>
              <a:t> </a:t>
            </a:r>
            <a:r>
              <a:rPr lang="en-US" altLang="ko-KR" sz="4000" dirty="0" smtClean="0"/>
              <a:t>pop 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xmlns="" val="15781876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AutoShape 4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54" name="AutoShape 6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56" name="AutoShape 8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43834" y="142852"/>
            <a:ext cx="1357322" cy="384666"/>
          </a:xfrm>
          <a:prstGeom prst="rect">
            <a:avLst/>
          </a:prstGeom>
        </p:spPr>
      </p:pic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395536" y="1124744"/>
          <a:ext cx="3456384" cy="53465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6384"/>
              </a:tblGrid>
              <a:tr h="486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Stack</a:t>
                      </a:r>
                      <a:r>
                        <a:rPr lang="en-US" altLang="ko-KR" baseline="0" dirty="0" smtClean="0"/>
                        <a:t> </a:t>
                      </a:r>
                      <a:endParaRPr lang="ko-KR" altLang="en-US" dirty="0"/>
                    </a:p>
                  </a:txBody>
                  <a:tcPr/>
                </a:tc>
              </a:tr>
              <a:tr h="48605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/>
                        <a:t>aaaa</a:t>
                      </a:r>
                      <a:endParaRPr lang="ko-KR" altLang="en-US" dirty="0" smtClean="0"/>
                    </a:p>
                  </a:txBody>
                  <a:tcPr/>
                </a:tc>
              </a:tr>
              <a:tr h="48605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/>
                        <a:t>aaaa</a:t>
                      </a:r>
                      <a:endParaRPr lang="ko-KR" altLang="en-US" dirty="0" smtClean="0"/>
                    </a:p>
                  </a:txBody>
                  <a:tcPr/>
                </a:tc>
              </a:tr>
              <a:tr h="48605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/>
                        <a:t>aaaa</a:t>
                      </a:r>
                      <a:endParaRPr lang="ko-KR" altLang="en-US" dirty="0" smtClean="0"/>
                    </a:p>
                  </a:txBody>
                  <a:tcPr/>
                </a:tc>
              </a:tr>
              <a:tr h="486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Test1</a:t>
                      </a:r>
                      <a:r>
                        <a:rPr lang="ko-KR" altLang="en-US" dirty="0" smtClean="0"/>
                        <a:t>의 주소</a:t>
                      </a:r>
                      <a:endParaRPr lang="ko-KR" altLang="en-US" dirty="0"/>
                    </a:p>
                  </a:txBody>
                  <a:tcPr/>
                </a:tc>
              </a:tr>
              <a:tr h="486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Pop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baseline="0" dirty="0" err="1" smtClean="0"/>
                        <a:t>Pop</a:t>
                      </a:r>
                      <a:r>
                        <a:rPr lang="en-US" altLang="ko-KR" baseline="0" dirty="0" smtClean="0"/>
                        <a:t> Ret </a:t>
                      </a:r>
                      <a:r>
                        <a:rPr lang="ko-KR" altLang="en-US" baseline="0" dirty="0" smtClean="0"/>
                        <a:t>의 주소</a:t>
                      </a:r>
                      <a:endParaRPr lang="ko-KR" altLang="en-US" dirty="0"/>
                    </a:p>
                  </a:txBody>
                  <a:tcPr/>
                </a:tc>
              </a:tr>
              <a:tr h="486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Test1</a:t>
                      </a:r>
                      <a:r>
                        <a:rPr lang="ko-KR" altLang="en-US" dirty="0" smtClean="0"/>
                        <a:t>의 인자</a:t>
                      </a:r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</a:tr>
              <a:tr h="486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Test1</a:t>
                      </a:r>
                      <a:r>
                        <a:rPr lang="ko-KR" altLang="en-US" dirty="0" smtClean="0"/>
                        <a:t>의 인자</a:t>
                      </a:r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</a:tr>
              <a:tr h="486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Test2</a:t>
                      </a:r>
                      <a:r>
                        <a:rPr lang="ko-KR" altLang="en-US" dirty="0" smtClean="0"/>
                        <a:t>의 주소</a:t>
                      </a:r>
                      <a:endParaRPr lang="ko-KR" altLang="en-US" dirty="0"/>
                    </a:p>
                  </a:txBody>
                  <a:tcPr/>
                </a:tc>
              </a:tr>
              <a:tr h="486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Test2</a:t>
                      </a:r>
                      <a:r>
                        <a:rPr lang="ko-KR" altLang="en-US" dirty="0" smtClean="0"/>
                        <a:t>가 끝나고 돌아갈 주소</a:t>
                      </a:r>
                      <a:endParaRPr lang="ko-KR" altLang="en-US" dirty="0"/>
                    </a:p>
                  </a:txBody>
                  <a:tcPr/>
                </a:tc>
              </a:tr>
              <a:tr h="486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Test2</a:t>
                      </a:r>
                      <a:r>
                        <a:rPr lang="ko-KR" altLang="en-US" dirty="0" smtClean="0"/>
                        <a:t>의 인자</a:t>
                      </a:r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076056" y="3429000"/>
            <a:ext cx="34563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 smtClean="0"/>
              <a:t>esp</a:t>
            </a:r>
            <a:endParaRPr lang="ko-KR" altLang="en-US" sz="4000" dirty="0"/>
          </a:p>
        </p:txBody>
      </p:sp>
      <p:sp>
        <p:nvSpPr>
          <p:cNvPr id="10" name="직사각형 9"/>
          <p:cNvSpPr/>
          <p:nvPr/>
        </p:nvSpPr>
        <p:spPr>
          <a:xfrm>
            <a:off x="539552" y="548680"/>
            <a:ext cx="80648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 smtClean="0">
                <a:solidFill>
                  <a:srgbClr val="00A0A5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ROP</a:t>
            </a:r>
            <a:r>
              <a:rPr lang="ko-KR" altLang="en-US" sz="3600" dirty="0" smtClean="0">
                <a:solidFill>
                  <a:srgbClr val="00A0A5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가 왜 필요한가</a:t>
            </a:r>
            <a:r>
              <a:rPr lang="en-US" altLang="ko-KR" sz="3600" dirty="0" smtClean="0">
                <a:solidFill>
                  <a:srgbClr val="00A0A5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?</a:t>
            </a:r>
            <a:endParaRPr lang="ko-KR" altLang="en-US" sz="3600" dirty="0">
              <a:solidFill>
                <a:srgbClr val="00A0A5"/>
              </a:solidFill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4139952" y="378904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5781876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9552" y="548680"/>
            <a:ext cx="42467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dirty="0" err="1" smtClean="0">
                <a:solidFill>
                  <a:srgbClr val="00A0A5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스택</a:t>
            </a:r>
            <a:r>
              <a:rPr lang="ko-KR" altLang="en-US" sz="3600" dirty="0" smtClean="0">
                <a:solidFill>
                  <a:srgbClr val="00A0A5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프레임</a:t>
            </a:r>
            <a:endParaRPr lang="ko-KR" altLang="en-US" sz="3600" dirty="0">
              <a:solidFill>
                <a:srgbClr val="00A0A5"/>
              </a:solidFill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2052" name="AutoShape 4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54" name="AutoShape 6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56" name="AutoShape 8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43834" y="142852"/>
            <a:ext cx="1357322" cy="384666"/>
          </a:xfrm>
          <a:prstGeom prst="rect">
            <a:avLst/>
          </a:prstGeom>
        </p:spPr>
      </p:pic>
      <p:pic>
        <p:nvPicPr>
          <p:cNvPr id="70657" name="Picture 1"/>
          <p:cNvPicPr>
            <a:picLocks noChangeAspect="1" noChangeArrowheads="1"/>
          </p:cNvPicPr>
          <p:nvPr/>
        </p:nvPicPr>
        <p:blipFill>
          <a:blip r:embed="rId4" cstate="print"/>
          <a:srcRect l="689" t="41860" r="50795" b="53779"/>
          <a:stretch>
            <a:fillRect/>
          </a:stretch>
        </p:blipFill>
        <p:spPr bwMode="auto">
          <a:xfrm>
            <a:off x="214282" y="1857364"/>
            <a:ext cx="8715436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1"/>
          <p:cNvPicPr>
            <a:picLocks noChangeAspect="1" noChangeArrowheads="1"/>
          </p:cNvPicPr>
          <p:nvPr/>
        </p:nvPicPr>
        <p:blipFill>
          <a:blip r:embed="rId4" cstate="print"/>
          <a:srcRect l="689" t="81977" r="63521" b="13055"/>
          <a:stretch>
            <a:fillRect/>
          </a:stretch>
        </p:blipFill>
        <p:spPr bwMode="auto">
          <a:xfrm>
            <a:off x="251521" y="3429000"/>
            <a:ext cx="7920880" cy="1002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직사각형 11"/>
          <p:cNvSpPr/>
          <p:nvPr/>
        </p:nvSpPr>
        <p:spPr>
          <a:xfrm>
            <a:off x="1043608" y="5085184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smtClean="0"/>
              <a:t>Leave? </a:t>
            </a:r>
          </a:p>
          <a:p>
            <a:r>
              <a:rPr lang="en-US" sz="2400" dirty="0" err="1" smtClean="0"/>
              <a:t>mov</a:t>
            </a:r>
            <a:r>
              <a:rPr lang="en-US" sz="2400" dirty="0" smtClean="0"/>
              <a:t>  </a:t>
            </a:r>
            <a:r>
              <a:rPr lang="en-US" sz="2400" dirty="0" err="1" smtClean="0"/>
              <a:t>esp</a:t>
            </a:r>
            <a:r>
              <a:rPr lang="en-US" sz="2400" dirty="0" smtClean="0"/>
              <a:t>, </a:t>
            </a:r>
            <a:r>
              <a:rPr lang="en-US" sz="2400" dirty="0" err="1" smtClean="0"/>
              <a:t>ebp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 pop  </a:t>
            </a:r>
            <a:r>
              <a:rPr lang="en-US" sz="2400" dirty="0" err="1" smtClean="0"/>
              <a:t>ebp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15781876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AutoShape 4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54" name="AutoShape 6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56" name="AutoShape 8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43834" y="142852"/>
            <a:ext cx="1357322" cy="384666"/>
          </a:xfrm>
          <a:prstGeom prst="rect">
            <a:avLst/>
          </a:prstGeom>
        </p:spPr>
      </p:pic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395536" y="1124744"/>
          <a:ext cx="3456384" cy="53465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6384"/>
              </a:tblGrid>
              <a:tr h="486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Stack</a:t>
                      </a:r>
                      <a:r>
                        <a:rPr lang="en-US" altLang="ko-KR" baseline="0" dirty="0" smtClean="0"/>
                        <a:t> </a:t>
                      </a:r>
                      <a:endParaRPr lang="ko-KR" altLang="en-US" dirty="0"/>
                    </a:p>
                  </a:txBody>
                  <a:tcPr/>
                </a:tc>
              </a:tr>
              <a:tr h="48605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/>
                        <a:t>aaaa</a:t>
                      </a:r>
                      <a:endParaRPr lang="ko-KR" altLang="en-US" dirty="0" smtClean="0"/>
                    </a:p>
                  </a:txBody>
                  <a:tcPr/>
                </a:tc>
              </a:tr>
              <a:tr h="48605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/>
                        <a:t>aaaa</a:t>
                      </a:r>
                      <a:endParaRPr lang="ko-KR" altLang="en-US" dirty="0" smtClean="0"/>
                    </a:p>
                  </a:txBody>
                  <a:tcPr/>
                </a:tc>
              </a:tr>
              <a:tr h="48605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/>
                        <a:t>aaaa</a:t>
                      </a:r>
                      <a:endParaRPr lang="ko-KR" altLang="en-US" dirty="0" smtClean="0"/>
                    </a:p>
                  </a:txBody>
                  <a:tcPr/>
                </a:tc>
              </a:tr>
              <a:tr h="486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Test1</a:t>
                      </a:r>
                      <a:r>
                        <a:rPr lang="ko-KR" altLang="en-US" dirty="0" smtClean="0"/>
                        <a:t>의 주소</a:t>
                      </a:r>
                      <a:endParaRPr lang="ko-KR" altLang="en-US" dirty="0"/>
                    </a:p>
                  </a:txBody>
                  <a:tcPr/>
                </a:tc>
              </a:tr>
              <a:tr h="486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Pop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baseline="0" dirty="0" err="1" smtClean="0"/>
                        <a:t>Pop</a:t>
                      </a:r>
                      <a:r>
                        <a:rPr lang="en-US" altLang="ko-KR" baseline="0" dirty="0" smtClean="0"/>
                        <a:t> Ret </a:t>
                      </a:r>
                      <a:r>
                        <a:rPr lang="ko-KR" altLang="en-US" baseline="0" dirty="0" smtClean="0"/>
                        <a:t>의 주소</a:t>
                      </a:r>
                      <a:endParaRPr lang="ko-KR" altLang="en-US" dirty="0"/>
                    </a:p>
                  </a:txBody>
                  <a:tcPr/>
                </a:tc>
              </a:tr>
              <a:tr h="486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Test1</a:t>
                      </a:r>
                      <a:r>
                        <a:rPr lang="ko-KR" altLang="en-US" dirty="0" smtClean="0"/>
                        <a:t>의 인자</a:t>
                      </a:r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</a:tr>
              <a:tr h="486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Test1</a:t>
                      </a:r>
                      <a:r>
                        <a:rPr lang="ko-KR" altLang="en-US" dirty="0" smtClean="0"/>
                        <a:t>의 인자</a:t>
                      </a:r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</a:tr>
              <a:tr h="486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Test2</a:t>
                      </a:r>
                      <a:r>
                        <a:rPr lang="ko-KR" altLang="en-US" dirty="0" smtClean="0"/>
                        <a:t>의 주소</a:t>
                      </a:r>
                      <a:endParaRPr lang="ko-KR" altLang="en-US" dirty="0"/>
                    </a:p>
                  </a:txBody>
                  <a:tcPr/>
                </a:tc>
              </a:tr>
              <a:tr h="486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Test2</a:t>
                      </a:r>
                      <a:r>
                        <a:rPr lang="ko-KR" altLang="en-US" dirty="0" smtClean="0"/>
                        <a:t>가 끝나고 돌아갈 주소</a:t>
                      </a:r>
                      <a:endParaRPr lang="ko-KR" altLang="en-US" dirty="0"/>
                    </a:p>
                  </a:txBody>
                  <a:tcPr/>
                </a:tc>
              </a:tr>
              <a:tr h="486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Test2</a:t>
                      </a:r>
                      <a:r>
                        <a:rPr lang="ko-KR" altLang="en-US" dirty="0" smtClean="0"/>
                        <a:t>의 인자</a:t>
                      </a:r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076056" y="3873242"/>
            <a:ext cx="34563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 smtClean="0"/>
              <a:t>esp</a:t>
            </a:r>
            <a:endParaRPr lang="ko-KR" altLang="en-US" sz="4000" dirty="0"/>
          </a:p>
        </p:txBody>
      </p:sp>
      <p:sp>
        <p:nvSpPr>
          <p:cNvPr id="10" name="직사각형 9"/>
          <p:cNvSpPr/>
          <p:nvPr/>
        </p:nvSpPr>
        <p:spPr>
          <a:xfrm>
            <a:off x="539552" y="548680"/>
            <a:ext cx="80648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 smtClean="0">
                <a:solidFill>
                  <a:srgbClr val="00A0A5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ROP</a:t>
            </a:r>
            <a:r>
              <a:rPr lang="ko-KR" altLang="en-US" sz="3600" dirty="0" smtClean="0">
                <a:solidFill>
                  <a:srgbClr val="00A0A5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가 왜 필요한가</a:t>
            </a:r>
            <a:r>
              <a:rPr lang="en-US" altLang="ko-KR" sz="3600" dirty="0" smtClean="0">
                <a:solidFill>
                  <a:srgbClr val="00A0A5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?</a:t>
            </a:r>
            <a:endParaRPr lang="ko-KR" altLang="en-US" sz="3600" dirty="0">
              <a:solidFill>
                <a:srgbClr val="00A0A5"/>
              </a:solidFill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4139952" y="4221088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5781876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AutoShape 4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54" name="AutoShape 6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56" name="AutoShape 8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43834" y="142852"/>
            <a:ext cx="1357322" cy="384666"/>
          </a:xfrm>
          <a:prstGeom prst="rect">
            <a:avLst/>
          </a:prstGeom>
        </p:spPr>
      </p:pic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395536" y="1124744"/>
          <a:ext cx="3456384" cy="53465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6384"/>
              </a:tblGrid>
              <a:tr h="486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Stack</a:t>
                      </a:r>
                      <a:r>
                        <a:rPr lang="en-US" altLang="ko-KR" baseline="0" dirty="0" smtClean="0"/>
                        <a:t> </a:t>
                      </a:r>
                      <a:endParaRPr lang="ko-KR" altLang="en-US" dirty="0"/>
                    </a:p>
                  </a:txBody>
                  <a:tcPr/>
                </a:tc>
              </a:tr>
              <a:tr h="48605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/>
                        <a:t>aaaa</a:t>
                      </a:r>
                      <a:endParaRPr lang="ko-KR" altLang="en-US" dirty="0" smtClean="0"/>
                    </a:p>
                  </a:txBody>
                  <a:tcPr/>
                </a:tc>
              </a:tr>
              <a:tr h="48605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/>
                        <a:t>aaaa</a:t>
                      </a:r>
                      <a:endParaRPr lang="ko-KR" altLang="en-US" dirty="0" smtClean="0"/>
                    </a:p>
                  </a:txBody>
                  <a:tcPr/>
                </a:tc>
              </a:tr>
              <a:tr h="48605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/>
                        <a:t>aaaa</a:t>
                      </a:r>
                      <a:endParaRPr lang="ko-KR" altLang="en-US" dirty="0" smtClean="0"/>
                    </a:p>
                  </a:txBody>
                  <a:tcPr/>
                </a:tc>
              </a:tr>
              <a:tr h="486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Test1</a:t>
                      </a:r>
                      <a:r>
                        <a:rPr lang="ko-KR" altLang="en-US" dirty="0" smtClean="0"/>
                        <a:t>의 주소</a:t>
                      </a:r>
                      <a:endParaRPr lang="ko-KR" altLang="en-US" dirty="0"/>
                    </a:p>
                  </a:txBody>
                  <a:tcPr/>
                </a:tc>
              </a:tr>
              <a:tr h="486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Pop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baseline="0" dirty="0" err="1" smtClean="0"/>
                        <a:t>Pop</a:t>
                      </a:r>
                      <a:r>
                        <a:rPr lang="en-US" altLang="ko-KR" baseline="0" dirty="0" smtClean="0"/>
                        <a:t> Ret </a:t>
                      </a:r>
                      <a:r>
                        <a:rPr lang="ko-KR" altLang="en-US" baseline="0" dirty="0" smtClean="0"/>
                        <a:t>의 주소</a:t>
                      </a:r>
                      <a:endParaRPr lang="ko-KR" altLang="en-US" dirty="0"/>
                    </a:p>
                  </a:txBody>
                  <a:tcPr/>
                </a:tc>
              </a:tr>
              <a:tr h="486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Test1</a:t>
                      </a:r>
                      <a:r>
                        <a:rPr lang="ko-KR" altLang="en-US" dirty="0" smtClean="0"/>
                        <a:t>의 인자</a:t>
                      </a:r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</a:tr>
              <a:tr h="486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Test1</a:t>
                      </a:r>
                      <a:r>
                        <a:rPr lang="ko-KR" altLang="en-US" dirty="0" smtClean="0"/>
                        <a:t>의 인자</a:t>
                      </a:r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</a:tr>
              <a:tr h="486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Test2</a:t>
                      </a:r>
                      <a:r>
                        <a:rPr lang="ko-KR" altLang="en-US" dirty="0" smtClean="0"/>
                        <a:t>의 주소</a:t>
                      </a:r>
                      <a:endParaRPr lang="ko-KR" altLang="en-US" dirty="0"/>
                    </a:p>
                  </a:txBody>
                  <a:tcPr/>
                </a:tc>
              </a:tr>
              <a:tr h="486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Test2</a:t>
                      </a:r>
                      <a:r>
                        <a:rPr lang="ko-KR" altLang="en-US" dirty="0" smtClean="0"/>
                        <a:t>가 끝나고 돌아갈 주소</a:t>
                      </a:r>
                      <a:endParaRPr lang="ko-KR" altLang="en-US" dirty="0"/>
                    </a:p>
                  </a:txBody>
                  <a:tcPr/>
                </a:tc>
              </a:tr>
              <a:tr h="486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Test2</a:t>
                      </a:r>
                      <a:r>
                        <a:rPr lang="ko-KR" altLang="en-US" dirty="0" smtClean="0"/>
                        <a:t>의 인자</a:t>
                      </a:r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076056" y="4305290"/>
            <a:ext cx="34563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 smtClean="0"/>
              <a:t>esp</a:t>
            </a:r>
            <a:endParaRPr lang="ko-KR" altLang="en-US" sz="4000" dirty="0"/>
          </a:p>
        </p:txBody>
      </p:sp>
      <p:sp>
        <p:nvSpPr>
          <p:cNvPr id="10" name="직사각형 9"/>
          <p:cNvSpPr/>
          <p:nvPr/>
        </p:nvSpPr>
        <p:spPr>
          <a:xfrm>
            <a:off x="539552" y="548680"/>
            <a:ext cx="80648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 smtClean="0">
                <a:solidFill>
                  <a:srgbClr val="00A0A5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ROP</a:t>
            </a:r>
            <a:r>
              <a:rPr lang="ko-KR" altLang="en-US" sz="3600" dirty="0" smtClean="0">
                <a:solidFill>
                  <a:srgbClr val="00A0A5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가 왜 필요한가</a:t>
            </a:r>
            <a:r>
              <a:rPr lang="en-US" altLang="ko-KR" sz="3600" dirty="0" smtClean="0">
                <a:solidFill>
                  <a:srgbClr val="00A0A5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?</a:t>
            </a:r>
            <a:endParaRPr lang="ko-KR" altLang="en-US" sz="3600" dirty="0">
              <a:solidFill>
                <a:srgbClr val="00A0A5"/>
              </a:solidFill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4139952" y="4725144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5781876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AutoShape 4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54" name="AutoShape 6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56" name="AutoShape 8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43834" y="142852"/>
            <a:ext cx="1357322" cy="384666"/>
          </a:xfrm>
          <a:prstGeom prst="rect">
            <a:avLst/>
          </a:prstGeom>
        </p:spPr>
      </p:pic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395536" y="1124744"/>
          <a:ext cx="3456384" cy="53465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6384"/>
              </a:tblGrid>
              <a:tr h="486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Stack</a:t>
                      </a:r>
                      <a:r>
                        <a:rPr lang="en-US" altLang="ko-KR" baseline="0" dirty="0" smtClean="0"/>
                        <a:t> </a:t>
                      </a:r>
                      <a:endParaRPr lang="ko-KR" altLang="en-US" dirty="0"/>
                    </a:p>
                  </a:txBody>
                  <a:tcPr/>
                </a:tc>
              </a:tr>
              <a:tr h="48605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/>
                        <a:t>aaaa</a:t>
                      </a:r>
                      <a:endParaRPr lang="ko-KR" altLang="en-US" dirty="0" smtClean="0"/>
                    </a:p>
                  </a:txBody>
                  <a:tcPr/>
                </a:tc>
              </a:tr>
              <a:tr h="48605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/>
                        <a:t>aaaa</a:t>
                      </a:r>
                      <a:endParaRPr lang="ko-KR" altLang="en-US" dirty="0" smtClean="0"/>
                    </a:p>
                  </a:txBody>
                  <a:tcPr/>
                </a:tc>
              </a:tr>
              <a:tr h="48605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/>
                        <a:t>aaaa</a:t>
                      </a:r>
                      <a:endParaRPr lang="ko-KR" altLang="en-US" dirty="0" smtClean="0"/>
                    </a:p>
                  </a:txBody>
                  <a:tcPr/>
                </a:tc>
              </a:tr>
              <a:tr h="486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Test1</a:t>
                      </a:r>
                      <a:r>
                        <a:rPr lang="ko-KR" altLang="en-US" dirty="0" smtClean="0"/>
                        <a:t>의 주소</a:t>
                      </a:r>
                      <a:endParaRPr lang="ko-KR" altLang="en-US" dirty="0"/>
                    </a:p>
                  </a:txBody>
                  <a:tcPr/>
                </a:tc>
              </a:tr>
              <a:tr h="486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Pop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baseline="0" dirty="0" err="1" smtClean="0"/>
                        <a:t>Pop</a:t>
                      </a:r>
                      <a:r>
                        <a:rPr lang="en-US" altLang="ko-KR" baseline="0" dirty="0" smtClean="0"/>
                        <a:t> Ret </a:t>
                      </a:r>
                      <a:r>
                        <a:rPr lang="ko-KR" altLang="en-US" baseline="0" dirty="0" smtClean="0"/>
                        <a:t>의 주소</a:t>
                      </a:r>
                      <a:endParaRPr lang="ko-KR" altLang="en-US" dirty="0"/>
                    </a:p>
                  </a:txBody>
                  <a:tcPr/>
                </a:tc>
              </a:tr>
              <a:tr h="486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Test1</a:t>
                      </a:r>
                      <a:r>
                        <a:rPr lang="ko-KR" altLang="en-US" dirty="0" smtClean="0"/>
                        <a:t>의 인자</a:t>
                      </a:r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</a:tr>
              <a:tr h="486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Test1</a:t>
                      </a:r>
                      <a:r>
                        <a:rPr lang="ko-KR" altLang="en-US" dirty="0" smtClean="0"/>
                        <a:t>의 인자</a:t>
                      </a:r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</a:tr>
              <a:tr h="486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Test2</a:t>
                      </a:r>
                      <a:r>
                        <a:rPr lang="ko-KR" altLang="en-US" dirty="0" smtClean="0"/>
                        <a:t>의 주소</a:t>
                      </a:r>
                      <a:endParaRPr lang="ko-KR" altLang="en-US" dirty="0"/>
                    </a:p>
                  </a:txBody>
                  <a:tcPr/>
                </a:tc>
              </a:tr>
              <a:tr h="486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Test2</a:t>
                      </a:r>
                      <a:r>
                        <a:rPr lang="ko-KR" altLang="en-US" dirty="0" smtClean="0"/>
                        <a:t>가 끝나고 돌아갈 주소</a:t>
                      </a:r>
                      <a:endParaRPr lang="ko-KR" altLang="en-US" dirty="0"/>
                    </a:p>
                  </a:txBody>
                  <a:tcPr/>
                </a:tc>
              </a:tr>
              <a:tr h="486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Test2</a:t>
                      </a:r>
                      <a:r>
                        <a:rPr lang="ko-KR" altLang="en-US" dirty="0" smtClean="0"/>
                        <a:t>의 인자</a:t>
                      </a:r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076056" y="4809346"/>
            <a:ext cx="34563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 smtClean="0"/>
              <a:t>esp</a:t>
            </a:r>
            <a:endParaRPr lang="ko-KR" altLang="en-US" sz="4000" dirty="0"/>
          </a:p>
        </p:txBody>
      </p:sp>
      <p:sp>
        <p:nvSpPr>
          <p:cNvPr id="10" name="직사각형 9"/>
          <p:cNvSpPr/>
          <p:nvPr/>
        </p:nvSpPr>
        <p:spPr>
          <a:xfrm>
            <a:off x="539552" y="548680"/>
            <a:ext cx="80648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 smtClean="0">
                <a:solidFill>
                  <a:srgbClr val="00A0A5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ROP</a:t>
            </a:r>
            <a:r>
              <a:rPr lang="ko-KR" altLang="en-US" sz="3600" dirty="0" smtClean="0">
                <a:solidFill>
                  <a:srgbClr val="00A0A5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가 왜 필요한가</a:t>
            </a:r>
            <a:r>
              <a:rPr lang="en-US" altLang="ko-KR" sz="3600" dirty="0" smtClean="0">
                <a:solidFill>
                  <a:srgbClr val="00A0A5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?</a:t>
            </a:r>
            <a:endParaRPr lang="ko-KR" altLang="en-US" sz="3600" dirty="0">
              <a:solidFill>
                <a:srgbClr val="00A0A5"/>
              </a:solidFill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4139952" y="522920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5781876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AutoShape 4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54" name="AutoShape 6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56" name="AutoShape 8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43834" y="142852"/>
            <a:ext cx="1357322" cy="384666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539552" y="548680"/>
            <a:ext cx="80648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dirty="0" smtClean="0">
                <a:solidFill>
                  <a:srgbClr val="00A0A5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실습</a:t>
            </a:r>
            <a:endParaRPr lang="ko-KR" altLang="en-US" sz="3600" dirty="0">
              <a:solidFill>
                <a:srgbClr val="00A0A5"/>
              </a:solidFill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9552" y="1340768"/>
            <a:ext cx="48245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 smtClean="0"/>
              <a:t>시간남으면</a:t>
            </a:r>
            <a:r>
              <a:rPr lang="ko-KR" altLang="en-US" sz="4000" dirty="0" smtClean="0"/>
              <a:t> 실습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xmlns="" val="15781876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9552" y="548680"/>
            <a:ext cx="51754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 err="1" smtClean="0">
                <a:solidFill>
                  <a:srgbClr val="00A0A5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QnA</a:t>
            </a:r>
            <a:endParaRPr lang="ko-KR" altLang="en-US" sz="3600" dirty="0">
              <a:solidFill>
                <a:srgbClr val="00A0A5"/>
              </a:solidFill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2052" name="AutoShape 4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54" name="AutoShape 6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56" name="AutoShape 8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43834" y="142852"/>
            <a:ext cx="1357322" cy="384666"/>
          </a:xfrm>
          <a:prstGeom prst="rect">
            <a:avLst/>
          </a:prstGeom>
        </p:spPr>
      </p:pic>
      <p:sp>
        <p:nvSpPr>
          <p:cNvPr id="45058" name="AutoShape 2" descr="data:image/jpeg;base64,/9j/4AAQSkZJRgABAQAAAQABAAD/2wCEAAkGBxQSEhUUExQUFBQVFBcUFxcVFxQVFxgUFxQXFxcWFxcYHCggGBwlHBQUITEhJSksLi4uFx8zODMsNygtLiwBCgoKDg0OFA8QFywkHCQsLCwsLCwsLCwsLCwsLCwsLCwsLCwsLCwsLCwsLCwsLCwsLCwsLCwsLCwsLCwsLCwsLP/AABEIAMABBgMBIgACEQEDEQH/xAAcAAACAgMBAQAAAAAAAAAAAAAAAQIFAwQGBwj/xAA/EAACAQIEAwUFBgUDAwUAAAABAgADEQQSITEFQVEGEyIyYSNxgZGhQlKxwdHwBxRicuEzQ5LC0vEVJESCov/EABkBAQEBAQEBAAAAAAAAAAAAAAABAgMEBf/EACoRAQEAAgIBAgUDBQEAAAAAAAABAhEDIQQSMRMiQVGRQmGhIzJxgfAU/9oADAMBAAIRAxEAPwDyaFoQmkEIQgEIQtAIQjgKOKEBwhHAUdoRwIwhCAoRxQCEIQCEIQCEIQGYoQgEIQgEIo4BCEIBCBigShFCAQhC0AhCEBwhCARRxQHGYorwGDHEJsYXCPU8q3A3PL5wslvUa8J2HDewdap5gVFidRlF+Qud/hL2n/D+kN3XYc2OttbzF5MY9GHicuX0eZQtPV37D4fSxXRSDcbtyPpMQ7A0CozCz9UdrfIzHxsXX/wcv7PLYp3XEf4esLmlUv6OP+ofpOR4lwyrQNqqFeh3B9x2m8c8cvavPyeNycfeUacIoTbicIoQHCEV4DgYoQHCKEBiKEIBCEIQQhCFEIQgOKEIDhC8V4DEICEAmShQZ2CqCxPITf4HwWpiXypoo8znYfqfSegYTg9DBhWzG63JuR4iRbWcs+WY9PX4/iZ8vftFBwDsgHCu5BBvm0IC8hv5jedWK2FwYFgC4ULfcm3RdhKDivahm0p+Fev6TnxiczWF3cnQAEkzEmWXduo9OXNw8Hy4Td/h1mM7V1qhtST4tf8AASvqVMW/mr5P7co/WbPDeyePrAHKKCdahsf+IuZs4rslRoC+Kxyr6Cw+Vzec7ycGN1vd/Lz5eVz5/XX+OlR3Ncf/ACn/AOX+JmpYvFpqK4f0YA/hYzXxOL4Ymgq4mqeqiw+ZtNNuL4HkMYPX2R/EzpMsL+i/hz+Nyz9d/LqsH2pcaV6en3k1HxU6/K8qe1XGRWOSnbuxa5+8fyAlYuOw7aJiWX0rU2Uf80uB8pqYxwgYkqQOakMGPIKRv+XOXHHDe46ZeXy5Yei1VYulaQpYW/OY6uLZjfQe7lMlPEuNm+gM7vHWx/6Ux2IPvuJqV8OyeZSPXl8xpN/D8Xto6/Ff0JltRqK63Uhl5+l+TDl8ZUcraEvcVwlTqnhPTcfLlKutgiptcfUSaGrHJMlpGFEIQgEIQgEIQgKOKEgcIoCUOKEBAIRwtAUuOznA2xT2Fwi+ZvyHrDs7wxa9QCo2RNdScoLW0QMRYE+vQy7wHadMP7NaYWkNrMWYepP2rmYz9Ux+V28ecd5J8S9OorV6WDpBVAAA0A5n16mcVxXirVSSx05CYuJ8Saq2ZvgOgm52N7PNj69jcUkszt6clHqfw16ThMZxz4mb2eV5fr/p8f8Ab/38J9mOzFfHv4fZ0QfFUO3uXqZ6hhuHYLhNEtZQQPFUexcn3/kJvcUx9Dh2GvoiILADryA6kzwntP2jq42rnckID4E5AdT1PrPHLyeVl9sXj1MY6PtP/EmvXJXD+yp7Zvtn/tnE1XzNmdmdjuSST8zMV5K0+hx8OPHNYxyuVpkjpDSK0y0aFxmNwvpuT0E6pDpUL6k2UfMnoPWZ0wzORoABooN7Ae7n7zvM1CgWtfYbDkJvVabqvs1BPr09Ii2/SMVPA1BtUA9MgEx1xVXz00qr1A1+guPlMa8XZTaov0Kt8jvLlTfX4yooBg0qi9FrNa+Rzr8D+/eJo06z0nupZHXTTQjqD1HodDL7H8Nz+NPDUGoI0zH16H1+c0q6/wAxRapa1WkPHpa6DmR7r/IiBYcN4qlbR8tKpy2Wk56dKTf/AJPLLoDsYvB5vCwII09Qf3ynFKZ1HAONrZaVc2XZahven0DW1an8yvK4usSpYk/BLr4Wu45HQN6Doel9+olEy2neYjCtTIB2IzKwsQynmCNCPUabEaESn41woupqoPENWHUAbgdRaWxNuZgYGEjQhCEBQhCEEIQhRCKAgOMRRwHJ0aRZgoBJJAAHMnQASEvuz+CUK9ao9SkKYFQGml2NmAORiQAQSvXeBYcQb+UoCijG9S/eqwUrplAZOa6gjXpOaRASGPKZOI401nuSST13sJjqmwi0kMuXYKoLEmyqN2YmyqPeTPfuynBlwOEVDbPbPUb71QjxH3ch6AT5zpuc4ty1nSN23xaUXoGqXRlygv4mS/NW325G88flcGfLJMa3hZL2yfxA7SnGYghT7GmSF6Mw0LfkJzIEigkhPRx8c48ZjGcru7OSEjNmhQGjP5TsL2Lkfgt9z8B6b2gw9C/ia+X6seg9Op/Y3adItrbYaAch0E11ape7ISP6dgOgA5Tfw+PpjQ3U/wBQ/T84i/s1Tj3Q6oF9CDf5yxwGOFUHQgjfmPgZnVww0sw9LESQHwlRIGZBTvMmHw9/d1Mq8WTiK6UsLUYZAe8qJfIL2tsbNa3zPoYRbtTCjMbBRuToBz3lP2eQM2Mr2tRCtqRa51b8NevjEw1qGFBviMZUrkHyLmIuPdcD5iavG+0Pe0xQooKNAfZFsz21Ga2wvrbXXcmNqoFmRLkgAEnkALn4CKmhZgqi7MQoHUk2AnadlOH01RszFKzucMxJFN6VUhitMOQQgqBLCoNbgjnpBWdnOO5AKVU+yvoT9gk6n+03J9CSebX77B4Ek6a+s87xHBgappYU1MSadMvVZFBXMty7U7ammBYXO5BtuJ3H8MuNA2wlXzZS1B/vqBc0veBcj0uOQvqJYoO3HZw0D3yA92xyuLeSodv/AKtY26EEcxOUBnsXbbFqaLoqhrqQwOxW4v8AEWzD1E8o4nTVSuUAXBvaLEjVhEDCRo7QihAIRRwFCEcAjEUcDLQS59Jt8R4hUKKmbwKuUKAALXza2311+EhRXKJoYuoSbX56flIMuDF7sfd+sjiqk2LZVt0lfWNzaFZMIul+sxVGuwmy2gmpSFyTA2RHEJOkhJAAuSdB68pUWHDuE1agzrSeoOQUMb9CbDRdfS/LrJ4ngle5NRHX+6mwAHIdAJ6F2LohaGTncsT1ba/rsBboBMWP7bYSnUakztmRipKozLmBsQCN9ecvpnvU9Tz5cFVTVNf7W/I2mM8Sbaoqvb7wsf8AHynpGHrYPGD2b0y51GU5Kn/E2LfIym4v2fGxAa23Jvhbf3fSNG3HCrQJvapTPVTcfPf6TYp1V5Yt1/uDH8SJj4hwVk1UlhzFvEP1lKzSKvaz0P8AdxFWsPurmCn5/qJHE9oiENLDoKFM3BItna4sdR5bjTmfWUQhJsEy4ag1R1RFLMxsFG5MWHoNUYKis7HkoLHQXJsBewE7vD8Ow+ApA1qhvWApsyEEvSqKC1SgV8Sql11Oj6ix8MQPgvAFoU87ZO+YFfaOqK1T7WFKuQo8INyTfUFbi0wFK/EazYPC2eixpu1SpTTPTRBotSst86ozMAdS1tCQTfbFOrxJ0wOEqNVpIiriMS62Wpka6VGFrgLYhdcz8yQLjr8di6HCsK+HwJD1KTU/5t1sa1NHOVq2oys48K21FPvEuLSouOE4LDcJopRpFGr1SbFyA1Wog8TORcqq5h4FudQACza+W9tqKU3p4vCZloVqhen4WRqOJpVCKiBW8oLLnVTtqOU6rApRwxxNfvieHsRVoVGv3/fuoWoKDsM5LIGps4IY6WIKs0887U9pamNcXHd0KelKiuiooFgbDQtb4DYaQOjwvFe/phza+zAcmG/w5+4iUXF8ADlyWBBbTqDr9LW+M0ez2Ly1Cn2XGn9y6j6XHylpjKmoNxoDuL8uXx0+Mo5xTJiYkMyiRQYRwgKEISAhCEoJmwyXPuio0sx9JctwSqig92QrLnDXBXLlzam9gbDY6wK3E1LCaGDGZ78l/E/sx49yJnwFPKnv1kU8U006C3JMnimmxwvDZmVep1925+gMDJxHChKStnBZwrBRuFZSbn4i3zmjRXSb/aWvUat3bmme78K92AFynxAC3TNNNRKiX76zoOGYEUn9ol2FwwPK4tpbmAbg68jKnhTKK1MuCUDAkDQ6dPUGx+E7DFCmLFSHv9pb3sds62Hi/qG/MBgQpF5wN8ulwR6bWI+nu6zge2fBGo4pqn+3WctmOys5u1z01J/evR8O4iKba+W+/T1ltxhVrUyG8SsLmxGvSx/OPeHtXLdoOy1Swr0l/wBsPVQO7VKdVc2cgMMxRbCxUtYFeshwztewTJiCWKgKLjVhawOYeVhoDe4O/hIN9HEY3EYdiy1WNmuMxJsQCMwubqbMRodb2PKa2I4gMRUas9NFIA0pqEDVDfUi9ib6+uptrOM9U6r08mWNlyxn+nZ4WkuJVnpG4XzHmh5Bx+B58iZQ47s2HbQimzbE/wCmddyQLgXuLjY7jQyrwHfq+eiz5zowUFgw+6VHnG2k9y4H/D1nweasWpYioofIbFEfoQNdRa+t/ladt/d5tPnnGYV6TtTqLldTYg8ue40IIsQRoQQRoYsJhmquqJYsxCi5sLkgC5O2pHznoHa3s9Ua9NxlrUbqoIHl3yZuam91ubC+m5vV9kcUqUK+VAa9NHd0fKBWp2sQS3JASSgsTp62aXa7wHAP5WiQKzUWqtYYo02UU6tJgbMxHhoMRa7W1W/iVtNfE4d+MYgYbCqooUmzvXNPKFdv9V0F7qjsCwpXuWuTbUrqcBwmL4u6UwWpoiCniK4Z7VFDXTvFvlqVLWAHO1zO44pixhUbhvDPZVqdMVCxUtUqMwDWpkixcrdmqt4VAsNvCR02B4Nh8Fh0w1F2od64QOtjWqVDYuQbecoreK1kGugUTjeK4bDUKpxjnusPRSphyqjKMVfMncLTbV0Az5qjkmoxLaKoMtaHamimEXiOJDpVq0wgVrZiBbwYddMqOV7z4gkkKs4nGVGxVU4nHFSEt/7U3Io0KgIFRtvFcBjfWwubeFRRgxNepjq6Va9SlSWiyMmEfTJhwFa9jpquXlqBY5RYTjuKV89aq4Nw9Wo4PUM7EH6za7ScRTEVmdUC6kE3Yl7aBze2XQCwtp68qkmZVOnUysG6EH5GW+IryiM3cTV1IiDCkzrMKTMsBwhCUEUIQHARTLhTZlNr6jSBf8F4HUfxGnV7tQWdlU3sB5VJGXMdhf8AKT4liqVOm1Og9W1S2dKvhZMpuVsPCSSRc76Wno/BOOVcJSaq1PMiqr1AjK1RKQbVALgBibAi+lrabjje2GNp8Rz4rKEZie6yi2amgszMdtDZbam4blYzjObvTfocPTw+cm+w+pm6yADaWvBOyWLrrejQd7C7HwgZuYGYjNY6adJq8a4ZWw5y16TU2tezKRp19Z03PbbOqosVT1Ftr6y24BT9pm8PhViFa4VyQR3ZYeQlS9j1EqaupA6mW2BbLSrqAzZqRH2cvoWBF8ym5FiNjNRKpHq95UZ/vEn5m9plEw0BpeZZBJGsQekucJjCBYHQj9kSkMlRrlDcajof3pKi/wA5tcXJ6DXnLLh+Pake7qhlU62YFSpOuoOoB+m/WVvAONd1VSqgDFGDFGJFwCDYkageo2mXi+M76q9RUazEkLcuQCSbZreK3W1za51JMDe4jgM99Lra5PIA+vKc53Fmy3v0+O5Pr6y/wuPqVqC4VmFJM9wxUtYnlUt4so5eYjpawHScA/h+7MaZyliA3eXDKynZlI5b7dNdQY0b02v4WtQwlbNiBYsAEa/hpm/2hsb6eL7NvUmex47Hqg3908F4vhv5SqaLNmA0DdP8S54P2l7tRSrOAg8jMfL/AE/29On4WSFrp+0lJcT4tBUXQHqPun06dDPNe1vZBnHf0l1A9om2YDXMuh8W4On4a2dHtxRr41cNnajQuQ1axDs6/YUHVAbWBOt7XsNJ33B+I0cStQqLGmbMrWvkN8r/ABtY+7526rM3FE/EMNS4fh/5dhhsFUGQsHCVmrMSrUC9j3RurGpWNyFXwjUEUmKw+Ew+FoVMT3lSnhwyUCTlbF5rsU7q1xhwSMgJ8t7jKwDavFuK0uH16qPSFbCV/bCkbG2KpkZXF9Bfwht7ix1tlnKYbtMa+OGIxZDAhlU62oX1VqYF7EEb6m7ZtxMtL2salaocXjkDFXCdw5C08NQZMxqEN5zYjTe9/tABeS47xtq/hHkUBc1rPUVScjVDuSAdtrkn3R4/xo4hha4RVCDcFwpJDOL8rmwN7X3JJMp2aRQzSBMCYSCSaayai8igmwiygVZkhCUOEUIBFHCAAS04NhyczhSxXQAC5v1/fWVgnpfYbhqU8KuJrYmhQSoWypUo973ndsfNfdSQRpYi1uemM7qLPdzWM406FB92zvlN7EAFaYb4C5/qPOVNftHWv3ZIZQxLGyglnfPV8oG7Ft+vSWfaDLQ7woaYNYqGp0icpvep3tMsP9EtawuT4BtKTAcOzFfVhuL312nPCS/NpvK66eu8B469OipRkT2NM5TnzG5II8NsosL3J2I2NwJ8R4k3EHfDVlz5WIutnRVy+F6NX7dzcEEXGgN7zlMfTeivjBXMNyDrlFso9xzn3nlNXgfFgilXatlUVKrpTZrspuxsBqoBBzEEfavtOVx+zc05erhMlZwb2XS413m/hgEou4ZdGuDqSlQKwplhsytmYDoSPh6PwzjNIYZqOJoqDVqBVFahSw1kCAoQwqMuYgAAsVNzudz532rdFUiiLU2I384VCbU201GZlYX1GxJtPRhnvqueWLnEYkknmSfnJyFIaSc6MC0RWShAwlSDcaEbWlth6mdQTvz98r7TJhqwU2PlOh9P8QOv4diqlIe3oPVoqQC2Uh6RJsMla1hr9hiVJ5A6z03inafDU8LT/k21ZdKgGoOmZWXfcDMp9DvYzz/hONerTqnOXqMmWqhNmq0yMtwL+1FrAixYEBudxVcN4g2HeogsUcFSGFwG+xUF9mGx6gsOlqjZq0MRi3qP4MtPWqWOi3vY353INrXv87bvBcZQWlZx1FXw3YjUBFzDQkWsTtrvax5vCcRr0Krd3UKFgab2sQyE6owIIIuP0tI1MQzOX0BJ5AAe4Da3pAhxvDJXq+zpkMfCFRSXbWwDADxvrbMNTzuZ6P2ewrYSmGqkd+VKkAhiqm3hqOPOxsLgeEEczqOMwOMKMKieFxrcaG50INutyPjOop1+8AbkfpCKjtXhu9RltqPGh9RfT8R8Z5009R43UVUXMwDk+EczfQ2HTbXbSeb8YUCobc9f3+HwkqxplpCImJmtMtGTaFNZFFmyiSiaJMqyCzIsqAwgYGAQhCA4WhCATfwPGXpLkKJWp6kI5cBSdSVKkEX6TQEbJJRHEYl6rZn5AKo1sqjyqLkmw6TpexdGjVrhK7siWZmKPkcqiM2VGI8xOXTnlsCLzmckakixBII1BGhvJZ1pXpWKxlDEUq1LD/zKGnTJWlVqCslQB7VKoDa0qmUhhk2s3IGc72Ow3fVVuBesRSW4JyUgygHflqxvva8ocfxzE1QA9ViAMvhCUyQdwxRQW+N56T2H7PgYNa1Q4dQysaa1qjK1QhbG2WouQ6aCxuNedpwzw61G8cu+1FxTiCBmpBc9FnY5H1DqoqMCbHclwbjUG1pxeMxzVgAbADXmST1JO/L5CdT2ywgwmIemxJqZcmU2IQkC9mHhZbHMLC97X1BvS8QwlNQuQ3uoPx3m+LHUM7tWII7SQEdp2c0LQkysVoCkSsnCBu4EeAA62JmZnA3IHv8A36GamGq20vb8Je8B4umHqZ6lJaqFSrU2YpfMLAq6i6sORH6EEauDphqp085Nr9b3APrMmPwpCk0/MNbG5B9N9Jr1GBJK6Am663sL6WI009Jb0WzgNz5+/n+/WWDlaHGyNDT+TW+hEs6HbM0qZVKfiJBGfUKPtaDe+n+ZX9oeHd2+ceV/o3P57/OaFLAs52t6nT/zM7q9LfDYg1R3jFixJuWNze/4ekr+MG7/AE+stqNEKoUctJRcSrAubG+p1+Mv0SNVjaJVjRJnRJloIkyCAEdpUMTIDMcmsolCAjhCikrQgRhHFCpTYpWtYzWvHmkGV1HKY1EjeAMDIwEtaPaBTSWliVq1VpJko5HVcq6kKQykEC++9tJT3jaibXksU8bj6ldw9Q3IVUXbREUKq6DkABA1CZDurQEsRKAkYwZRKIx3hAgYRtIiBsJh8wiSoyGzAkdeY/WZ8O/KSxNsusDVpY3xaCynTX6HpLvhuKCtY6BtPceX6Tm8szfzTjoff+ohHbvTuLEfAzn+JBKT+JlAOo11+Q15yvrdoK7KFFksLFhqx+J2lZ3V7k3JO5Op+cWkjdx3FQRane50zWtp6SqRJsCkJILIqKJMgEYEcBWhHCUAEkBEJKEOEBHAIQhCowhCAQhCASYWRk0MgeSbuCrAA5un7vMDWtNdmgZK1S+0wGMxQCMRQlEoXihCHACAkhCpJpHVq3FpGQaAIt5KvTtHSmw+ogaQWRKzI2kgTAgRFaTtFAICIRwCMRRiAxJCRAjgSijigOEIQj//2Q=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5060" name="AutoShape 4" descr="data:image/jpeg;base64,/9j/4AAQSkZJRgABAQAAAQABAAD/2wCEAAkGBxQSEhUUExQUFBQVFBcUFxcVFxQVFxgUFxQXFxcWFxcYHCggGBwlHBQUITEhJSksLi4uFx8zODMsNygtLiwBCgoKDg0OFA8QFywkHCQsLCwsLCwsLCwsLCwsLCwsLCwsLCwsLCwsLCwsLCwsLCwsLCwsLCwsLCwsLCwsLCwsLP/AABEIAMABBgMBIgACEQEDEQH/xAAcAAACAgMBAQAAAAAAAAAAAAAAAQIFAwQGBwj/xAA/EAACAQIEAwUFBgUDAwUAAAABAgADEQQSITEFQVEGEyIyYSNxgZGhQlKxwdHwBxRicuEzQ5LC0vEVJESCov/EABkBAQEBAQEBAAAAAAAAAAAAAAABAgMEBf/EACoRAQEAAgIBAgUDBQEAAAAAAAABAhEDIQQSMRMiQVGRQmGhIzJxgfAU/9oADAMBAAIRAxEAPwDyaFoQmkEIQgEIQtAIQjgKOKEBwhHAUdoRwIwhCAoRxQCEIQCEIQCEIQGYoQgEIQgEIo4BCEIBCBigShFCAQhC0AhCEBwhCARRxQHGYorwGDHEJsYXCPU8q3A3PL5wslvUa8J2HDewdap5gVFidRlF+Qud/hL2n/D+kN3XYc2OttbzF5MY9GHicuX0eZQtPV37D4fSxXRSDcbtyPpMQ7A0CozCz9UdrfIzHxsXX/wcv7PLYp3XEf4esLmlUv6OP+ofpOR4lwyrQNqqFeh3B9x2m8c8cvavPyeNycfeUacIoTbicIoQHCEV4DgYoQHCKEBiKEIBCEIQQhCFEIQgOKEIDhC8V4DEICEAmShQZ2CqCxPITf4HwWpiXypoo8znYfqfSegYTg9DBhWzG63JuR4iRbWcs+WY9PX4/iZ8vftFBwDsgHCu5BBvm0IC8hv5jedWK2FwYFgC4ULfcm3RdhKDivahm0p+Fev6TnxiczWF3cnQAEkzEmWXduo9OXNw8Hy4Td/h1mM7V1qhtST4tf8AASvqVMW/mr5P7co/WbPDeyePrAHKKCdahsf+IuZs4rslRoC+Kxyr6Cw+Vzec7ycGN1vd/Lz5eVz5/XX+OlR3Ncf/ACn/AOX+JmpYvFpqK4f0YA/hYzXxOL4Ymgq4mqeqiw+ZtNNuL4HkMYPX2R/EzpMsL+i/hz+Nyz9d/LqsH2pcaV6en3k1HxU6/K8qe1XGRWOSnbuxa5+8fyAlYuOw7aJiWX0rU2Uf80uB8pqYxwgYkqQOakMGPIKRv+XOXHHDe46ZeXy5Yei1VYulaQpYW/OY6uLZjfQe7lMlPEuNm+gM7vHWx/6Ux2IPvuJqV8OyeZSPXl8xpN/D8Xto6/Ff0JltRqK63Uhl5+l+TDl8ZUcraEvcVwlTqnhPTcfLlKutgiptcfUSaGrHJMlpGFEIQgEIQgEIQgKOKEgcIoCUOKEBAIRwtAUuOznA2xT2Fwi+ZvyHrDs7wxa9QCo2RNdScoLW0QMRYE+vQy7wHadMP7NaYWkNrMWYepP2rmYz9Ux+V28ecd5J8S9OorV6WDpBVAAA0A5n16mcVxXirVSSx05CYuJ8Saq2ZvgOgm52N7PNj69jcUkszt6clHqfw16ThMZxz4mb2eV5fr/p8f8Ab/38J9mOzFfHv4fZ0QfFUO3uXqZ6hhuHYLhNEtZQQPFUexcn3/kJvcUx9Dh2GvoiILADryA6kzwntP2jq42rnckID4E5AdT1PrPHLyeVl9sXj1MY6PtP/EmvXJXD+yp7Zvtn/tnE1XzNmdmdjuSST8zMV5K0+hx8OPHNYxyuVpkjpDSK0y0aFxmNwvpuT0E6pDpUL6k2UfMnoPWZ0wzORoABooN7Ae7n7zvM1CgWtfYbDkJvVabqvs1BPr09Ii2/SMVPA1BtUA9MgEx1xVXz00qr1A1+guPlMa8XZTaov0Kt8jvLlTfX4yooBg0qi9FrNa+Rzr8D+/eJo06z0nupZHXTTQjqD1HodDL7H8Nz+NPDUGoI0zH16H1+c0q6/wAxRapa1WkPHpa6DmR7r/IiBYcN4qlbR8tKpy2Wk56dKTf/AJPLLoDsYvB5vCwII09Qf3ynFKZ1HAONrZaVc2XZahven0DW1an8yvK4usSpYk/BLr4Wu45HQN6Doel9+olEy2neYjCtTIB2IzKwsQynmCNCPUabEaESn41woupqoPENWHUAbgdRaWxNuZgYGEjQhCEBQhCEEIQhRCKAgOMRRwHJ0aRZgoBJJAAHMnQASEvuz+CUK9ao9SkKYFQGml2NmAORiQAQSvXeBYcQb+UoCijG9S/eqwUrplAZOa6gjXpOaRASGPKZOI401nuSST13sJjqmwi0kMuXYKoLEmyqN2YmyqPeTPfuynBlwOEVDbPbPUb71QjxH3ch6AT5zpuc4ty1nSN23xaUXoGqXRlygv4mS/NW325G88flcGfLJMa3hZL2yfxA7SnGYghT7GmSF6Mw0LfkJzIEigkhPRx8c48ZjGcru7OSEjNmhQGjP5TsL2Lkfgt9z8B6b2gw9C/ia+X6seg9Op/Y3adItrbYaAch0E11ape7ISP6dgOgA5Tfw+PpjQ3U/wBQ/T84i/s1Tj3Q6oF9CDf5yxwGOFUHQgjfmPgZnVww0sw9LESQHwlRIGZBTvMmHw9/d1Mq8WTiK6UsLUYZAe8qJfIL2tsbNa3zPoYRbtTCjMbBRuToBz3lP2eQM2Mr2tRCtqRa51b8NevjEw1qGFBviMZUrkHyLmIuPdcD5iavG+0Pe0xQooKNAfZFsz21Ga2wvrbXXcmNqoFmRLkgAEnkALn4CKmhZgqi7MQoHUk2AnadlOH01RszFKzucMxJFN6VUhitMOQQgqBLCoNbgjnpBWdnOO5AKVU+yvoT9gk6n+03J9CSebX77B4Ek6a+s87xHBgappYU1MSadMvVZFBXMty7U7ammBYXO5BtuJ3H8MuNA2wlXzZS1B/vqBc0veBcj0uOQvqJYoO3HZw0D3yA92xyuLeSodv/AKtY26EEcxOUBnsXbbFqaLoqhrqQwOxW4v8AEWzD1E8o4nTVSuUAXBvaLEjVhEDCRo7QihAIRRwFCEcAjEUcDLQS59Jt8R4hUKKmbwKuUKAALXza2311+EhRXKJoYuoSbX56flIMuDF7sfd+sjiqk2LZVt0lfWNzaFZMIul+sxVGuwmy2gmpSFyTA2RHEJOkhJAAuSdB68pUWHDuE1agzrSeoOQUMb9CbDRdfS/LrJ4ngle5NRHX+6mwAHIdAJ6F2LohaGTncsT1ba/rsBboBMWP7bYSnUakztmRipKozLmBsQCN9ecvpnvU9Tz5cFVTVNf7W/I2mM8Sbaoqvb7wsf8AHynpGHrYPGD2b0y51GU5Kn/E2LfIym4v2fGxAa23Jvhbf3fSNG3HCrQJvapTPVTcfPf6TYp1V5Yt1/uDH8SJj4hwVk1UlhzFvEP1lKzSKvaz0P8AdxFWsPurmCn5/qJHE9oiENLDoKFM3BItna4sdR5bjTmfWUQhJsEy4ag1R1RFLMxsFG5MWHoNUYKis7HkoLHQXJsBewE7vD8Ow+ApA1qhvWApsyEEvSqKC1SgV8Sql11Oj6ix8MQPgvAFoU87ZO+YFfaOqK1T7WFKuQo8INyTfUFbi0wFK/EazYPC2eixpu1SpTTPTRBotSst86ozMAdS1tCQTfbFOrxJ0wOEqNVpIiriMS62Wpka6VGFrgLYhdcz8yQLjr8di6HCsK+HwJD1KTU/5t1sa1NHOVq2oys48K21FPvEuLSouOE4LDcJopRpFGr1SbFyA1Wog8TORcqq5h4FudQACza+W9tqKU3p4vCZloVqhen4WRqOJpVCKiBW8oLLnVTtqOU6rApRwxxNfvieHsRVoVGv3/fuoWoKDsM5LIGps4IY6WIKs0887U9pamNcXHd0KelKiuiooFgbDQtb4DYaQOjwvFe/phza+zAcmG/w5+4iUXF8ADlyWBBbTqDr9LW+M0ez2Ly1Cn2XGn9y6j6XHylpjKmoNxoDuL8uXx0+Mo5xTJiYkMyiRQYRwgKEISAhCEoJmwyXPuio0sx9JctwSqig92QrLnDXBXLlzam9gbDY6wK3E1LCaGDGZ78l/E/sx49yJnwFPKnv1kU8U006C3JMnimmxwvDZmVep1925+gMDJxHChKStnBZwrBRuFZSbn4i3zmjRXSb/aWvUat3bmme78K92AFynxAC3TNNNRKiX76zoOGYEUn9ol2FwwPK4tpbmAbg68jKnhTKK1MuCUDAkDQ6dPUGx+E7DFCmLFSHv9pb3sds62Hi/qG/MBgQpF5wN8ulwR6bWI+nu6zge2fBGo4pqn+3WctmOys5u1z01J/evR8O4iKba+W+/T1ltxhVrUyG8SsLmxGvSx/OPeHtXLdoOy1Swr0l/wBsPVQO7VKdVc2cgMMxRbCxUtYFeshwztewTJiCWKgKLjVhawOYeVhoDe4O/hIN9HEY3EYdiy1WNmuMxJsQCMwubqbMRodb2PKa2I4gMRUas9NFIA0pqEDVDfUi9ib6+uptrOM9U6r08mWNlyxn+nZ4WkuJVnpG4XzHmh5Bx+B58iZQ47s2HbQimzbE/wCmddyQLgXuLjY7jQyrwHfq+eiz5zowUFgw+6VHnG2k9y4H/D1nweasWpYioofIbFEfoQNdRa+t/ladt/d5tPnnGYV6TtTqLldTYg8ue40IIsQRoQQRoYsJhmquqJYsxCi5sLkgC5O2pHznoHa3s9Ua9NxlrUbqoIHl3yZuam91ubC+m5vV9kcUqUK+VAa9NHd0fKBWp2sQS3JASSgsTp62aXa7wHAP5WiQKzUWqtYYo02UU6tJgbMxHhoMRa7W1W/iVtNfE4d+MYgYbCqooUmzvXNPKFdv9V0F7qjsCwpXuWuTbUrqcBwmL4u6UwWpoiCniK4Z7VFDXTvFvlqVLWAHO1zO44pixhUbhvDPZVqdMVCxUtUqMwDWpkixcrdmqt4VAsNvCR02B4Nh8Fh0w1F2od64QOtjWqVDYuQbecoreK1kGugUTjeK4bDUKpxjnusPRSphyqjKMVfMncLTbV0Az5qjkmoxLaKoMtaHamimEXiOJDpVq0wgVrZiBbwYddMqOV7z4gkkKs4nGVGxVU4nHFSEt/7U3Io0KgIFRtvFcBjfWwubeFRRgxNepjq6Va9SlSWiyMmEfTJhwFa9jpquXlqBY5RYTjuKV89aq4Nw9Wo4PUM7EH6za7ScRTEVmdUC6kE3Yl7aBze2XQCwtp68qkmZVOnUysG6EH5GW+IryiM3cTV1IiDCkzrMKTMsBwhCUEUIQHARTLhTZlNr6jSBf8F4HUfxGnV7tQWdlU3sB5VJGXMdhf8AKT4liqVOm1Og9W1S2dKvhZMpuVsPCSSRc76Wno/BOOVcJSaq1PMiqr1AjK1RKQbVALgBibAi+lrabjje2GNp8Rz4rKEZie6yi2amgszMdtDZbam4blYzjObvTfocPTw+cm+w+pm6yADaWvBOyWLrrejQd7C7HwgZuYGYjNY6adJq8a4ZWw5y16TU2tezKRp19Z03PbbOqosVT1Ftr6y24BT9pm8PhViFa4VyQR3ZYeQlS9j1EqaupA6mW2BbLSrqAzZqRH2cvoWBF8ym5FiNjNRKpHq95UZ/vEn5m9plEw0BpeZZBJGsQekucJjCBYHQj9kSkMlRrlDcajof3pKi/wA5tcXJ6DXnLLh+Pake7qhlU62YFSpOuoOoB+m/WVvAONd1VSqgDFGDFGJFwCDYkageo2mXi+M76q9RUazEkLcuQCSbZreK3W1za51JMDe4jgM99Lra5PIA+vKc53Fmy3v0+O5Pr6y/wuPqVqC4VmFJM9wxUtYnlUt4so5eYjpawHScA/h+7MaZyliA3eXDKynZlI5b7dNdQY0b02v4WtQwlbNiBYsAEa/hpm/2hsb6eL7NvUmex47Hqg3908F4vhv5SqaLNmA0DdP8S54P2l7tRSrOAg8jMfL/AE/29On4WSFrp+0lJcT4tBUXQHqPun06dDPNe1vZBnHf0l1A9om2YDXMuh8W4On4a2dHtxRr41cNnajQuQ1axDs6/YUHVAbWBOt7XsNJ33B+I0cStQqLGmbMrWvkN8r/ABtY+7526rM3FE/EMNS4fh/5dhhsFUGQsHCVmrMSrUC9j3RurGpWNyFXwjUEUmKw+Ew+FoVMT3lSnhwyUCTlbF5rsU7q1xhwSMgJ8t7jKwDavFuK0uH16qPSFbCV/bCkbG2KpkZXF9Bfwht7ix1tlnKYbtMa+OGIxZDAhlU62oX1VqYF7EEb6m7ZtxMtL2salaocXjkDFXCdw5C08NQZMxqEN5zYjTe9/tABeS47xtq/hHkUBc1rPUVScjVDuSAdtrkn3R4/xo4hha4RVCDcFwpJDOL8rmwN7X3JJMp2aRQzSBMCYSCSaayai8igmwiygVZkhCUOEUIBFHCAAS04NhyczhSxXQAC5v1/fWVgnpfYbhqU8KuJrYmhQSoWypUo973ndsfNfdSQRpYi1uemM7qLPdzWM406FB92zvlN7EAFaYb4C5/qPOVNftHWv3ZIZQxLGyglnfPV8oG7Ft+vSWfaDLQ7woaYNYqGp0icpvep3tMsP9EtawuT4BtKTAcOzFfVhuL312nPCS/NpvK66eu8B469OipRkT2NM5TnzG5II8NsosL3J2I2NwJ8R4k3EHfDVlz5WIutnRVy+F6NX7dzcEEXGgN7zlMfTeivjBXMNyDrlFso9xzn3nlNXgfFgilXatlUVKrpTZrspuxsBqoBBzEEfavtOVx+zc05erhMlZwb2XS413m/hgEou4ZdGuDqSlQKwplhsytmYDoSPh6PwzjNIYZqOJoqDVqBVFahSw1kCAoQwqMuYgAAsVNzudz532rdFUiiLU2I384VCbU201GZlYX1GxJtPRhnvqueWLnEYkknmSfnJyFIaSc6MC0RWShAwlSDcaEbWlth6mdQTvz98r7TJhqwU2PlOh9P8QOv4diqlIe3oPVoqQC2Uh6RJsMla1hr9hiVJ5A6z03inafDU8LT/k21ZdKgGoOmZWXfcDMp9DvYzz/hONerTqnOXqMmWqhNmq0yMtwL+1FrAixYEBudxVcN4g2HeogsUcFSGFwG+xUF9mGx6gsOlqjZq0MRi3qP4MtPWqWOi3vY353INrXv87bvBcZQWlZx1FXw3YjUBFzDQkWsTtrvax5vCcRr0Krd3UKFgab2sQyE6owIIIuP0tI1MQzOX0BJ5AAe4Da3pAhxvDJXq+zpkMfCFRSXbWwDADxvrbMNTzuZ6P2ewrYSmGqkd+VKkAhiqm3hqOPOxsLgeEEczqOMwOMKMKieFxrcaG50INutyPjOop1+8AbkfpCKjtXhu9RltqPGh9RfT8R8Z5009R43UVUXMwDk+EczfQ2HTbXbSeb8YUCobc9f3+HwkqxplpCImJmtMtGTaFNZFFmyiSiaJMqyCzIsqAwgYGAQhCA4WhCATfwPGXpLkKJWp6kI5cBSdSVKkEX6TQEbJJRHEYl6rZn5AKo1sqjyqLkmw6TpexdGjVrhK7siWZmKPkcqiM2VGI8xOXTnlsCLzmckakixBII1BGhvJZ1pXpWKxlDEUq1LD/zKGnTJWlVqCslQB7VKoDa0qmUhhk2s3IGc72Ow3fVVuBesRSW4JyUgygHflqxvva8ocfxzE1QA9ViAMvhCUyQdwxRQW+N56T2H7PgYNa1Q4dQysaa1qjK1QhbG2WouQ6aCxuNedpwzw61G8cu+1FxTiCBmpBc9FnY5H1DqoqMCbHclwbjUG1pxeMxzVgAbADXmST1JO/L5CdT2ywgwmIemxJqZcmU2IQkC9mHhZbHMLC97X1BvS8QwlNQuQ3uoPx3m+LHUM7tWII7SQEdp2c0LQkysVoCkSsnCBu4EeAA62JmZnA3IHv8A36GamGq20vb8Je8B4umHqZ6lJaqFSrU2YpfMLAq6i6sORH6EEauDphqp085Nr9b3APrMmPwpCk0/MNbG5B9N9Jr1GBJK6Am663sL6WI009Jb0WzgNz5+/n+/WWDlaHGyNDT+TW+hEs6HbM0qZVKfiJBGfUKPtaDe+n+ZX9oeHd2+ceV/o3P57/OaFLAs52t6nT/zM7q9LfDYg1R3jFixJuWNze/4ekr+MG7/AE+stqNEKoUctJRcSrAubG+p1+Mv0SNVjaJVjRJnRJloIkyCAEdpUMTIDMcmsolCAjhCikrQgRhHFCpTYpWtYzWvHmkGV1HKY1EjeAMDIwEtaPaBTSWliVq1VpJko5HVcq6kKQykEC++9tJT3jaibXksU8bj6ldw9Q3IVUXbREUKq6DkABA1CZDurQEsRKAkYwZRKIx3hAgYRtIiBsJh8wiSoyGzAkdeY/WZ8O/KSxNsusDVpY3xaCynTX6HpLvhuKCtY6BtPceX6Tm8szfzTjoff+ohHbvTuLEfAzn+JBKT+JlAOo11+Q15yvrdoK7KFFksLFhqx+J2lZ3V7k3JO5Op+cWkjdx3FQRane50zWtp6SqRJsCkJILIqKJMgEYEcBWhHCUAEkBEJKEOEBHAIQhCowhCAQhCASYWRk0MgeSbuCrAA5un7vMDWtNdmgZK1S+0wGMxQCMRQlEoXihCHACAkhCpJpHVq3FpGQaAIt5KvTtHSmw+ogaQWRKzI2kgTAgRFaTtFAICIRwCMRRiAxJCRAjgSijigOEIQj//2Q=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3250" name="Picture 2" descr="https://encrypted-tbn2.gstatic.com/images?q=tbn:ANd9GcR_Wr2itJOMGcdPm_ZogYo55WHOvJpmcbJ9chxQsioOFX8OUM0H"/>
          <p:cNvPicPr>
            <a:picLocks noChangeAspect="1" noChangeArrowheads="1"/>
          </p:cNvPicPr>
          <p:nvPr/>
        </p:nvPicPr>
        <p:blipFill>
          <a:blip r:embed="rId4" cstate="print"/>
          <a:srcRect l="11051" t="16667" r="14050" b="25926"/>
          <a:stretch>
            <a:fillRect/>
          </a:stretch>
        </p:blipFill>
        <p:spPr bwMode="auto">
          <a:xfrm>
            <a:off x="2071670" y="2571744"/>
            <a:ext cx="5060576" cy="257176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5781876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9552" y="548680"/>
            <a:ext cx="42467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 smtClean="0">
                <a:solidFill>
                  <a:srgbClr val="00A0A5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Stack Frame</a:t>
            </a:r>
            <a:endParaRPr lang="ko-KR" altLang="en-US" sz="3600" dirty="0">
              <a:solidFill>
                <a:srgbClr val="00A0A5"/>
              </a:solidFill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2052" name="AutoShape 4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54" name="AutoShape 6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56" name="AutoShape 8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43834" y="142852"/>
            <a:ext cx="1357322" cy="384666"/>
          </a:xfrm>
          <a:prstGeom prst="rect">
            <a:avLst/>
          </a:prstGeom>
        </p:spPr>
      </p:pic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2411760" y="1700808"/>
          <a:ext cx="3672408" cy="3888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2408"/>
              </a:tblGrid>
              <a:tr h="486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Stack</a:t>
                      </a:r>
                      <a:r>
                        <a:rPr lang="en-US" altLang="ko-KR" baseline="0" dirty="0" smtClean="0"/>
                        <a:t> </a:t>
                      </a:r>
                      <a:endParaRPr lang="ko-KR" altLang="en-US" dirty="0"/>
                    </a:p>
                  </a:txBody>
                  <a:tcPr/>
                </a:tc>
              </a:tr>
              <a:tr h="4860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변수</a:t>
                      </a:r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</a:tr>
              <a:tr h="4860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변수</a:t>
                      </a:r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</a:tr>
              <a:tr h="486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OLD_EBP(SFP)</a:t>
                      </a:r>
                      <a:endParaRPr lang="ko-KR" altLang="en-US" dirty="0"/>
                    </a:p>
                  </a:txBody>
                  <a:tcPr/>
                </a:tc>
              </a:tr>
              <a:tr h="486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Return</a:t>
                      </a:r>
                      <a:r>
                        <a:rPr lang="en-US" altLang="ko-KR" baseline="0" dirty="0" err="1" smtClean="0"/>
                        <a:t>_Address</a:t>
                      </a:r>
                      <a:endParaRPr lang="ko-KR" altLang="en-US" dirty="0"/>
                    </a:p>
                  </a:txBody>
                  <a:tcPr/>
                </a:tc>
              </a:tr>
              <a:tr h="486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Argv1</a:t>
                      </a:r>
                      <a:endParaRPr lang="ko-KR" altLang="en-US" dirty="0"/>
                    </a:p>
                  </a:txBody>
                  <a:tcPr/>
                </a:tc>
              </a:tr>
              <a:tr h="486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Argv2</a:t>
                      </a:r>
                      <a:endParaRPr lang="ko-KR" altLang="en-US" dirty="0"/>
                    </a:p>
                  </a:txBody>
                  <a:tcPr/>
                </a:tc>
              </a:tr>
              <a:tr h="486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……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5781876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9552" y="548680"/>
            <a:ext cx="42467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dirty="0" smtClean="0">
                <a:solidFill>
                  <a:srgbClr val="00A0A5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함수 호출 시</a:t>
            </a:r>
            <a:r>
              <a:rPr lang="en-US" altLang="ko-KR" sz="3600" dirty="0" smtClean="0">
                <a:solidFill>
                  <a:srgbClr val="00A0A5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?</a:t>
            </a:r>
            <a:endParaRPr lang="ko-KR" altLang="en-US" sz="3600" dirty="0">
              <a:solidFill>
                <a:srgbClr val="00A0A5"/>
              </a:solidFill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2052" name="AutoShape 4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54" name="AutoShape 6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56" name="AutoShape 8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43834" y="142852"/>
            <a:ext cx="1357322" cy="384666"/>
          </a:xfrm>
          <a:prstGeom prst="rect">
            <a:avLst/>
          </a:prstGeom>
        </p:spPr>
      </p:pic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5364088" y="1628800"/>
          <a:ext cx="3024336" cy="3888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4336"/>
              </a:tblGrid>
              <a:tr h="486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Stack</a:t>
                      </a:r>
                      <a:r>
                        <a:rPr lang="en-US" altLang="ko-KR" baseline="0" dirty="0" smtClean="0"/>
                        <a:t> </a:t>
                      </a:r>
                      <a:endParaRPr lang="ko-KR" altLang="en-US" dirty="0"/>
                    </a:p>
                  </a:txBody>
                  <a:tcPr/>
                </a:tc>
              </a:tr>
              <a:tr h="4860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변수</a:t>
                      </a:r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</a:tr>
              <a:tr h="4860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변수</a:t>
                      </a:r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</a:tr>
              <a:tr h="486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OLD_EBP(SFP)</a:t>
                      </a:r>
                      <a:endParaRPr lang="ko-KR" altLang="en-US" dirty="0"/>
                    </a:p>
                  </a:txBody>
                  <a:tcPr/>
                </a:tc>
              </a:tr>
              <a:tr h="486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Return</a:t>
                      </a:r>
                      <a:r>
                        <a:rPr lang="en-US" altLang="ko-KR" baseline="0" dirty="0" err="1" smtClean="0"/>
                        <a:t>_Address</a:t>
                      </a:r>
                      <a:endParaRPr lang="ko-KR" altLang="en-US" dirty="0"/>
                    </a:p>
                  </a:txBody>
                  <a:tcPr/>
                </a:tc>
              </a:tr>
              <a:tr h="486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Argv1</a:t>
                      </a:r>
                      <a:endParaRPr lang="ko-KR" altLang="en-US" dirty="0"/>
                    </a:p>
                  </a:txBody>
                  <a:tcPr/>
                </a:tc>
              </a:tr>
              <a:tr h="486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Argv2</a:t>
                      </a:r>
                      <a:endParaRPr lang="ko-KR" altLang="en-US" dirty="0"/>
                    </a:p>
                  </a:txBody>
                  <a:tcPr/>
                </a:tc>
              </a:tr>
              <a:tr h="48605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 l="572" t="12165" r="74248" b="56014"/>
          <a:stretch>
            <a:fillRect/>
          </a:stretch>
        </p:blipFill>
        <p:spPr bwMode="auto">
          <a:xfrm>
            <a:off x="467544" y="1916832"/>
            <a:ext cx="4066459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5781876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9552" y="548680"/>
            <a:ext cx="42467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dirty="0" smtClean="0">
                <a:solidFill>
                  <a:srgbClr val="00A0A5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함수 호출 시</a:t>
            </a:r>
            <a:r>
              <a:rPr lang="en-US" altLang="ko-KR" sz="3600" dirty="0" smtClean="0">
                <a:solidFill>
                  <a:srgbClr val="00A0A5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?</a:t>
            </a:r>
            <a:endParaRPr lang="ko-KR" altLang="en-US" sz="3600" dirty="0">
              <a:solidFill>
                <a:srgbClr val="00A0A5"/>
              </a:solidFill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2052" name="AutoShape 4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54" name="AutoShape 6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56" name="AutoShape 8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43834" y="142852"/>
            <a:ext cx="1357322" cy="384666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 l="2861" t="69186" r="57369" b="9959"/>
          <a:stretch>
            <a:fillRect/>
          </a:stretch>
        </p:blipFill>
        <p:spPr bwMode="auto">
          <a:xfrm>
            <a:off x="-1" y="1772816"/>
            <a:ext cx="9200991" cy="410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5781876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9552" y="548680"/>
            <a:ext cx="42467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dirty="0" smtClean="0">
                <a:solidFill>
                  <a:srgbClr val="00A0A5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함수 호출 시</a:t>
            </a:r>
            <a:r>
              <a:rPr lang="en-US" altLang="ko-KR" sz="3600" dirty="0" smtClean="0">
                <a:solidFill>
                  <a:srgbClr val="00A0A5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?</a:t>
            </a:r>
            <a:endParaRPr lang="ko-KR" altLang="en-US" sz="3600" dirty="0">
              <a:solidFill>
                <a:srgbClr val="00A0A5"/>
              </a:solidFill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2052" name="AutoShape 4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54" name="AutoShape 6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56" name="AutoShape 8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43834" y="142852"/>
            <a:ext cx="1357322" cy="384666"/>
          </a:xfrm>
          <a:prstGeom prst="rect">
            <a:avLst/>
          </a:prstGeom>
        </p:spPr>
      </p:pic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5868144" y="1484784"/>
          <a:ext cx="3024336" cy="3888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4336"/>
              </a:tblGrid>
              <a:tr h="486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Stack</a:t>
                      </a:r>
                      <a:r>
                        <a:rPr lang="en-US" altLang="ko-KR" baseline="0" dirty="0" smtClean="0"/>
                        <a:t> </a:t>
                      </a:r>
                      <a:endParaRPr lang="ko-KR" altLang="en-US" dirty="0"/>
                    </a:p>
                  </a:txBody>
                  <a:tcPr/>
                </a:tc>
              </a:tr>
              <a:tr h="4860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변수</a:t>
                      </a:r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</a:tr>
              <a:tr h="4860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변수</a:t>
                      </a:r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</a:tr>
              <a:tr h="486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OLD_EBP(SFP)</a:t>
                      </a:r>
                      <a:endParaRPr lang="ko-KR" altLang="en-US" dirty="0"/>
                    </a:p>
                  </a:txBody>
                  <a:tcPr/>
                </a:tc>
              </a:tr>
              <a:tr h="486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0x0804843a</a:t>
                      </a:r>
                      <a:endParaRPr lang="ko-KR" altLang="en-US" dirty="0"/>
                    </a:p>
                  </a:txBody>
                  <a:tcPr/>
                </a:tc>
              </a:tr>
              <a:tr h="486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</a:tr>
              <a:tr h="486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</a:tr>
              <a:tr h="48605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 l="2861" t="69186" r="57369" b="9959"/>
          <a:stretch>
            <a:fillRect/>
          </a:stretch>
        </p:blipFill>
        <p:spPr bwMode="auto">
          <a:xfrm>
            <a:off x="0" y="1772816"/>
            <a:ext cx="5832648" cy="2601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755576" y="4725144"/>
            <a:ext cx="29523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Call?</a:t>
            </a:r>
          </a:p>
          <a:p>
            <a:r>
              <a:rPr lang="en-US" altLang="ko-KR" dirty="0" smtClean="0"/>
              <a:t>Push </a:t>
            </a:r>
            <a:r>
              <a:rPr lang="en-US" altLang="ko-KR" dirty="0" err="1" smtClean="0"/>
              <a:t>return_address</a:t>
            </a:r>
            <a:endParaRPr lang="en-US" altLang="ko-KR" dirty="0" smtClean="0"/>
          </a:p>
          <a:p>
            <a:r>
              <a:rPr lang="en-US" altLang="ko-KR" dirty="0" err="1" smtClean="0"/>
              <a:t>Jmp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</a:t>
            </a:r>
            <a:r>
              <a:rPr lang="ko-KR" altLang="en-US" dirty="0" smtClean="0"/>
              <a:t>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5781876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9552" y="548680"/>
            <a:ext cx="42467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 smtClean="0">
                <a:solidFill>
                  <a:srgbClr val="00A0A5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Buffer Overflow</a:t>
            </a:r>
            <a:endParaRPr lang="ko-KR" altLang="en-US" sz="3600" dirty="0">
              <a:solidFill>
                <a:srgbClr val="00A0A5"/>
              </a:solidFill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2052" name="AutoShape 4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54" name="AutoShape 6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56" name="AutoShape 8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43834" y="142852"/>
            <a:ext cx="1357322" cy="384666"/>
          </a:xfrm>
          <a:prstGeom prst="rect">
            <a:avLst/>
          </a:prstGeom>
        </p:spPr>
      </p:pic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539552" y="1772816"/>
          <a:ext cx="3024336" cy="396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4336"/>
              </a:tblGrid>
              <a:tr h="486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Stack</a:t>
                      </a:r>
                      <a:r>
                        <a:rPr lang="en-US" altLang="ko-KR" baseline="0" dirty="0" smtClean="0"/>
                        <a:t> </a:t>
                      </a:r>
                      <a:endParaRPr lang="ko-KR" altLang="en-US" dirty="0"/>
                    </a:p>
                  </a:txBody>
                  <a:tcPr/>
                </a:tc>
              </a:tr>
              <a:tr h="486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aaaa</a:t>
                      </a:r>
                      <a:endParaRPr lang="ko-KR" altLang="en-US" dirty="0"/>
                    </a:p>
                  </a:txBody>
                  <a:tcPr/>
                </a:tc>
              </a:tr>
              <a:tr h="486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aaaa</a:t>
                      </a:r>
                      <a:endParaRPr lang="ko-KR" altLang="en-US" dirty="0"/>
                    </a:p>
                  </a:txBody>
                  <a:tcPr/>
                </a:tc>
              </a:tr>
              <a:tr h="558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aaaa</a:t>
                      </a:r>
                      <a:endParaRPr lang="ko-KR" altLang="en-US" dirty="0"/>
                    </a:p>
                  </a:txBody>
                  <a:tcPr/>
                </a:tc>
              </a:tr>
              <a:tr h="486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Return</a:t>
                      </a:r>
                      <a:r>
                        <a:rPr lang="en-US" altLang="ko-KR" baseline="0" dirty="0" err="1" smtClean="0"/>
                        <a:t>_Address</a:t>
                      </a:r>
                      <a:r>
                        <a:rPr lang="en-US" altLang="ko-KR" baseline="0" dirty="0" smtClean="0"/>
                        <a:t>(</a:t>
                      </a:r>
                      <a:r>
                        <a:rPr lang="en-US" altLang="ko-KR" baseline="0" dirty="0" err="1" smtClean="0"/>
                        <a:t>aaaa</a:t>
                      </a:r>
                      <a:r>
                        <a:rPr lang="en-US" altLang="ko-KR" baseline="0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</a:tr>
              <a:tr h="486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Argv1</a:t>
                      </a:r>
                      <a:endParaRPr lang="ko-KR" altLang="en-US" dirty="0"/>
                    </a:p>
                  </a:txBody>
                  <a:tcPr/>
                </a:tc>
              </a:tr>
              <a:tr h="486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Argv2</a:t>
                      </a:r>
                      <a:endParaRPr lang="ko-KR" altLang="en-US" dirty="0"/>
                    </a:p>
                  </a:txBody>
                  <a:tcPr/>
                </a:tc>
              </a:tr>
              <a:tr h="48605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아래쪽 화살표 8"/>
          <p:cNvSpPr/>
          <p:nvPr/>
        </p:nvSpPr>
        <p:spPr>
          <a:xfrm>
            <a:off x="3779912" y="2276872"/>
            <a:ext cx="504056" cy="19442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폭발 1 9"/>
          <p:cNvSpPr/>
          <p:nvPr/>
        </p:nvSpPr>
        <p:spPr>
          <a:xfrm>
            <a:off x="4788024" y="2348880"/>
            <a:ext cx="3744416" cy="3384376"/>
          </a:xfrm>
          <a:prstGeom prst="irregularSeal1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solidFill>
                  <a:schemeClr val="bg1"/>
                </a:solidFill>
              </a:rPr>
              <a:t>Buffer Overflow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781876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9552" y="548680"/>
            <a:ext cx="42467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 smtClean="0">
                <a:solidFill>
                  <a:srgbClr val="00A0A5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Buffer Overflow</a:t>
            </a:r>
            <a:endParaRPr lang="ko-KR" altLang="en-US" sz="3600" dirty="0">
              <a:solidFill>
                <a:srgbClr val="00A0A5"/>
              </a:solidFill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2052" name="AutoShape 4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54" name="AutoShape 6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56" name="AutoShape 8" descr="data:image/jpeg;base64,/9j/4AAQSkZJRgABAQAAAQABAAD/2wCEAAkGBhQSERQUExQWFBQWFxcYFxgYGBcUGRYXGBUVFxcUHBcXGyYfHBkjGhcUHy8gIycpLCwsFx4xNTAqNSYrLCkBCQoKDgwOFw8PGiwcHBwsLCkpLCksKSwpLCwpLCwpLCwpKSwsKSwpKSksLCwsKSwpKSwsLCkpKSwsKSwsLCwsKf/AABEIALcBEwMBIgACEQEDEQH/xAAbAAACAgMBAAAAAAAAAAAAAAADBAIFAAEGB//EAD4QAAEDAgMECAQFBAIBBQEAAAEAAhEDIQQSMQVBUWEGEyJxgZGh8DKxwdEHFEJS4SNygvFikjMVJFOiwhb/xAAYAQEBAQEBAAAAAAAAAAAAAAABAAIDBP/EACARAQEAAgMBAQADAQAAAAAAAAABAhESITFBUQNhcSL/2gAMAwEAAhEDEQA/ALBlJMNpTu+iHSR2MK5IRlMDeiNatNapNMLOykGrGngttv7sjU6PuFIMN4yiCNVMU7ovVqQLKd+aZp0oWm0wFNtFSEYpgcVujSJMNCsqOzwPiM8gtSWpXBhOgv3SjN2c87o77J+piWsG4dySqbW4CVvjJ6E27M4uHlKmNnt/d6JN2NqHQKBqVDvV/wAk/wDkW/uPoo/kODvMKpxG0ur+Ko2eEyfIXUKe3Kh+GlUf/jlHm6E9BbHBkfwhObyCzAbTcf8AyNDOAkuPjYJ+phs12/Fw4/yi4/iVz6fKyj1c/ZM1cO8atI8JUW4VztAfkFjRLlnJRyb/ACVk3ZZ3kDuuit2e0bz6BPGpUBqx7ZVucEzn5/wtHBs5+aeNCjMoRBV47ZzeLvT7IFTZPBwPfb7o4VKh7dyzInH7Ne39JI5X+SAGkclnuIu5sc0J5ThHuVFykr3g+Hd9UIjgB5J5zUCo26WVfUbfRYi1aVzMLFraCY1MU9UJlAnkm6VCIWG2Bk/6U2UlNtLgjUxxCEgNfsjtZPFEp00RrBwSgw1S6tEDOC2GKQY96ItClmIG9YGpjAuAeOcwmTtLFjW0228TvKq8ftcAE5g1vEmB/KPtnMW5WnKTvIn0XNv6LZzmqVXPPy7hoPBdLddIPEdJac9gGoeJ7LfLUpY7ZxNS1Nsf2t08TKusNsKizRkn/lf00T4aBGg5LO4nnHS7pRiME2l176OZ7szGuFRxhsS89TlEiYjMQZ5LquieK/M0BWdVfUdJa9rmim1rm2c0MZum4Li4wVyn407HdXpYV1NpdUFV9NrR+oPpl51tbqvVQ/DbC1aFNmEfPbBxFVsEGm2o1rWUjwJygkW1jcSrUs2non/qFFlhHcxpdH/QQERu1aRMEljpjttdTvwlwAlboloLmtdDGkNdoLwDBHcZAPEKbAHggQWiZ0NiRqd6EaGHDhBE/TxT2CpEeG9Vuz8KWOgT1R0nVvIcvkrmYFrBaxCb6qr8XtVrd8lLY3FlxytMDeUpToNFyCTxN1XJE9tYqrXZFJz6bmnMC0kTyMahVGG6V12O6vEgtcP1RE8yB8wurDkHFYJlVsPaHDnu7juRv9RZpquAcHSDoQ6QfVRDa24nz/lK9V+RBeS52GntQC51L/nA1ZxO7U2BKscNtOnULgJbGhdYPBAOZpm4vqJV2S352q3j80Sntxw+IfRNObzQn0RvEo5UGMPtdrt8FMvY14uJ5ix8wqSrgR+mxUaOKfSN9PRamW/Vo/X2blki49QkCLq6w2KDhI/0gY7CfqbbiB80XH7AqCJQ30/P3vTLme7oL2+Cwi7wZ1+SxSLx7lYraBptRmtQ20CLnzhHa7iPK6Gk2+4RmQFFrhCkGwpJtC20c1jW7xP0TNDBudFoHE2/2mdoNbEqwZgANTPdZL4Xa+HdUNOm5pcOROmoDjqe5bmNQTKTnWaJnfuCtsFs9rB2iC4+iDUxwGrgPFLv2xTH6lqYyBZVcODY34HeEk/Zbh8JzctD9kuNs0/3JqljwdHBNkqKYmk8C7T3xMJdkTBknyV6zFIodm0KzwO3KbX2T17aY0dSrUqrXftyPGaO9he3/JDwWGFOs97WGpVdAcGxZuaQHPcQ1gg83EaCy6Da2L6sCSXSQLbiTAnlxXl+0vxIoUcZ1FJlfEMALXtphrprAuc9zRYudqHHS3K+fuo1J1uurwOMca+IpudTp1QaVQ/FiAab2PaA0yyHZqZmxGnFWNavUp5CKgIc9jYNLibmBUEACe0ZjnMHjNp9I8M13XNe9mdrW5QQGOpNDntqZ2RBJdUFyLAHiqLbdCpiKTwaNdjc39J2Y5muOhPWPmCZFjERyVx+Rzy/lk19erPx7g8h2Rwb8Rpkkt0Ic+mbtbutm1BJAlWOHxuenO+PMcV5V0X2nUex9OrUPWAzUe5olrWghzjMNALZbmPZIuuzwW1GYHDUvzVUS4uF+zDHOc5rYdeACxgm+it2XVdbJZuLOoO6FDrOKzEOMNc27HAFpiJBEjuPIoLZ4rLBpvJSyStMpuIkNc6L2GvK8DzXIbdZi6xy1a35Gl/8dOow13Di6o2Q0nSGSBe7rLUib/FPpTVwODa6lAqVX9XJkw3I4uIgjtWAmbSvK+gzamJrvpYemGAU3VXNDnOzZS0ACd/agcyun6VdCzjBTbhzUcWSXOqVK9eSYAAdVflaLbgCr38NugdTZ7nvqPaXVAGuj9LRJyg8SYk8gtbkgD2TtWpRsCY3tNx5HRdZszbLa1hZ41bxHEclDbvR1tWalOz940DufJ3zXHVqb6bt7XNPcQUdZF6CTe6jVgjiEhsLawxDbgdY34h/+hyT9SmRx+a5oPDE03D9p9FdtE2O+yp6YJIEb1cZsrS47l1wvQqmy389EOuDuPndFzxrYRPmhVu/5rmi75n9PksRRHFYpAU2EhHAI4IDKUa3RBS3ae9ENDB8hHw2Cc7Sw3nQfyUfB7N3vHcPunn1QBwC6Y4fo2hRwrWR+o8T9lmIxrWDtGFVYvbRJy0xJS1PZ5cZqGeU/VauUngQ250lIpP6sQYgO4E2n1XEYCsWGRuXfbQ2cH0X0xAzDs/3CCL94C4ShSJqtpwQS8MPIkwR8/JUu07cbPbvc4+iap4CmB8IPfJWzS4eqlM6j/a5EDFMpgRkbPcFCngGlsxB4hxCnVIBv6odbF2gfRBaZj3UzZ2YcD91d4PGh4kWO8Lk303OdYW5JXb/AEobs2j1zu04yxlP97om53NGpP1IW8cqFd+LXSl2FPU0HvdXxDbsnN1TSQ0PYPibUcRDYMDtGJhcb0e6BYrD4jC1j1dnA1KbszSwyQaRteWEHMDHaOsX7Dod0Gq1GP2jjC4Y2s5r6cgTRbIg5TIzFsDKfhbAsZVvtzC/madMtqzVbkOaiS4RmGchgJyEjOA6ZBi9lj+TLh59dMJy9YeigBIbgKTGyBLK7xZoBHZOgLnVBAO4SL2rMRst1N7ziH0KFAkloqYovcNOyKfZY1upIBOltZVFj/wxoOJq1atWlmcGg1nUxmcfhbIa8vcedyrrZn4MMDS9rzL2lsuaQYdZ25pEiRIaDfVaxz5Y3vv/ABXCTIKl0zw2FoPfSqnHuDwC54ZhsOx7dHCmG5jc2dleTbtLjsficXj6ufrqtSvXmmG0ppNp0w67XNDiG0uyD2jJkGHSCvQj+BuFNUuNRzWENHV02taBGvadmmdJIm5uux2F0OwmEpdVRp9g6yS4uvMF0yRy0uRELcl9+rK46kis/DTozWwmCbTqv65riXBpuGtOjWz+mAD3k6aLocbs54b/AO3LGu4PBdPc6beIKsW11s1+S1pz284qYLa9aoW14oUWkS4VOsztgEhjWANGsZnaRoVe4fYFFrYaxrTHxRmI5yV1YxIWnBh3D5eqzcVtytGnlcA43u0xYcR75otSnGlvfNXtTZVJxmCDyJ3aaob9js/cR5FFxChDuI8dFHHYJlVvbbPPePFXx2Sz9x8lpuymDe4+Q+iONLi8Bsbq6zXtcQBM2uR+07oXS02Fx7N08cFTbfIT/cSR6mFX19u7mAAcrJ4/qO08O2mMzyJ4JSvjC/SzdyT7TzLllHNKretQI1+y6TOU9xQRScZEmDpePBPvE2ImPH08kGmBJtp70WCVyHg3zKxNihw08ViWSMzuVvs7AwA9wvuH1SWzMJndJ+FtyPkPfBXT3reOP0tVq4aCSVz+JxjqzoFm8bqWOxBquIFmjU/RHo02gQPCD7lWWRao0msECBGp4+Km6p5eS05w4/RSYfcfZcyK0eA8vkuM6Z4/8tXpuYM7qjXG7wAC0BrXGm0hz7uBuYEXldfm3yuF6cbFZUr0MXfO0Op74d+oHh2cz/8AsOC1j6FzsjpW2u4U8rm1cme92uggPykHUEtkEfqGquWvcQc1h6rzarivywp4m8UajXOi803f06gjf2XZu9oV9V/FDDVLYdhrHUZntpDvMyfMJyx7UdBWxY0kz74JjDYSBmLYHFxyj13LzLbX4kYgWbiMNhQRpRb+Zq+LhLPUFU+z+kAxFQhxr4upY/1qgptG4uaxmd8b8rZRxT13EdI8LS+KsDyYOsM94t5rldt9JMNjatENwr6zqVUBrnFxFN7i1vabTBAE5TDiNAkMNsSu8gvcKLd5ptyOLYuxhzEsBt2j29Rbd2fRTBtptikwNp0WyGtkAk/C3W7nO4qnvSdhlNTsNMNB7bt5OuRvpLt0wLyWr43oth3gjq2tN5ewmm+9z/UYQ6ZJMzqZVhh6WRobOguf3HVzu8mT4rVSqAuoKYDZFKgAGZ3Fsw6pUfWcJ1h1RxIHIRomKtcDUrh+mX4p0MHLQTUqftbeP7jo3xXlWN/EDGYx4BqGjTe7KAzWTYS487SI1WdyeHuvdtpdKaFAEvqNb3uAHqqCp+KmGJhlRrv7e16tlcIOgn5qi+m+2IZbNdxzRLTf9Lh9d4XM7S2N1GHAawmQZFy97iIuALNEyTbQDesZ561Ptaxx3u/j2bZ3Tf8AMNzUi17e+4kAiREixBvxT7NvVT+j1C8K6HitjcdTeX5BRa0uLJaOrY4RTt+4m44TwXslWraw8rKtsZXLNuu/VTdHIE/JMUdusJiYPkqXA492YDd75KzxddsdsAncCAfmmZ1aW1LFg6GUzSxS5VmGAuxxafTy1Caw21HNtUHjuTMpVp1VOqCi5QqejiJEi6doYlaCv23Xk9WOElVlPCgewmNqf+V3PKRblH0Swq+a529kOu+DDSb9yNT93QalK4nRNYY2WE06lO/yUcpIIPdI170yBOix45Ab1oEhiIsRJ5f6WI7qI9grFFPANimOd/sh7Tr5WGNTZFwrv6bO5K7TFgbWP0XW9QK9r+rAgF8kSABv1Jm0C+p+iI+vHZFuGvkhtdJ+1x6I1NkXuuJSp0STJiEUmOAHPRRNUAXt5g/JVuOqOdYaeSk2/GOe6G3HK/qqbphTcOonfn8+zu0nmuj2XSAHPuSHTCl1lJpFyx0+BsfXKmdVKjZdAdiQCC8C64oYmpjdrvwxM4YVy57cjXDJRdJ3TBc0D/JdxhXQ1p/aS49waVzv4QbML/zONdZ1R5Y0kbpz1DO8Elg/xK77k3Q74bKoBsU6NIAWgU2gRwAjRLNDRo3LbcAPGyarVToweVj3prAdHHvOaqTTZYxbM7lG4d68+rWldgtmvrvyt+DeTo3mefAexe7IdTeTSoAmjQf26liKtYfoB/VkMFx0Dg1omHAc70229UD6OzcAMlbE2LhrSpGz6xvMwHQTwMXhdjs3ZdPC0KdCi3LTptDWjkNSeJJkk7yV1xx0KZqVLTuXjXT/APF5vWuw1DMaYltSo05TOhaw+YzT3aSu76YbTdl6mmbu+I8Bw7yvNdo7CbDx1bZqCHQO0QLTI4T8kZZfFI83wuLc58kEib3GhM7wrqrj6RBGR5Mb8rRI0Mgk+ik/ZbKZytMgcfiPfZDxOE0DVzuMrczsdL0U6Y1aeObiKxmk/LTq3s1mgeATAymCeWbeu06R7AZhcRnYIZWJcHAkmZLnMzTpLiQOBtovOtj7Lc+xEDivWeis4vBPwVU/1qTZovO9okMd/iewf+JHFXvQJbOwgLy8NbLoBIABcBJEmL6nzKvaVMAXsvPti9O2sruw2JpnD1mvyQTmbnBjLmAEGeUHcV39Ku7Q62Vegk3DiZAieFyhPpOJm5jTlzRsTj6dNk1COQ3nuC57FdIHuP8ATljeZk/wqY2ra866PiIbHHQeKFiNsUQCM8nkC4eq5ktc83LnO8SU3h9iVX6MLRxNlrjr0LOj0maw9kEjgbfddJsbbArsLsuUgxEz6rnML0YaLudmcNw09+SsKNPqjLT3jSRy3JmWrpadLUph4jQjQ8P4VTUo5TDtfe9WFCrIBB1WbQpZm5hqNe5ayx32FS54J7uaPhjZJhpnhzBTdExr75rjCO1Rq8TPv2UVt+SG/etIEv5HzW1hasUA9mYoRkJvqExisPmaWrn2uO4yd24q1w21rAVPNbxu5pAilFov33UM4AvrzkK1LGVNCD80liNj1CbEOHD+Fm407KhhcJ9wl3Ue1efX6K2ZgXgfDKC/Z1X9LDfiQPmUaqAdigyw1SGLeKltTpB3ePBWlPYVT9TmN8ZITNLAUKXxOLjysrjatuU2hs09U5nbio0sJYMxaHNIkDjfuVr0P6LvpYVlGHUqbCYLozvBJcXETYkk8Fe0Np05y0w0HwB81ZUKea5dPcusnSBweAp0/gbLv3G5/hPtoTqi06YGimUhXN2RRZWdXbTaKr2hrngdohugJ5KGMrZWlycqOVJttxIDRv8Aoi3UTltpjVzvFUOPrZWkxc2A4DcFe7UAb8RsO+5HLl8+5Uj2modLcT9lx1a05JmxnudOs8uPNXmB6Ptbd11bMY1vMqD6srpMJ9Gw20mt+FoQ6uKcztNcWkaFpykeITtLZz3XiBxNvTUqz2fsZghxGZ//ACGncFcpPE4ZnSulQxYfWodbVcNXWeWOblzh5IObKIEmICtXdOWValCjTbUpuqvqf1axpk2+CmBTJsJiTvi+q4Dp/wBnH1mgZS2G8bfGCORBb8lr8PNn9btChazSXu5ZWm8/3R5hbuN1tnb1v8gCZeS553kx6bgncJhmXAaO83Thwse5UHYeNFwu2xaENNoHcI+SfbX7klhRx80viHkG0/RZS3qVgYtJ+yTudYB3b/mJS1DFE2N04WF2mtuW/wCyib2VW1ae8K3pO3blRUqOVwcPFXLHaLvjemFbicPlcQN3lyUG4hswTB52+ae2rAh1tN4SLYItHdqPVc71SaZV5z6rHv5eqUAIHEbhpHALRxI0Mj1HdIUk3M5esLEAB37gPD7rakqo9lFdSkdqErTqmToZGs39U094jdPy5whE6jHs+EysZtqq2xlNzbcTuR8jY7Qnw+uq1MqiP/8ATvHFRqdJ3/8AJMVcJTgkd/uUj1DZABmdIjTirmtBv25UdpKEa1R2phXNLZbZiJ8U9RwDWn4R6H5p2nPYbZz3GW5nd2nmr/CYGqwTmAPCSnGuj3p5JetiosDY62PzVtGsLt1zTDr++KvMNj21BY+C4vEOBFtRukIWEx76bhB+qZl+rTuCbKg29XgtG8gxy0k/JW2AxGemHKk6UtOVpAm5HmP4Tl4HMYugS4k3OncNwSj+/wB8E06iQBcxEctf4UqWCzHS1tNOS48q0HgNniobyPC6taWBZTvafCeaawmGAAixWV2u1Nwn/UHl32/jvjio06t5vZCoV5mN3mOXvilq2IdwlQedfihg2/8AqNJxA6us2nm1EmTTcZF5DWsurzoBgqeDxdWjc1Ht7Qyk5GtLssuiBJzCBrYqn/FWn1lGhVIgte6mf8hmB/8Ao7zXo2y8X11OnUbo9jH2/wCTQZPmu+V3hjR9XIqt3D7KJp6kD1QGsJOg57pTraAjcO9cNNAUm8kPE0fI6plr8p3LRfvAHqjQIYU3NhEwHAzOkzwMyI7lY0Gzy5G+9DZ3SPAxH+kRmu+AjRErC3uE/S0CSqPkJykNF2wFR2xTljZnXcY9hIggb1Y7R+FoPFVuSOHqs5+pJz+75IDa2YTDhqIIBmLKTmHdfv8Auhhh5D3yWE0QOI8yPSVij1R3+hstK2lVSJE2J3lEzWE21ta61TxEiI0SdTCUnVGVHMHWNBDXG+UO+KJ0nilHTW0hNCrLbWPveq9gidO5Sp1xroVI6adtd10vRIzAj6Dx5aIXWyZgzGolTw+Ivr6R6IK9p4eL2+UaW380d3spDD1Tvv5eabqVrcFtIVzaJ58L81VYguvEp+tVm1+f+klUc13Z37x9FINjZid++6Lh8K3Xd53G7lvRcsbo5dyHVfuG/huHH3xWUu9gYoEOaN3r7KLtnCZ6ZtpceHsrntnYvq6jToND3FdeSHAFdMe4K4WrSAgg6HSbHkixk7MXOt59An9oYEsq6DKbtP0S9aQRmHyXLRbw5/gaoGKr5rCRN1ttcTYRGnD1WBxcbjRPqaoNI1sd8rMXhTaL9+7x3p7C0TpB8b+Ss+okQdydLbzj8QtnB+AraS0NeP8AFwJ9Mw8VYfho8VMDh3cGFn/RxZ8mjzV1tfZvWNcwGzrEHRZ0fwjqTS0hoANmiwAG/T6LfKceP9jSzbSG/VTNMxy8wsqVOXvuQ3HWDfl9lhFqlTLM/SI8UKhiwTaQUvi6/h74oWGcJiNd/wDpYK4w+qMafP7qFCjAR3ssIutBBrpMRfjyVgwXSmEpEST4BPUhAkrrjNQUrtOt2g2fVIOfuiUWpUlxJ4qDjwhc7d0sDfcwguzTz5/cKbhwN+R+6HmJHPwQGsx9j+FiF5+/FYkK+JA084WpDSVGtcd3uEu1hzGTYER79777gNCPdeTN1NsXM6+HqsAMkeSk2QACBEcLoLYbzNlFtK8k+/fFbzEaGR8lhrRq2QrtHMPVMzr809Trg2i+7nyVK2oRMX+aOMQN5v73hMqN4qpB0ugvlt7xO++qg50kGe4/RY4TN9eNlbTVeuTo6fDjaPot5Yblntfq33OnlKhSYBcjQmN/In5jzRHm1yBG9BVlV5Bh3nPuy6no7teQGOXO4mmNNDxibclOgIjKdN/BOOWhp2+Lwwe2DoVzmPweSx8Cn9kbansv193VpicM17YNx8ua63HYcUGOEg37jPzTtEAC4mNdPO/ejbW2XUbcAPaP+w8N6Qo1LESPfyXK9GLrZ1SdxbeIMaJ0vjUi/nPBUbMRAg3HI389U3RxE6eEzHgSraZWrS+wkfNSww7+PFR6gmc1wfMeIW6FON/r9FJqqd27j/CXqYdsXd3HePFMV+Y13oFXDyLW1soKiu1065hwP3TmBpaGMp92S/VnNB0G7fHlCs8K3xHAarJWLW92ncpBk8uYWqdLMQbgfNNspLrMQylTlK7RxkQwePcpbQ2gKYgXK52nicz76kn5G2i1ldBbASNQFj6J8e5DYQO/l9lN/euRQymUKqwDXwIsiuNxIChXibz9FAv1nuFi24Cfi9FiQqRUB++qk+k5w9/JVOD2uyoXdXmJbDT2S0Te0kXPcrLD1DOpshoxh6Yyke+5bAykA+up5qHWACTYH0Wmuy6nXTj5oKTngG0214HktMdpcX8Vhm3uVhDcwEn6BWlttzouY8FsU5vBn3xUHsHHyE9yaptzCxI4qWmiDGgPdqEOq4EhpsdbE2Gh8Tu89ylUMEkC/D924BDdQP8AlqfsEFJ1UGIMEWAgxbS+7ciNo3E+G+LfNJvDosPsptkCT/r5eSUO6iLm59Pksa4tI7PZ4yPIqdAzYEEcPot/koN78J9UIZ2FzXFjuO7u7kfBbcNM5Xf77ilK1TcZHA/JbfTDmwQLcrrpjloOow+OY8WN0vjNh06ly2DxbY+MLlhTqU7skgeadwnSots5dOqD42Bl0MjyKyphy0CARxt74JjD9IabtTCeZjGO0KOC2qDXjWOSxtYDWyusjXcD5LRwzODVngtqQvBPE+F1qpRJFgT3Sr0UG8gty3iFcFtz9HY73GXQO/VWeF2a1mkk80etjWN3qtxXSRrdIWpjIFqQBcqsx22B8LLnkqd+0X1nW7I4lHotFO3H9WqMsteHRTFFzjckHiDEXHGyJh6EgZpDuPG3FFqC/f4g+a1mII79J5HcuX9k1BIAI8Qb+KnTsInN33MLTXNN/hlY2qBbvuPskCOYBBHlwQqgTAfI3nv+6VqzuB8v5WgUqMAJWIT6lUE/02nnIWKDncLgm09BBOrpJPDfu5JhlchwBHdzO8crcVixZrUNU4iSJlONw41N/strFm1qBuETwUS2blaWLWxTVKmMvuFp9aNNy0sWSG0SM/AwO/efmPNBfXM30ndaxWLFqCpT2oJsff2W8STIkDv3rFiy0nQcOfLgscXXEzA7vRYsSNIDGXh4tuPdv4pvC1MxEFYsVEsAQTG/+FCts+m8w5t41GvvVYsWkrsX0bLb03+dlX1W1qZgnnqFixO7Axu2qo3oreklULFi1uhs9I6hUTtmq7/axYq5U6RpmpUMZoT1LZOUgntG9yeHJYsXO2o3RpmYkA8N3mERzyDBHjb5b1ixFRZ4k2ce5bpuGZojf3rFioqfDMswB8kNj+em5YsW2RJsQfd+aG3DgEukz6eSxYlBuHJYsWJD/9k=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43834" y="142852"/>
            <a:ext cx="1357322" cy="384666"/>
          </a:xfrm>
          <a:prstGeom prst="rect">
            <a:avLst/>
          </a:prstGeom>
        </p:spPr>
      </p:pic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251520" y="1772816"/>
          <a:ext cx="3024336" cy="396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4336"/>
              </a:tblGrid>
              <a:tr h="486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Stack</a:t>
                      </a:r>
                      <a:r>
                        <a:rPr lang="en-US" altLang="ko-KR" baseline="0" dirty="0" smtClean="0"/>
                        <a:t> </a:t>
                      </a:r>
                      <a:endParaRPr lang="ko-KR" altLang="en-US" dirty="0"/>
                    </a:p>
                  </a:txBody>
                  <a:tcPr/>
                </a:tc>
              </a:tr>
              <a:tr h="486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aaaa</a:t>
                      </a:r>
                      <a:endParaRPr lang="ko-KR" altLang="en-US" dirty="0"/>
                    </a:p>
                  </a:txBody>
                  <a:tcPr/>
                </a:tc>
              </a:tr>
              <a:tr h="486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aaaa</a:t>
                      </a:r>
                      <a:endParaRPr lang="ko-KR" altLang="en-US" dirty="0"/>
                    </a:p>
                  </a:txBody>
                  <a:tcPr/>
                </a:tc>
              </a:tr>
              <a:tr h="558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aaaa</a:t>
                      </a:r>
                      <a:endParaRPr lang="ko-KR" altLang="en-US" dirty="0"/>
                    </a:p>
                  </a:txBody>
                  <a:tcPr/>
                </a:tc>
              </a:tr>
              <a:tr h="486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Return</a:t>
                      </a:r>
                      <a:r>
                        <a:rPr lang="en-US" altLang="ko-KR" baseline="0" dirty="0" err="1" smtClean="0"/>
                        <a:t>_Address</a:t>
                      </a:r>
                      <a:r>
                        <a:rPr lang="en-US" altLang="ko-KR" baseline="0" dirty="0" smtClean="0"/>
                        <a:t>(</a:t>
                      </a:r>
                      <a:r>
                        <a:rPr lang="en-US" altLang="ko-KR" baseline="0" dirty="0" err="1" smtClean="0"/>
                        <a:t>aaaa</a:t>
                      </a:r>
                      <a:r>
                        <a:rPr lang="en-US" altLang="ko-KR" baseline="0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</a:tr>
              <a:tr h="486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Argv1</a:t>
                      </a:r>
                      <a:endParaRPr lang="ko-KR" altLang="en-US" dirty="0"/>
                    </a:p>
                  </a:txBody>
                  <a:tcPr/>
                </a:tc>
              </a:tr>
              <a:tr h="486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Argv2</a:t>
                      </a:r>
                      <a:endParaRPr lang="ko-KR" altLang="en-US" dirty="0"/>
                    </a:p>
                  </a:txBody>
                  <a:tcPr/>
                </a:tc>
              </a:tr>
              <a:tr h="48605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 l="812" t="86565" r="40723" b="8221"/>
          <a:stretch>
            <a:fillRect/>
          </a:stretch>
        </p:blipFill>
        <p:spPr bwMode="auto">
          <a:xfrm>
            <a:off x="3419872" y="4509120"/>
            <a:ext cx="5184576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"/>
          <p:cNvPicPr>
            <a:picLocks noChangeAspect="1" noChangeArrowheads="1"/>
          </p:cNvPicPr>
          <p:nvPr/>
        </p:nvPicPr>
        <p:blipFill>
          <a:blip r:embed="rId4" cstate="print"/>
          <a:srcRect l="689" t="81977" r="63521" b="13055"/>
          <a:stretch>
            <a:fillRect/>
          </a:stretch>
        </p:blipFill>
        <p:spPr bwMode="auto">
          <a:xfrm>
            <a:off x="3779912" y="1556792"/>
            <a:ext cx="4968552" cy="628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2" name="직선 화살표 연결선 11"/>
          <p:cNvCxnSpPr/>
          <p:nvPr/>
        </p:nvCxnSpPr>
        <p:spPr>
          <a:xfrm flipH="1">
            <a:off x="3491880" y="4005064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211960" y="3789040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esp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5781876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3661</TotalTime>
  <Words>646</Words>
  <Application>Microsoft Office PowerPoint</Application>
  <PresentationFormat>화면 슬라이드 쇼(4:3)</PresentationFormat>
  <Paragraphs>281</Paragraphs>
  <Slides>34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0" baseType="lpstr">
      <vt:lpstr>굴림</vt:lpstr>
      <vt:lpstr>Arial</vt:lpstr>
      <vt:lpstr>나눔고딕</vt:lpstr>
      <vt:lpstr>맑은 고딕</vt:lpstr>
      <vt:lpstr>Times New Roman</vt:lpstr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이용섭</dc:creator>
  <cp:lastModifiedBy>pesante</cp:lastModifiedBy>
  <cp:revision>239</cp:revision>
  <dcterms:created xsi:type="dcterms:W3CDTF">2012-02-11T12:04:15Z</dcterms:created>
  <dcterms:modified xsi:type="dcterms:W3CDTF">2014-10-28T17:00:33Z</dcterms:modified>
</cp:coreProperties>
</file>