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7" r:id="rId1"/>
  </p:sldMasterIdLst>
  <p:sldIdLst>
    <p:sldId id="256" r:id="rId2"/>
    <p:sldId id="257" r:id="rId3"/>
    <p:sldId id="266" r:id="rId4"/>
    <p:sldId id="265" r:id="rId5"/>
    <p:sldId id="259" r:id="rId6"/>
    <p:sldId id="267" r:id="rId7"/>
    <p:sldId id="268" r:id="rId8"/>
    <p:sldId id="261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7F2EC-1BCC-4DEA-9CD5-F48306F28C71}" type="datetimeFigureOut">
              <a:rPr lang="pt-BR" smtClean="0"/>
              <a:t>04/12/2024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9DA2E-59C4-41E8-8F92-4A8A994CD07E}" type="slidenum">
              <a:rPr lang="pt-BR" smtClean="0"/>
              <a:t>‹nº›</a:t>
            </a:fld>
            <a:endParaRPr lang="pt-BR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846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7F2EC-1BCC-4DEA-9CD5-F48306F28C71}" type="datetimeFigureOut">
              <a:rPr lang="pt-BR" smtClean="0"/>
              <a:t>04/12/2024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9DA2E-59C4-41E8-8F92-4A8A994CD0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8598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7F2EC-1BCC-4DEA-9CD5-F48306F28C71}" type="datetimeFigureOut">
              <a:rPr lang="pt-BR" smtClean="0"/>
              <a:t>04/12/2024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9DA2E-59C4-41E8-8F92-4A8A994CD0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862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7F2EC-1BCC-4DEA-9CD5-F48306F28C71}" type="datetimeFigureOut">
              <a:rPr lang="pt-BR" smtClean="0"/>
              <a:t>04/12/2024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9DA2E-59C4-41E8-8F92-4A8A994CD07E}" type="slidenum">
              <a:rPr lang="pt-BR" smtClean="0"/>
              <a:t>‹nº›</a:t>
            </a:fld>
            <a:endParaRPr lang="pt-BR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199993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7F2EC-1BCC-4DEA-9CD5-F48306F28C71}" type="datetimeFigureOut">
              <a:rPr lang="pt-BR" smtClean="0"/>
              <a:t>04/12/2024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9DA2E-59C4-41E8-8F92-4A8A994CD0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54013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7F2EC-1BCC-4DEA-9CD5-F48306F28C71}" type="datetimeFigureOut">
              <a:rPr lang="pt-BR" smtClean="0"/>
              <a:t>04/12/2024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9DA2E-59C4-41E8-8F92-4A8A994CD07E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03163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7F2EC-1BCC-4DEA-9CD5-F48306F28C71}" type="datetimeFigureOut">
              <a:rPr lang="pt-BR" smtClean="0"/>
              <a:t>04/12/2024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9DA2E-59C4-41E8-8F92-4A8A994CD0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20121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7F2EC-1BCC-4DEA-9CD5-F48306F28C71}" type="datetimeFigureOut">
              <a:rPr lang="pt-BR" smtClean="0"/>
              <a:t>04/12/2024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9DA2E-59C4-41E8-8F92-4A8A994CD0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15602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7F2EC-1BCC-4DEA-9CD5-F48306F28C71}" type="datetimeFigureOut">
              <a:rPr lang="pt-BR" smtClean="0"/>
              <a:t>04/12/2024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9DA2E-59C4-41E8-8F92-4A8A994CD0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9775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7F2EC-1BCC-4DEA-9CD5-F48306F28C71}" type="datetimeFigureOut">
              <a:rPr lang="pt-BR" smtClean="0"/>
              <a:t>04/12/2024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9DA2E-59C4-41E8-8F92-4A8A994CD0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590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7F2EC-1BCC-4DEA-9CD5-F48306F28C71}" type="datetimeFigureOut">
              <a:rPr lang="pt-BR" smtClean="0"/>
              <a:t>04/12/2024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9DA2E-59C4-41E8-8F92-4A8A994CD0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4977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7F2EC-1BCC-4DEA-9CD5-F48306F28C71}" type="datetimeFigureOut">
              <a:rPr lang="pt-BR" smtClean="0"/>
              <a:t>04/12/2024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9DA2E-59C4-41E8-8F92-4A8A994CD0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5664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7F2EC-1BCC-4DEA-9CD5-F48306F28C71}" type="datetimeFigureOut">
              <a:rPr lang="pt-BR" smtClean="0"/>
              <a:t>04/12/2024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9DA2E-59C4-41E8-8F92-4A8A994CD0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3600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7F2EC-1BCC-4DEA-9CD5-F48306F28C71}" type="datetimeFigureOut">
              <a:rPr lang="pt-BR" smtClean="0"/>
              <a:t>04/12/2024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9DA2E-59C4-41E8-8F92-4A8A994CD0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3347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7F2EC-1BCC-4DEA-9CD5-F48306F28C71}" type="datetimeFigureOut">
              <a:rPr lang="pt-BR" smtClean="0"/>
              <a:t>04/12/2024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9DA2E-59C4-41E8-8F92-4A8A994CD0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1514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7F2EC-1BCC-4DEA-9CD5-F48306F28C71}" type="datetimeFigureOut">
              <a:rPr lang="pt-BR" smtClean="0"/>
              <a:t>04/12/2024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9DA2E-59C4-41E8-8F92-4A8A994CD0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8125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7F2EC-1BCC-4DEA-9CD5-F48306F28C71}" type="datetimeFigureOut">
              <a:rPr lang="pt-BR" smtClean="0"/>
              <a:t>04/12/2024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9DA2E-59C4-41E8-8F92-4A8A994CD0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2092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36C7F2EC-1BCC-4DEA-9CD5-F48306F28C71}" type="datetimeFigureOut">
              <a:rPr lang="pt-BR" smtClean="0"/>
              <a:t>04/12/2024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E2C9DA2E-59C4-41E8-8F92-4A8A994CD0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61600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8" r:id="rId1"/>
    <p:sldLayoutId id="2147483799" r:id="rId2"/>
    <p:sldLayoutId id="2147483800" r:id="rId3"/>
    <p:sldLayoutId id="2147483801" r:id="rId4"/>
    <p:sldLayoutId id="2147483802" r:id="rId5"/>
    <p:sldLayoutId id="2147483803" r:id="rId6"/>
    <p:sldLayoutId id="2147483804" r:id="rId7"/>
    <p:sldLayoutId id="2147483805" r:id="rId8"/>
    <p:sldLayoutId id="2147483806" r:id="rId9"/>
    <p:sldLayoutId id="2147483807" r:id="rId10"/>
    <p:sldLayoutId id="2147483808" r:id="rId11"/>
    <p:sldLayoutId id="2147483809" r:id="rId12"/>
    <p:sldLayoutId id="2147483810" r:id="rId13"/>
    <p:sldLayoutId id="2147483811" r:id="rId14"/>
    <p:sldLayoutId id="2147483812" r:id="rId15"/>
    <p:sldLayoutId id="2147483813" r:id="rId16"/>
    <p:sldLayoutId id="214748381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408013" y="404601"/>
            <a:ext cx="8270061" cy="1747880"/>
          </a:xfrm>
        </p:spPr>
        <p:txBody>
          <a:bodyPr>
            <a:normAutofit fontScale="90000"/>
          </a:bodyPr>
          <a:lstStyle/>
          <a:p>
            <a:pPr algn="ctr"/>
            <a:br>
              <a:rPr lang="pt-BR" sz="30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3300" b="1" dirty="0">
                <a:latin typeface="Arial" panose="020B0604020202020204" pitchFamily="34" charset="0"/>
                <a:cs typeface="Arial" panose="020B0604020202020204" pitchFamily="34" charset="0"/>
              </a:rPr>
              <a:t>Programações computacionais</a:t>
            </a:r>
            <a:br>
              <a:rPr lang="pt-BR" sz="33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3300" b="1" dirty="0">
                <a:latin typeface="Arial" panose="020B0604020202020204" pitchFamily="34" charset="0"/>
                <a:cs typeface="Arial" panose="020B0604020202020204" pitchFamily="34" charset="0"/>
              </a:rPr>
              <a:t>Projeto a3</a:t>
            </a:r>
            <a:br>
              <a:rPr lang="pt-BR" sz="30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pt-BR" sz="30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pt-BR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4078" y="4014732"/>
            <a:ext cx="9144000" cy="1655762"/>
          </a:xfrm>
        </p:spPr>
        <p:txBody>
          <a:bodyPr>
            <a:noAutofit/>
          </a:bodyPr>
          <a:lstStyle/>
          <a:p>
            <a:pPr algn="l"/>
            <a:r>
              <a:rPr lang="pt-BR" sz="1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Guilherme da Costa - RA: 824215481</a:t>
            </a:r>
          </a:p>
          <a:p>
            <a:pPr algn="l"/>
            <a:r>
              <a:rPr lang="pt-BR" sz="1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João Santinello - RA: 824212987</a:t>
            </a:r>
          </a:p>
          <a:p>
            <a:pPr algn="l"/>
            <a:r>
              <a:rPr lang="pt-BR" sz="1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Kauê Cerqueira - RA: 824217712</a:t>
            </a:r>
          </a:p>
          <a:p>
            <a:pPr algn="l"/>
            <a:r>
              <a:rPr lang="pt-BR" sz="1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Erik Eiji - RA: 824224220</a:t>
            </a:r>
          </a:p>
          <a:p>
            <a:pPr algn="l"/>
            <a:r>
              <a:rPr lang="pt-BR" sz="1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Luiz Henryque - RA: 824210312</a:t>
            </a:r>
          </a:p>
          <a:p>
            <a:pPr algn="l"/>
            <a:r>
              <a:rPr lang="pt-BR" sz="1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Pedro Sarmento – RA: 82429017</a:t>
            </a:r>
          </a:p>
          <a:p>
            <a:pPr algn="l"/>
            <a:r>
              <a:rPr lang="pt-BR" sz="1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Pietro Ciarcia - RA: 824214866</a:t>
            </a:r>
          </a:p>
        </p:txBody>
      </p:sp>
    </p:spTree>
    <p:extLst>
      <p:ext uri="{BB962C8B-B14F-4D97-AF65-F5344CB8AC3E}">
        <p14:creationId xmlns:p14="http://schemas.microsoft.com/office/powerpoint/2010/main" val="532969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132053" y="112825"/>
            <a:ext cx="3381354" cy="1507067"/>
          </a:xfrm>
        </p:spPr>
        <p:txBody>
          <a:bodyPr>
            <a:normAutofit/>
          </a:bodyPr>
          <a:lstStyle/>
          <a:p>
            <a:pPr algn="ctr"/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sz="3000" b="1" dirty="0">
                <a:latin typeface="Arial" panose="020B0604020202020204" pitchFamily="34" charset="0"/>
                <a:cs typeface="Arial" panose="020B0604020202020204" pitchFamily="34" charset="0"/>
              </a:rPr>
              <a:t>Introdução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3492" y="1446451"/>
            <a:ext cx="9463201" cy="36152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1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Nosso projeto tem como objetivo desenvolver um aplicativo que permita inserir, organizar e armazenar músicas e cantores, funcionando como uma playlist personalizada. Utilizamos o Java Swing para criar telas e botões de forma simples, tornando o programa prático e fácil de usar. Além disso, utilizamos a estrutura de dados ArrayList, que facilita o armazenamento, a organização e a exibição das informações de músicas e cantores no aplicativo.</a:t>
            </a:r>
          </a:p>
        </p:txBody>
      </p:sp>
      <p:pic>
        <p:nvPicPr>
          <p:cNvPr id="5" name="Imagem 4" descr="Logotipo&#10;&#10;Descrição gerada automaticamente">
            <a:extLst>
              <a:ext uri="{FF2B5EF4-FFF2-40B4-BE49-F238E27FC236}">
                <a16:creationId xmlns:a16="http://schemas.microsoft.com/office/drawing/2014/main" id="{813A3988-9271-10F4-6C60-51A720ADB14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878" y="4609680"/>
            <a:ext cx="3808243" cy="1143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690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FDF5D06A-08E2-F269-7A65-41F2904BF8D1}"/>
              </a:ext>
            </a:extLst>
          </p:cNvPr>
          <p:cNvSpPr txBox="1"/>
          <p:nvPr/>
        </p:nvSpPr>
        <p:spPr>
          <a:xfrm>
            <a:off x="138022" y="1923690"/>
            <a:ext cx="9877246" cy="47961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pt-PT" sz="1800" b="1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 Planejamento</a:t>
            </a:r>
            <a:r>
              <a:rPr lang="pt-PT" sz="1800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Definição das funcionalidades principais (inserir, listar, alterar e excluir músicas) e organização do fluxo de interação para garantir simplicidade e eficiência.</a:t>
            </a:r>
            <a:endParaRPr lang="pt-BR" sz="2000" kern="100" dirty="0"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pt-PT" sz="1800" b="1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 Implementação</a:t>
            </a:r>
            <a:r>
              <a:rPr lang="pt-PT" sz="1800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pt-BR" sz="2000" kern="100" dirty="0"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*"/>
            </a:pPr>
            <a:r>
              <a:rPr lang="pt-PT" sz="1800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Desenvolvimento da interface gráfica utilizando GridBagLayout para disposição flexível e responsiva.</a:t>
            </a:r>
            <a:endParaRPr lang="pt-BR" sz="2000" kern="100" dirty="0"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*"/>
            </a:pPr>
            <a:r>
              <a:rPr lang="pt-PT" sz="1800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Integração de componentes interativos como JTextField para entrada de dados, JButton para ações e JOptionPane para exibição de mensagens.</a:t>
            </a:r>
            <a:endParaRPr lang="pt-BR" sz="2000" kern="100" dirty="0"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*"/>
            </a:pPr>
            <a:r>
              <a:rPr lang="pt-PT" sz="1800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Uso de ArrayList para armazenar e gerenciar dinamicamente as informações de músicas e cantores.</a:t>
            </a:r>
            <a:endParaRPr lang="pt-BR" sz="2000" kern="100" dirty="0"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pt-PT" sz="1800" b="1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3. Testes:</a:t>
            </a:r>
            <a:endParaRPr lang="pt-BR" sz="2000" kern="100" dirty="0"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pt-PT" sz="1800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Validação completa das funcionalidades, incluindo operações de gerenciamento e interação da interface. </a:t>
            </a:r>
            <a:endParaRPr lang="pt-BR" sz="2000" kern="100" dirty="0"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pt-PT" sz="1800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pt-BR" sz="2000" kern="100" dirty="0"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6A77B64-D248-D12C-BA27-5BBB22AF6EB6}"/>
              </a:ext>
            </a:extLst>
          </p:cNvPr>
          <p:cNvSpPr txBox="1"/>
          <p:nvPr/>
        </p:nvSpPr>
        <p:spPr>
          <a:xfrm>
            <a:off x="734682" y="274999"/>
            <a:ext cx="10722636" cy="13240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pt-PT" sz="3200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 desenvolvimento foi estruturado </a:t>
            </a:r>
          </a:p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pt-PT" sz="3200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 três etapas principais:</a:t>
            </a:r>
            <a:endParaRPr lang="pt-BR" sz="3200" kern="100" dirty="0"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9683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3465FF1D-AC3A-B99A-AE10-3A94743958FB}"/>
              </a:ext>
            </a:extLst>
          </p:cNvPr>
          <p:cNvSpPr txBox="1"/>
          <p:nvPr/>
        </p:nvSpPr>
        <p:spPr>
          <a:xfrm>
            <a:off x="189782" y="1641771"/>
            <a:ext cx="8911087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. </a:t>
            </a:r>
            <a:r>
              <a:rPr lang="pt-BR" dirty="0" err="1"/>
              <a:t>GridBagLayout</a:t>
            </a:r>
            <a:r>
              <a:rPr lang="pt-BR" dirty="0"/>
              <a:t>- é um gerenciador de layout pré-definido em </a:t>
            </a:r>
          </a:p>
          <a:p>
            <a:r>
              <a:rPr lang="pt-BR" dirty="0"/>
              <a:t>Java que permite organizar componentes em uma matriz de linhas e colunas. Ele é o gerenciador de layout mais flexível do Java </a:t>
            </a:r>
          </a:p>
          <a:p>
            <a:endParaRPr lang="pt-BR" dirty="0"/>
          </a:p>
          <a:p>
            <a:r>
              <a:rPr lang="pt-BR" dirty="0"/>
              <a:t>. </a:t>
            </a:r>
            <a:r>
              <a:rPr lang="pt-BR" dirty="0" err="1"/>
              <a:t>JTextField</a:t>
            </a:r>
            <a:r>
              <a:rPr lang="pt-BR" dirty="0"/>
              <a:t>- é um componente do Java Swing que representa um campo de texto onde o usuário pode inserir uma linha de texto.</a:t>
            </a:r>
          </a:p>
          <a:p>
            <a:endParaRPr lang="pt-BR" dirty="0"/>
          </a:p>
          <a:p>
            <a:r>
              <a:rPr lang="pt-BR" dirty="0"/>
              <a:t>. </a:t>
            </a:r>
            <a:r>
              <a:rPr lang="pt-BR" dirty="0" err="1"/>
              <a:t>JButton</a:t>
            </a:r>
            <a:r>
              <a:rPr lang="pt-BR" dirty="0"/>
              <a:t>- é um componente do Java Swing que representa um botão. Ao ser clicado, o </a:t>
            </a:r>
            <a:r>
              <a:rPr lang="pt-BR" dirty="0" err="1"/>
              <a:t>JButton</a:t>
            </a:r>
            <a:r>
              <a:rPr lang="pt-BR" dirty="0"/>
              <a:t> executa uma função ou tarefa. </a:t>
            </a:r>
          </a:p>
          <a:p>
            <a:endParaRPr lang="pt-BR" dirty="0"/>
          </a:p>
          <a:p>
            <a:r>
              <a:rPr lang="pt-BR" dirty="0"/>
              <a:t>. </a:t>
            </a:r>
            <a:r>
              <a:rPr lang="pt-BR" dirty="0" err="1"/>
              <a:t>JOptionPane</a:t>
            </a:r>
            <a:r>
              <a:rPr lang="pt-BR" dirty="0"/>
              <a:t>- é uma classe da linguagem Java que implementa caixas de diálogo, permitindo interagir com o usuário</a:t>
            </a:r>
          </a:p>
          <a:p>
            <a:endParaRPr lang="pt-BR" dirty="0"/>
          </a:p>
          <a:p>
            <a:r>
              <a:rPr lang="pt-BR" dirty="0"/>
              <a:t>.</a:t>
            </a:r>
            <a:r>
              <a:rPr lang="pt-BR" dirty="0" err="1"/>
              <a:t>ArrayList</a:t>
            </a:r>
            <a:r>
              <a:rPr lang="pt-BR" dirty="0"/>
              <a:t>- é uma classe do Java que permite armazenar e manipular coleções de dados de qualquer tipo, de forma dinâmica.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CF20611-F4BD-5A20-A2E1-6601E0D7C56B}"/>
              </a:ext>
            </a:extLst>
          </p:cNvPr>
          <p:cNvSpPr txBox="1"/>
          <p:nvPr/>
        </p:nvSpPr>
        <p:spPr>
          <a:xfrm>
            <a:off x="4196752" y="414914"/>
            <a:ext cx="6107502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000" b="1" dirty="0">
                <a:latin typeface="Arial" panose="020B0604020202020204" pitchFamily="34" charset="0"/>
                <a:cs typeface="Arial" panose="020B0604020202020204" pitchFamily="34" charset="0"/>
              </a:rPr>
              <a:t>Desenvolvimento</a:t>
            </a:r>
            <a:endParaRPr lang="pt-BR" sz="3000" dirty="0"/>
          </a:p>
        </p:txBody>
      </p:sp>
    </p:spTree>
    <p:extLst>
      <p:ext uri="{BB962C8B-B14F-4D97-AF65-F5344CB8AC3E}">
        <p14:creationId xmlns:p14="http://schemas.microsoft.com/office/powerpoint/2010/main" val="3720954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28800" y="161985"/>
            <a:ext cx="8534400" cy="1507067"/>
          </a:xfrm>
        </p:spPr>
        <p:txBody>
          <a:bodyPr>
            <a:normAutofit/>
          </a:bodyPr>
          <a:lstStyle/>
          <a:p>
            <a:pPr algn="ctr"/>
            <a:r>
              <a:rPr lang="pt-BR" sz="3000" b="1" dirty="0">
                <a:latin typeface="Arial" panose="020B0604020202020204" pitchFamily="34" charset="0"/>
                <a:cs typeface="Arial" panose="020B0604020202020204" pitchFamily="34" charset="0"/>
              </a:rPr>
              <a:t>	Desenvolvimento do código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10222" y="2993367"/>
            <a:ext cx="8534400" cy="2458528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pt-BR" sz="5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código foi estruturado em uma classe principal chamada </a:t>
            </a:r>
            <a:r>
              <a:rPr lang="pt-BR" sz="5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AppMusica</a:t>
            </a:r>
            <a:r>
              <a:rPr lang="pt-BR" sz="5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implementando os métodos necessários para o funcionamento da aplicação. A interface é intuitiva com campos para preencher música e cantor, facilitando a navegação.</a:t>
            </a:r>
          </a:p>
          <a:p>
            <a:pPr marL="0" indent="0">
              <a:buNone/>
            </a:pPr>
            <a:endParaRPr lang="pt-BR" sz="5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sz="5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pt-BR" sz="5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 funcionalidades implementadas no código são:</a:t>
            </a:r>
          </a:p>
          <a:p>
            <a:pPr marL="0" indent="0">
              <a:buNone/>
            </a:pPr>
            <a:r>
              <a:rPr lang="pt-BR" sz="5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Inserir Música: Adiciona uma nova música e cantor à lista, com uma mensagem de sucesso (obrigatoriamente deve-se adicionar os dois campos).</a:t>
            </a:r>
          </a:p>
          <a:p>
            <a:pPr marL="0" indent="0">
              <a:buNone/>
            </a:pPr>
            <a:r>
              <a:rPr lang="pt-BR" sz="5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Excluir Música: Remove uma música com base no número fornecido pelo usuário (pode-se excluir uma música apenas quando estiver disponível ao menos um item na lista)</a:t>
            </a:r>
          </a:p>
          <a:p>
            <a:pPr marL="0" indent="0">
              <a:buNone/>
            </a:pPr>
            <a:r>
              <a:rPr lang="pt-BR" sz="5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Alterar Música: Permite editar uma música existente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5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Ao clicar em ALTERAR, uma nova interface é aberta, permitindo ao usuário concluir a operação. </a:t>
            </a:r>
          </a:p>
          <a:p>
            <a:pPr marL="0" indent="0">
              <a:buNone/>
            </a:pPr>
            <a:r>
              <a:rPr lang="pt-BR" sz="5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Listar Músicas: Exibe todas músicas e cantores cadastrados.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5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Ao clicar em LISTAR, uma nova interface é aberta, exibindo todas as músicas adicionadas </a:t>
            </a:r>
          </a:p>
          <a:p>
            <a:pPr marL="0" indent="0">
              <a:buNone/>
            </a:pPr>
            <a:endParaRPr lang="pt-BR" sz="5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90146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7F56A5C0-491D-5A42-B9F4-2C220AA242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2728" y="1427441"/>
            <a:ext cx="6333633" cy="4820876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1C0BCA73-A652-1D7A-3AD3-3580F9BCCE28}"/>
              </a:ext>
            </a:extLst>
          </p:cNvPr>
          <p:cNvSpPr txBox="1"/>
          <p:nvPr/>
        </p:nvSpPr>
        <p:spPr>
          <a:xfrm>
            <a:off x="4643168" y="135230"/>
            <a:ext cx="29056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dirty="0">
                <a:latin typeface="Arial Nova" panose="020F0502020204030204" pitchFamily="34" charset="0"/>
              </a:rPr>
              <a:t>Interface</a:t>
            </a:r>
            <a:r>
              <a:rPr lang="pt-BR" sz="3200" dirty="0">
                <a:latin typeface="Arial Nova" panose="020F050202020403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185950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DF2A66C8-17B3-3B0C-5E51-427AB1584CC2}"/>
              </a:ext>
            </a:extLst>
          </p:cNvPr>
          <p:cNvSpPr txBox="1"/>
          <p:nvPr/>
        </p:nvSpPr>
        <p:spPr>
          <a:xfrm>
            <a:off x="3627215" y="534838"/>
            <a:ext cx="493757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dirty="0"/>
              <a:t>Banco de dados 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41D4FE4-5A2B-74E6-DFCC-2CA949CEE637}"/>
              </a:ext>
            </a:extLst>
          </p:cNvPr>
          <p:cNvSpPr txBox="1"/>
          <p:nvPr/>
        </p:nvSpPr>
        <p:spPr>
          <a:xfrm>
            <a:off x="316303" y="4664821"/>
            <a:ext cx="610750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 persistência de dados foi realizada por meio de comandos SQL para executar operações de </a:t>
            </a:r>
            <a:r>
              <a:rPr lang="pt-BR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CRUD</a:t>
            </a:r>
            <a:r>
              <a:rPr lang="pt-BR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(criação, leitura, atualização e exclusão) nas tabelas do banco de dados.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CC46C0AE-0453-7F81-3BE2-67AE4AE692F2}"/>
              </a:ext>
            </a:extLst>
          </p:cNvPr>
          <p:cNvSpPr txBox="1"/>
          <p:nvPr/>
        </p:nvSpPr>
        <p:spPr>
          <a:xfrm>
            <a:off x="316303" y="2193179"/>
            <a:ext cx="610750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Para armazenamento de dados, utilizamos o MYSQL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workbench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9745ECA1-1BB0-46CE-0095-41538148F0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303" y="3129590"/>
            <a:ext cx="4355680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Campos da Tabela de Músicas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:</a:t>
            </a:r>
            <a:endParaRPr kumimoji="0" lang="pt-BR" altLang="pt-B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Symbol" panose="05050102010706020507" pitchFamily="18" charset="2"/>
              <a:buChar char=""/>
              <a:tabLst/>
            </a:pPr>
            <a:r>
              <a:rPr kumimoji="0" lang="pt-BR" altLang="pt-B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id_musica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: Identificador da música.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Symbol" panose="05050102010706020507" pitchFamily="18" charset="2"/>
              <a:buChar char=""/>
              <a:tabLst/>
            </a:pPr>
            <a:r>
              <a:rPr kumimoji="0" lang="pt-BR" altLang="pt-B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nome_musica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: Nome da música.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Symbol" panose="05050102010706020507" pitchFamily="18" charset="2"/>
              <a:buChar char=""/>
              <a:tabLst/>
            </a:pP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artista: Nome do artista da música.</a:t>
            </a:r>
            <a:endParaRPr kumimoji="0" lang="pt-BR" altLang="pt-B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Imagem 8" descr="Logotipo&#10;&#10;Descrição gerada automaticamente">
            <a:extLst>
              <a:ext uri="{FF2B5EF4-FFF2-40B4-BE49-F238E27FC236}">
                <a16:creationId xmlns:a16="http://schemas.microsoft.com/office/drawing/2014/main" id="{B5F1D3F8-2BF8-76E8-77AD-5AC1064871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6122" y="2710114"/>
            <a:ext cx="3897326" cy="2049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2271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28799" y="382456"/>
            <a:ext cx="8534400" cy="1507067"/>
          </a:xfrm>
        </p:spPr>
        <p:txBody>
          <a:bodyPr>
            <a:normAutofit/>
          </a:bodyPr>
          <a:lstStyle/>
          <a:p>
            <a:pPr algn="ctr"/>
            <a:r>
              <a:rPr lang="pt-BR" sz="3000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sz="4400" b="1" dirty="0">
                <a:latin typeface="Arial" panose="020B0604020202020204" pitchFamily="34" charset="0"/>
                <a:cs typeface="Arial" panose="020B0604020202020204" pitchFamily="34" charset="0"/>
              </a:rPr>
              <a:t>Conclusão</a:t>
            </a:r>
          </a:p>
        </p:txBody>
      </p:sp>
      <p:sp>
        <p:nvSpPr>
          <p:cNvPr id="7" name="Espaço Reservado para Conteúdo 6"/>
          <p:cNvSpPr>
            <a:spLocks noGrp="1"/>
          </p:cNvSpPr>
          <p:nvPr>
            <p:ph idx="1"/>
          </p:nvPr>
        </p:nvSpPr>
        <p:spPr>
          <a:xfrm>
            <a:off x="1207529" y="1401593"/>
            <a:ext cx="9776941" cy="40548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desenvolvimento do AppMusica demonstrou uma funcionalidade prática e simples de usar com a ajuda das ferramentas de programação em Java. A escolha de Java Swing como ferramenta foi apropriada para atender os nossos objetivos </a:t>
            </a:r>
            <a:endParaRPr lang="pt-BR" sz="15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4292403"/>
      </p:ext>
    </p:extLst>
  </p:cSld>
  <p:clrMapOvr>
    <a:masterClrMapping/>
  </p:clrMapOvr>
</p:sld>
</file>

<file path=ppt/theme/theme1.xml><?xml version="1.0" encoding="utf-8"?>
<a:theme xmlns:a="http://schemas.openxmlformats.org/drawingml/2006/main" name="Fatia">
  <a:themeElements>
    <a:clrScheme name="Fatia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Fatia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at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333</TotalTime>
  <Words>633</Words>
  <Application>Microsoft Office PowerPoint</Application>
  <PresentationFormat>Widescreen</PresentationFormat>
  <Paragraphs>52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6" baseType="lpstr">
      <vt:lpstr>Aptos</vt:lpstr>
      <vt:lpstr>Arial</vt:lpstr>
      <vt:lpstr>Arial Nova</vt:lpstr>
      <vt:lpstr>Calibri</vt:lpstr>
      <vt:lpstr>Century Gothic</vt:lpstr>
      <vt:lpstr>Symbol</vt:lpstr>
      <vt:lpstr>Wingdings 3</vt:lpstr>
      <vt:lpstr>Fatia</vt:lpstr>
      <vt:lpstr> Programações computacionais Projeto a3  </vt:lpstr>
      <vt:lpstr> Introdução</vt:lpstr>
      <vt:lpstr>Apresentação do PowerPoint</vt:lpstr>
      <vt:lpstr>Apresentação do PowerPoint</vt:lpstr>
      <vt:lpstr> Desenvolvimento do código</vt:lpstr>
      <vt:lpstr>Apresentação do PowerPoint</vt:lpstr>
      <vt:lpstr>Apresentação do PowerPoint</vt:lpstr>
      <vt:lpstr> Conclusão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User</dc:creator>
  <cp:lastModifiedBy>João Victor Gouveia Santinello - 824212987</cp:lastModifiedBy>
  <cp:revision>18</cp:revision>
  <dcterms:created xsi:type="dcterms:W3CDTF">2024-12-03T18:57:29Z</dcterms:created>
  <dcterms:modified xsi:type="dcterms:W3CDTF">2024-12-05T01:03:37Z</dcterms:modified>
</cp:coreProperties>
</file>