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5"/>
  </p:sldMasterIdLst>
  <p:notesMasterIdLst>
    <p:notesMasterId r:id="rId13"/>
  </p:notesMasterIdLst>
  <p:sldIdLst>
    <p:sldId id="256" r:id="rId6"/>
    <p:sldId id="306" r:id="rId7"/>
    <p:sldId id="316" r:id="rId8"/>
    <p:sldId id="318" r:id="rId9"/>
    <p:sldId id="322" r:id="rId10"/>
    <p:sldId id="323" r:id="rId11"/>
    <p:sldId id="286" r:id="rId12"/>
  </p:sldIdLst>
  <p:sldSz cx="9144000" cy="6858000" type="screen4x3"/>
  <p:notesSz cx="6858000" cy="9144000"/>
  <p:defaultTextStyle>
    <a:defPPr>
      <a:defRPr lang="en-US"/>
    </a:defPPr>
    <a:lvl1pPr algn="l" rtl="0" eaLnBrk="0" fontAlgn="base" hangingPunct="0">
      <a:spcBef>
        <a:spcPct val="0"/>
      </a:spcBef>
      <a:spcAft>
        <a:spcPct val="0"/>
      </a:spcAft>
      <a:defRPr sz="25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5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5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5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500" kern="1200">
        <a:solidFill>
          <a:schemeClr val="tx1"/>
        </a:solidFill>
        <a:latin typeface="Verdana" pitchFamily="34" charset="0"/>
        <a:ea typeface="+mn-ea"/>
        <a:cs typeface="+mn-cs"/>
      </a:defRPr>
    </a:lvl5pPr>
    <a:lvl6pPr marL="2286000" algn="l" defTabSz="914400" rtl="0" eaLnBrk="1" latinLnBrk="0" hangingPunct="1">
      <a:defRPr sz="2500" kern="1200">
        <a:solidFill>
          <a:schemeClr val="tx1"/>
        </a:solidFill>
        <a:latin typeface="Verdana" pitchFamily="34" charset="0"/>
        <a:ea typeface="+mn-ea"/>
        <a:cs typeface="+mn-cs"/>
      </a:defRPr>
    </a:lvl6pPr>
    <a:lvl7pPr marL="2743200" algn="l" defTabSz="914400" rtl="0" eaLnBrk="1" latinLnBrk="0" hangingPunct="1">
      <a:defRPr sz="2500" kern="1200">
        <a:solidFill>
          <a:schemeClr val="tx1"/>
        </a:solidFill>
        <a:latin typeface="Verdana" pitchFamily="34" charset="0"/>
        <a:ea typeface="+mn-ea"/>
        <a:cs typeface="+mn-cs"/>
      </a:defRPr>
    </a:lvl7pPr>
    <a:lvl8pPr marL="3200400" algn="l" defTabSz="914400" rtl="0" eaLnBrk="1" latinLnBrk="0" hangingPunct="1">
      <a:defRPr sz="2500" kern="1200">
        <a:solidFill>
          <a:schemeClr val="tx1"/>
        </a:solidFill>
        <a:latin typeface="Verdana" pitchFamily="34" charset="0"/>
        <a:ea typeface="+mn-ea"/>
        <a:cs typeface="+mn-cs"/>
      </a:defRPr>
    </a:lvl8pPr>
    <a:lvl9pPr marL="3657600" algn="l" defTabSz="914400" rtl="0" eaLnBrk="1" latinLnBrk="0" hangingPunct="1">
      <a:defRPr sz="25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2352" autoAdjust="0"/>
  </p:normalViewPr>
  <p:slideViewPr>
    <p:cSldViewPr>
      <p:cViewPr varScale="1">
        <p:scale>
          <a:sx n="80" d="100"/>
          <a:sy n="80" d="100"/>
        </p:scale>
        <p:origin x="1531"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C9E825-80EB-4C4B-9A10-8EFC26ADBB38}" type="datetimeFigureOut">
              <a:rPr lang="en-US" smtClean="0"/>
              <a:t>5/3/2018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BABA3C-A7E0-4904-812C-6A77F489FBAF}" type="slidenum">
              <a:rPr lang="en-US" smtClean="0"/>
              <a:t>‹#›</a:t>
            </a:fld>
            <a:endParaRPr lang="en-US"/>
          </a:p>
        </p:txBody>
      </p:sp>
    </p:spTree>
    <p:extLst>
      <p:ext uri="{BB962C8B-B14F-4D97-AF65-F5344CB8AC3E}">
        <p14:creationId xmlns:p14="http://schemas.microsoft.com/office/powerpoint/2010/main" val="3470547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222625" y="304800"/>
            <a:ext cx="11909425" cy="4724400"/>
            <a:chOff x="-2030" y="192"/>
            <a:chExt cx="7502" cy="2976"/>
          </a:xfrm>
        </p:grpSpPr>
        <p:sp>
          <p:nvSpPr>
            <p:cNvPr id="5" name="Line 3"/>
            <p:cNvSpPr>
              <a:spLocks noChangeShapeType="1"/>
            </p:cNvSpPr>
            <p:nvPr/>
          </p:nvSpPr>
          <p:spPr bwMode="auto">
            <a:xfrm>
              <a:off x="912" y="1584"/>
              <a:ext cx="456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AutoShape 4"/>
            <p:cNvSpPr>
              <a:spLocks noChangeArrowheads="1"/>
            </p:cNvSpPr>
            <p:nvPr/>
          </p:nvSpPr>
          <p:spPr bwMode="auto">
            <a:xfrm>
              <a:off x="-1584" y="864"/>
              <a:ext cx="2304" cy="2304"/>
            </a:xfrm>
            <a:custGeom>
              <a:avLst/>
              <a:gdLst>
                <a:gd name="T0" fmla="*/ 44083 w 64000"/>
                <a:gd name="T1" fmla="*/ 2368 h 64000"/>
                <a:gd name="T2" fmla="*/ 64000 w 64000"/>
                <a:gd name="T3" fmla="*/ 32000 h 64000"/>
                <a:gd name="T4" fmla="*/ 44083 w 64000"/>
                <a:gd name="T5" fmla="*/ 61631 h 64000"/>
                <a:gd name="T6" fmla="*/ 44083 w 64000"/>
                <a:gd name="T7" fmla="*/ 61631 h 64000"/>
                <a:gd name="T8" fmla="*/ 44082 w 64000"/>
                <a:gd name="T9" fmla="*/ 61631 h 64000"/>
                <a:gd name="T10" fmla="*/ 44083 w 64000"/>
                <a:gd name="T11" fmla="*/ 61632 h 64000"/>
                <a:gd name="T12" fmla="*/ 44083 w 64000"/>
                <a:gd name="T13" fmla="*/ 2368 h 64000"/>
                <a:gd name="T14" fmla="*/ 44082 w 64000"/>
                <a:gd name="T15" fmla="*/ 2368 h 64000"/>
                <a:gd name="T16" fmla="*/ 44083 w 64000"/>
                <a:gd name="T17" fmla="*/ 2368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44083 w 64000"/>
                <a:gd name="T28" fmla="*/ -29639 h 64000"/>
                <a:gd name="T29" fmla="*/ 44083 w 64000"/>
                <a:gd name="T30" fmla="*/ 29639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 name="AutoShape 5"/>
            <p:cNvSpPr>
              <a:spLocks noChangeArrowheads="1"/>
            </p:cNvSpPr>
            <p:nvPr/>
          </p:nvSpPr>
          <p:spPr bwMode="auto">
            <a:xfrm>
              <a:off x="-2030" y="192"/>
              <a:ext cx="2544" cy="2544"/>
            </a:xfrm>
            <a:custGeom>
              <a:avLst/>
              <a:gdLst>
                <a:gd name="T0" fmla="*/ 50994 w 64000"/>
                <a:gd name="T1" fmla="*/ 6246 h 64000"/>
                <a:gd name="T2" fmla="*/ 64000 w 64000"/>
                <a:gd name="T3" fmla="*/ 32000 h 64000"/>
                <a:gd name="T4" fmla="*/ 50994 w 64000"/>
                <a:gd name="T5" fmla="*/ 57753 h 64000"/>
                <a:gd name="T6" fmla="*/ 50994 w 64000"/>
                <a:gd name="T7" fmla="*/ 57753 h 64000"/>
                <a:gd name="T8" fmla="*/ 50993 w 64000"/>
                <a:gd name="T9" fmla="*/ 57753 h 64000"/>
                <a:gd name="T10" fmla="*/ 50994 w 64000"/>
                <a:gd name="T11" fmla="*/ 57754 h 64000"/>
                <a:gd name="T12" fmla="*/ 50994 w 64000"/>
                <a:gd name="T13" fmla="*/ 6246 h 64000"/>
                <a:gd name="T14" fmla="*/ 50993 w 64000"/>
                <a:gd name="T15" fmla="*/ 6246 h 64000"/>
                <a:gd name="T16" fmla="*/ 50994 w 64000"/>
                <a:gd name="T17" fmla="*/ 6246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994 w 64000"/>
                <a:gd name="T28" fmla="*/ -25761 h 64000"/>
                <a:gd name="T29" fmla="*/ 50994 w 64000"/>
                <a:gd name="T30" fmla="*/ 25761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
        <p:nvSpPr>
          <p:cNvPr id="5126" name="Rectangle 6"/>
          <p:cNvSpPr>
            <a:spLocks noGrp="1" noChangeArrowheads="1"/>
          </p:cNvSpPr>
          <p:nvPr>
            <p:ph type="ctrTitle"/>
          </p:nvPr>
        </p:nvSpPr>
        <p:spPr>
          <a:xfrm>
            <a:off x="1443038" y="985838"/>
            <a:ext cx="7239000" cy="1444625"/>
          </a:xfrm>
        </p:spPr>
        <p:txBody>
          <a:bodyPr/>
          <a:lstStyle>
            <a:lvl1pPr>
              <a:defRPr sz="4000"/>
            </a:lvl1pPr>
          </a:lstStyle>
          <a:p>
            <a:r>
              <a:rPr lang="en-US"/>
              <a:t>Click to edit Master title style</a:t>
            </a:r>
          </a:p>
        </p:txBody>
      </p:sp>
      <p:sp>
        <p:nvSpPr>
          <p:cNvPr id="5127" name="Rectangle 7"/>
          <p:cNvSpPr>
            <a:spLocks noGrp="1" noChangeArrowheads="1"/>
          </p:cNvSpPr>
          <p:nvPr>
            <p:ph type="subTitle" idx="1"/>
          </p:nvPr>
        </p:nvSpPr>
        <p:spPr>
          <a:xfrm>
            <a:off x="1443038" y="3427413"/>
            <a:ext cx="7239000" cy="1752600"/>
          </a:xfrm>
        </p:spPr>
        <p:txBody>
          <a:bodyPr/>
          <a:lstStyle>
            <a:lvl1pPr marL="0" indent="0">
              <a:buFont typeface="Wingdings" pitchFamily="2" charset="2"/>
              <a:buNone/>
              <a:defRPr/>
            </a:lvl1pPr>
          </a:lstStyle>
          <a:p>
            <a:r>
              <a:rPr lang="en-US"/>
              <a:t>Click to edit Master subtitle style</a:t>
            </a:r>
          </a:p>
        </p:txBody>
      </p:sp>
      <p:sp>
        <p:nvSpPr>
          <p:cNvPr id="9" name="Rectangle 8"/>
          <p:cNvSpPr>
            <a:spLocks noGrp="1" noChangeArrowheads="1"/>
          </p:cNvSpPr>
          <p:nvPr>
            <p:ph type="dt" sz="half" idx="10"/>
          </p:nvPr>
        </p:nvSpPr>
        <p:spPr/>
        <p:txBody>
          <a:bodyPr/>
          <a:lstStyle>
            <a:lvl1pPr>
              <a:defRPr/>
            </a:lvl1pPr>
          </a:lstStyle>
          <a:p>
            <a:pPr>
              <a:defRPr/>
            </a:pPr>
            <a:endParaRPr lang="en-US"/>
          </a:p>
        </p:txBody>
      </p:sp>
      <p:sp>
        <p:nvSpPr>
          <p:cNvPr id="10" name="Rectangle 9"/>
          <p:cNvSpPr>
            <a:spLocks noGrp="1" noChangeArrowheads="1"/>
          </p:cNvSpPr>
          <p:nvPr>
            <p:ph type="ftr" sz="quarter" idx="11"/>
          </p:nvPr>
        </p:nvSpPr>
        <p:spPr/>
        <p:txBody>
          <a:bodyPr/>
          <a:lstStyle>
            <a:lvl1pPr>
              <a:defRPr/>
            </a:lvl1pPr>
          </a:lstStyle>
          <a:p>
            <a:pPr>
              <a:defRPr/>
            </a:pPr>
            <a:endParaRPr lang="en-US"/>
          </a:p>
        </p:txBody>
      </p:sp>
      <p:sp>
        <p:nvSpPr>
          <p:cNvPr id="11" name="Rectangle 10"/>
          <p:cNvSpPr>
            <a:spLocks noGrp="1" noChangeArrowheads="1"/>
          </p:cNvSpPr>
          <p:nvPr>
            <p:ph type="sldNum" sz="quarter" idx="12"/>
          </p:nvPr>
        </p:nvSpPr>
        <p:spPr/>
        <p:txBody>
          <a:bodyPr/>
          <a:lstStyle>
            <a:lvl1pPr>
              <a:defRPr/>
            </a:lvl1pPr>
          </a:lstStyle>
          <a:p>
            <a:pPr>
              <a:defRPr/>
            </a:pPr>
            <a:fld id="{F7F76455-0186-4AF9-BD80-A8841B3E93AC}" type="slidenum">
              <a:rPr lang="en-US"/>
              <a:pPr>
                <a:defRPr/>
              </a:pPr>
              <a:t>‹#›</a:t>
            </a:fld>
            <a:endParaRPr lang="en-US" dirty="0"/>
          </a:p>
        </p:txBody>
      </p:sp>
      <p:pic>
        <p:nvPicPr>
          <p:cNvPr id="2050" name="Picture 2" descr="https://partner.act.org/sites/pesctab/PESC%20Images/PESC%20logo%20Acronymn.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19415"/>
            <a:ext cx="2486025"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10351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C5FD73D5-E4A4-46AD-A34E-6A7918E57F23}" type="slidenum">
              <a:rPr lang="en-US"/>
              <a:pPr>
                <a:defRPr/>
              </a:pPr>
              <a:t>‹#›</a:t>
            </a:fld>
            <a:endParaRPr lang="en-US" dirty="0"/>
          </a:p>
        </p:txBody>
      </p:sp>
    </p:spTree>
    <p:extLst>
      <p:ext uri="{BB962C8B-B14F-4D97-AF65-F5344CB8AC3E}">
        <p14:creationId xmlns:p14="http://schemas.microsoft.com/office/powerpoint/2010/main" val="3511427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301625"/>
            <a:ext cx="1827212" cy="56403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0013" y="301625"/>
            <a:ext cx="5334000" cy="5640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23C04940-A59F-497C-A7C0-FEA9FF8B2315}" type="slidenum">
              <a:rPr lang="en-US"/>
              <a:pPr>
                <a:defRPr/>
              </a:pPr>
              <a:t>‹#›</a:t>
            </a:fld>
            <a:endParaRPr lang="en-US" dirty="0"/>
          </a:p>
        </p:txBody>
      </p:sp>
    </p:spTree>
    <p:extLst>
      <p:ext uri="{BB962C8B-B14F-4D97-AF65-F5344CB8AC3E}">
        <p14:creationId xmlns:p14="http://schemas.microsoft.com/office/powerpoint/2010/main" val="3434035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0" y="304799"/>
            <a:ext cx="5254625" cy="1139825"/>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72457B83-86BA-461B-8679-6E543A2191C6}" type="slidenum">
              <a:rPr lang="en-US"/>
              <a:pPr>
                <a:defRPr/>
              </a:pPr>
              <a:t>‹#›</a:t>
            </a:fld>
            <a:endParaRPr lang="en-US" dirty="0"/>
          </a:p>
        </p:txBody>
      </p:sp>
    </p:spTree>
    <p:extLst>
      <p:ext uri="{BB962C8B-B14F-4D97-AF65-F5344CB8AC3E}">
        <p14:creationId xmlns:p14="http://schemas.microsoft.com/office/powerpoint/2010/main" val="14871689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973DB06B-5DFB-4379-B534-A3C015193514}" type="slidenum">
              <a:rPr lang="en-US"/>
              <a:pPr>
                <a:defRPr/>
              </a:pPr>
              <a:t>‹#›</a:t>
            </a:fld>
            <a:endParaRPr lang="en-US" dirty="0"/>
          </a:p>
        </p:txBody>
      </p:sp>
    </p:spTree>
    <p:extLst>
      <p:ext uri="{BB962C8B-B14F-4D97-AF65-F5344CB8AC3E}">
        <p14:creationId xmlns:p14="http://schemas.microsoft.com/office/powerpoint/2010/main" val="23900571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0013" y="1827213"/>
            <a:ext cx="3579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2225" y="1827213"/>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D5682A7B-C2B7-49DE-8D5B-988BE25307AF}" type="slidenum">
              <a:rPr lang="en-US"/>
              <a:pPr>
                <a:defRPr/>
              </a:pPr>
              <a:t>‹#›</a:t>
            </a:fld>
            <a:endParaRPr lang="en-US" dirty="0"/>
          </a:p>
        </p:txBody>
      </p:sp>
    </p:spTree>
    <p:extLst>
      <p:ext uri="{BB962C8B-B14F-4D97-AF65-F5344CB8AC3E}">
        <p14:creationId xmlns:p14="http://schemas.microsoft.com/office/powerpoint/2010/main" val="310089677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dt" sz="half" idx="10"/>
          </p:nvPr>
        </p:nvSpPr>
        <p:spPr>
          <a:ln/>
        </p:spPr>
        <p:txBody>
          <a:bodyPr/>
          <a:lstStyle>
            <a:lvl1pPr>
              <a:defRPr/>
            </a:lvl1pPr>
          </a:lstStyle>
          <a:p>
            <a:pPr>
              <a:defRPr/>
            </a:pPr>
            <a:endParaRPr lang="en-US"/>
          </a:p>
        </p:txBody>
      </p:sp>
      <p:sp>
        <p:nvSpPr>
          <p:cNvPr id="8" name="Rectangle 9"/>
          <p:cNvSpPr>
            <a:spLocks noGrp="1" noChangeArrowheads="1"/>
          </p:cNvSpPr>
          <p:nvPr>
            <p:ph type="ftr" sz="quarter" idx="11"/>
          </p:nvPr>
        </p:nvSpPr>
        <p:spPr>
          <a:ln/>
        </p:spPr>
        <p:txBody>
          <a:bodyPr/>
          <a:lstStyle>
            <a:lvl1pPr>
              <a:defRPr/>
            </a:lvl1pPr>
          </a:lstStyle>
          <a:p>
            <a:pPr>
              <a:defRPr/>
            </a:pPr>
            <a:endParaRPr lang="en-US"/>
          </a:p>
        </p:txBody>
      </p:sp>
      <p:sp>
        <p:nvSpPr>
          <p:cNvPr id="9" name="Rectangle 10"/>
          <p:cNvSpPr>
            <a:spLocks noGrp="1" noChangeArrowheads="1"/>
          </p:cNvSpPr>
          <p:nvPr>
            <p:ph type="sldNum" sz="quarter" idx="12"/>
          </p:nvPr>
        </p:nvSpPr>
        <p:spPr>
          <a:ln/>
        </p:spPr>
        <p:txBody>
          <a:bodyPr/>
          <a:lstStyle>
            <a:lvl1pPr>
              <a:defRPr/>
            </a:lvl1pPr>
          </a:lstStyle>
          <a:p>
            <a:pPr>
              <a:defRPr/>
            </a:pPr>
            <a:fld id="{71159F5A-CB5C-4496-9C42-4B4ACBBE8A1B}" type="slidenum">
              <a:rPr lang="en-US"/>
              <a:pPr>
                <a:defRPr/>
              </a:pPr>
              <a:t>‹#›</a:t>
            </a:fld>
            <a:endParaRPr lang="en-US" dirty="0"/>
          </a:p>
        </p:txBody>
      </p:sp>
    </p:spTree>
    <p:extLst>
      <p:ext uri="{BB962C8B-B14F-4D97-AF65-F5344CB8AC3E}">
        <p14:creationId xmlns:p14="http://schemas.microsoft.com/office/powerpoint/2010/main" val="726269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dt" sz="half" idx="10"/>
          </p:nvPr>
        </p:nvSpPr>
        <p:spPr>
          <a:ln/>
        </p:spPr>
        <p:txBody>
          <a:bodyPr/>
          <a:lstStyle>
            <a:lvl1pPr>
              <a:defRPr/>
            </a:lvl1pPr>
          </a:lstStyle>
          <a:p>
            <a:pPr>
              <a:defRPr/>
            </a:pPr>
            <a:endParaRPr lang="en-US"/>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
        <p:nvSpPr>
          <p:cNvPr id="5" name="Rectangle 10"/>
          <p:cNvSpPr>
            <a:spLocks noGrp="1" noChangeArrowheads="1"/>
          </p:cNvSpPr>
          <p:nvPr>
            <p:ph type="sldNum" sz="quarter" idx="12"/>
          </p:nvPr>
        </p:nvSpPr>
        <p:spPr>
          <a:ln/>
        </p:spPr>
        <p:txBody>
          <a:bodyPr/>
          <a:lstStyle>
            <a:lvl1pPr>
              <a:defRPr/>
            </a:lvl1pPr>
          </a:lstStyle>
          <a:p>
            <a:pPr>
              <a:defRPr/>
            </a:pPr>
            <a:fld id="{78A31778-5BA7-4677-9A20-DA5422A3D563}" type="slidenum">
              <a:rPr lang="en-US"/>
              <a:pPr>
                <a:defRPr/>
              </a:pPr>
              <a:t>‹#›</a:t>
            </a:fld>
            <a:endParaRPr lang="en-US" dirty="0"/>
          </a:p>
        </p:txBody>
      </p:sp>
    </p:spTree>
    <p:extLst>
      <p:ext uri="{BB962C8B-B14F-4D97-AF65-F5344CB8AC3E}">
        <p14:creationId xmlns:p14="http://schemas.microsoft.com/office/powerpoint/2010/main" val="1068385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p>
        </p:txBody>
      </p:sp>
      <p:sp>
        <p:nvSpPr>
          <p:cNvPr id="3" name="Rectangle 9"/>
          <p:cNvSpPr>
            <a:spLocks noGrp="1" noChangeArrowheads="1"/>
          </p:cNvSpPr>
          <p:nvPr>
            <p:ph type="ftr" sz="quarter" idx="11"/>
          </p:nvPr>
        </p:nvSpPr>
        <p:spPr>
          <a:ln/>
        </p:spPr>
        <p:txBody>
          <a:bodyPr/>
          <a:lstStyle>
            <a:lvl1pPr>
              <a:defRPr/>
            </a:lvl1pPr>
          </a:lstStyle>
          <a:p>
            <a:pPr>
              <a:defRPr/>
            </a:pPr>
            <a:endParaRPr lang="en-US"/>
          </a:p>
        </p:txBody>
      </p:sp>
      <p:sp>
        <p:nvSpPr>
          <p:cNvPr id="4" name="Rectangle 10"/>
          <p:cNvSpPr>
            <a:spLocks noGrp="1" noChangeArrowheads="1"/>
          </p:cNvSpPr>
          <p:nvPr>
            <p:ph type="sldNum" sz="quarter" idx="12"/>
          </p:nvPr>
        </p:nvSpPr>
        <p:spPr>
          <a:ln/>
        </p:spPr>
        <p:txBody>
          <a:bodyPr/>
          <a:lstStyle>
            <a:lvl1pPr>
              <a:defRPr/>
            </a:lvl1pPr>
          </a:lstStyle>
          <a:p>
            <a:pPr>
              <a:defRPr/>
            </a:pPr>
            <a:fld id="{147FECEB-E097-44EC-86A8-B4EB2EE8EBC7}" type="slidenum">
              <a:rPr lang="en-US"/>
              <a:pPr>
                <a:defRPr/>
              </a:pPr>
              <a:t>‹#›</a:t>
            </a:fld>
            <a:endParaRPr lang="en-US" dirty="0"/>
          </a:p>
        </p:txBody>
      </p:sp>
    </p:spTree>
    <p:extLst>
      <p:ext uri="{BB962C8B-B14F-4D97-AF65-F5344CB8AC3E}">
        <p14:creationId xmlns:p14="http://schemas.microsoft.com/office/powerpoint/2010/main" val="4053179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6BA5227A-7B17-4A4B-837B-F5A551D8B048}" type="slidenum">
              <a:rPr lang="en-US"/>
              <a:pPr>
                <a:defRPr/>
              </a:pPr>
              <a:t>‹#›</a:t>
            </a:fld>
            <a:endParaRPr lang="en-US" dirty="0"/>
          </a:p>
        </p:txBody>
      </p:sp>
    </p:spTree>
    <p:extLst>
      <p:ext uri="{BB962C8B-B14F-4D97-AF65-F5344CB8AC3E}">
        <p14:creationId xmlns:p14="http://schemas.microsoft.com/office/powerpoint/2010/main" val="1762599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28796DD7-81BD-475A-B3B0-7CB62FDBFAF1}" type="slidenum">
              <a:rPr lang="en-US"/>
              <a:pPr>
                <a:defRPr/>
              </a:pPr>
              <a:t>‹#›</a:t>
            </a:fld>
            <a:endParaRPr lang="en-US" dirty="0"/>
          </a:p>
        </p:txBody>
      </p:sp>
    </p:spTree>
    <p:extLst>
      <p:ext uri="{BB962C8B-B14F-4D97-AF65-F5344CB8AC3E}">
        <p14:creationId xmlns:p14="http://schemas.microsoft.com/office/powerpoint/2010/main" val="3586572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238500" y="0"/>
            <a:ext cx="11925300" cy="3810000"/>
            <a:chOff x="-2040" y="0"/>
            <a:chExt cx="7512" cy="2400"/>
          </a:xfrm>
        </p:grpSpPr>
        <p:sp>
          <p:nvSpPr>
            <p:cNvPr id="1033" name="AutoShape 3"/>
            <p:cNvSpPr>
              <a:spLocks noChangeArrowheads="1"/>
            </p:cNvSpPr>
            <p:nvPr/>
          </p:nvSpPr>
          <p:spPr bwMode="auto">
            <a:xfrm>
              <a:off x="-2040" y="432"/>
              <a:ext cx="2592" cy="1968"/>
            </a:xfrm>
            <a:custGeom>
              <a:avLst/>
              <a:gdLst>
                <a:gd name="T0" fmla="*/ 50296 w 64000"/>
                <a:gd name="T1" fmla="*/ 5746 h 64000"/>
                <a:gd name="T2" fmla="*/ 64000 w 64000"/>
                <a:gd name="T3" fmla="*/ 32000 h 64000"/>
                <a:gd name="T4" fmla="*/ 50296 w 64000"/>
                <a:gd name="T5" fmla="*/ 58253 h 64000"/>
                <a:gd name="T6" fmla="*/ 50296 w 64000"/>
                <a:gd name="T7" fmla="*/ 58253 h 64000"/>
                <a:gd name="T8" fmla="*/ 50295 w 64000"/>
                <a:gd name="T9" fmla="*/ 58253 h 64000"/>
                <a:gd name="T10" fmla="*/ 50296 w 64000"/>
                <a:gd name="T11" fmla="*/ 58254 h 64000"/>
                <a:gd name="T12" fmla="*/ 50296 w 64000"/>
                <a:gd name="T13" fmla="*/ 5746 h 64000"/>
                <a:gd name="T14" fmla="*/ 50295 w 64000"/>
                <a:gd name="T15" fmla="*/ 5746 h 64000"/>
                <a:gd name="T16" fmla="*/ 50296 w 64000"/>
                <a:gd name="T17" fmla="*/ 5746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296 w 64000"/>
                <a:gd name="T28" fmla="*/ -26244 h 64000"/>
                <a:gd name="T29" fmla="*/ 50296 w 64000"/>
                <a:gd name="T30" fmla="*/ 26244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 name="AutoShape 4"/>
            <p:cNvSpPr>
              <a:spLocks noChangeArrowheads="1"/>
            </p:cNvSpPr>
            <p:nvPr/>
          </p:nvSpPr>
          <p:spPr bwMode="auto">
            <a:xfrm>
              <a:off x="-1528" y="0"/>
              <a:ext cx="1949" cy="1987"/>
            </a:xfrm>
            <a:custGeom>
              <a:avLst/>
              <a:gdLst>
                <a:gd name="T0" fmla="*/ 50077 w 64000"/>
                <a:gd name="T1" fmla="*/ 5595 h 64000"/>
                <a:gd name="T2" fmla="*/ 64000 w 64000"/>
                <a:gd name="T3" fmla="*/ 32000 h 64000"/>
                <a:gd name="T4" fmla="*/ 50077 w 64000"/>
                <a:gd name="T5" fmla="*/ 58404 h 64000"/>
                <a:gd name="T6" fmla="*/ 50077 w 64000"/>
                <a:gd name="T7" fmla="*/ 58404 h 64000"/>
                <a:gd name="T8" fmla="*/ 50076 w 64000"/>
                <a:gd name="T9" fmla="*/ 58404 h 64000"/>
                <a:gd name="T10" fmla="*/ 50077 w 64000"/>
                <a:gd name="T11" fmla="*/ 58405 h 64000"/>
                <a:gd name="T12" fmla="*/ 50077 w 64000"/>
                <a:gd name="T13" fmla="*/ 5595 h 64000"/>
                <a:gd name="T14" fmla="*/ 50076 w 64000"/>
                <a:gd name="T15" fmla="*/ 5595 h 64000"/>
                <a:gd name="T16" fmla="*/ 50077 w 64000"/>
                <a:gd name="T17" fmla="*/ 5595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077 w 64000"/>
                <a:gd name="T28" fmla="*/ -26412 h 64000"/>
                <a:gd name="T29" fmla="*/ 50077 w 64000"/>
                <a:gd name="T30" fmla="*/ 26412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5" name="Line 5"/>
            <p:cNvSpPr>
              <a:spLocks noChangeShapeType="1"/>
            </p:cNvSpPr>
            <p:nvPr/>
          </p:nvSpPr>
          <p:spPr bwMode="auto">
            <a:xfrm>
              <a:off x="864" y="960"/>
              <a:ext cx="46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27" name="Rectangle 6"/>
          <p:cNvSpPr>
            <a:spLocks noGrp="1" noChangeArrowheads="1"/>
          </p:cNvSpPr>
          <p:nvPr>
            <p:ph type="title"/>
          </p:nvPr>
        </p:nvSpPr>
        <p:spPr bwMode="auto">
          <a:xfrm>
            <a:off x="3276600" y="301625"/>
            <a:ext cx="54070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1028" name="Rectangle 7"/>
          <p:cNvSpPr>
            <a:spLocks noGrp="1" noChangeArrowheads="1"/>
          </p:cNvSpPr>
          <p:nvPr>
            <p:ph type="body" idx="1"/>
          </p:nvPr>
        </p:nvSpPr>
        <p:spPr bwMode="auto">
          <a:xfrm>
            <a:off x="1370013" y="1827213"/>
            <a:ext cx="731361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4"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4105"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endParaRPr lang="en-US"/>
          </a:p>
        </p:txBody>
      </p:sp>
      <p:sp>
        <p:nvSpPr>
          <p:cNvPr id="4106"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6EC4E51-EB7E-4B95-AD02-38E5A922920B}" type="slidenum">
              <a:rPr lang="en-US"/>
              <a:pPr>
                <a:defRPr/>
              </a:pPr>
              <a:t>‹#›</a:t>
            </a:fld>
            <a:endParaRPr lang="en-US" dirty="0"/>
          </a:p>
        </p:txBody>
      </p:sp>
      <p:pic>
        <p:nvPicPr>
          <p:cNvPr id="3074" name="Picture 2" descr="https://partner.act.org/sites/pesctab/PESC%20Images/PESC%20logo%20Acronymn.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45379" y="304800"/>
            <a:ext cx="2486025" cy="100012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par>
    </p:tnLst>
  </p:timing>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443038" y="1524000"/>
            <a:ext cx="7239000" cy="906463"/>
          </a:xfrm>
        </p:spPr>
        <p:txBody>
          <a:bodyPr/>
          <a:lstStyle/>
          <a:p>
            <a:pPr eaLnBrk="1" hangingPunct="1"/>
            <a:r>
              <a:rPr lang="en-US" sz="3600" dirty="0" smtClean="0"/>
              <a:t>Technical Advisory Board</a:t>
            </a:r>
          </a:p>
        </p:txBody>
      </p:sp>
      <p:sp>
        <p:nvSpPr>
          <p:cNvPr id="3075" name="Rectangle 3"/>
          <p:cNvSpPr>
            <a:spLocks noGrp="1" noChangeArrowheads="1"/>
          </p:cNvSpPr>
          <p:nvPr>
            <p:ph type="subTitle" idx="1"/>
          </p:nvPr>
        </p:nvSpPr>
        <p:spPr/>
        <p:txBody>
          <a:bodyPr/>
          <a:lstStyle/>
          <a:p>
            <a:pPr eaLnBrk="1" hangingPunct="1"/>
            <a:r>
              <a:rPr lang="en-US" dirty="0" smtClean="0"/>
              <a:t>JSON Initiative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381000"/>
            <a:ext cx="5254625" cy="1139825"/>
          </a:xfrm>
        </p:spPr>
        <p:txBody>
          <a:bodyPr/>
          <a:lstStyle/>
          <a:p>
            <a:r>
              <a:rPr lang="en-US" dirty="0"/>
              <a:t>JavaScript Object </a:t>
            </a:r>
            <a:r>
              <a:rPr lang="en-US" dirty="0" smtClean="0"/>
              <a:t>Notation (JSON)</a:t>
            </a:r>
            <a:endParaRPr lang="en-US" dirty="0"/>
          </a:p>
        </p:txBody>
      </p:sp>
      <p:sp>
        <p:nvSpPr>
          <p:cNvPr id="3" name="Content Placeholder 2"/>
          <p:cNvSpPr>
            <a:spLocks noGrp="1"/>
          </p:cNvSpPr>
          <p:nvPr>
            <p:ph idx="1"/>
          </p:nvPr>
        </p:nvSpPr>
        <p:spPr/>
        <p:txBody>
          <a:bodyPr/>
          <a:lstStyle/>
          <a:p>
            <a:r>
              <a:rPr lang="en-US" sz="2000" dirty="0" smtClean="0"/>
              <a:t>In </a:t>
            </a:r>
            <a:r>
              <a:rPr lang="en-US" sz="2000" dirty="0"/>
              <a:t>use by most RESTful web services</a:t>
            </a:r>
          </a:p>
          <a:p>
            <a:r>
              <a:rPr lang="en-US" sz="2000" dirty="0"/>
              <a:t>Can  be marshaled and </a:t>
            </a:r>
            <a:r>
              <a:rPr lang="en-US" sz="2000" dirty="0" err="1"/>
              <a:t>unmarshaled</a:t>
            </a:r>
            <a:r>
              <a:rPr lang="en-US" sz="2000" dirty="0"/>
              <a:t> directly with JavaScript</a:t>
            </a:r>
          </a:p>
          <a:p>
            <a:r>
              <a:rPr lang="en-US" sz="2000" dirty="0"/>
              <a:t>All major programming languages provide JSON </a:t>
            </a:r>
            <a:r>
              <a:rPr lang="en-US" sz="2000" dirty="0" smtClean="0"/>
              <a:t>conversion to internal data structures and back</a:t>
            </a:r>
            <a:r>
              <a:rPr lang="en-US" sz="2000" dirty="0" smtClean="0"/>
              <a:t>.</a:t>
            </a:r>
            <a:endParaRPr lang="en-US" sz="2000" dirty="0" smtClean="0"/>
          </a:p>
          <a:p>
            <a:r>
              <a:rPr lang="en-US" sz="2000" dirty="0" smtClean="0"/>
              <a:t>JSON Schema standard supported by third party tools </a:t>
            </a:r>
            <a:r>
              <a:rPr lang="en-US" sz="2000" dirty="0" smtClean="0"/>
              <a:t>(e.g., XML </a:t>
            </a:r>
            <a:r>
              <a:rPr lang="en-US" sz="2000" dirty="0" smtClean="0"/>
              <a:t>Spy</a:t>
            </a:r>
            <a:r>
              <a:rPr lang="en-US" sz="2000" dirty="0" smtClean="0"/>
              <a:t>)</a:t>
            </a:r>
          </a:p>
          <a:p>
            <a:r>
              <a:rPr lang="en-US" sz="2000" dirty="0" smtClean="0"/>
              <a:t>JSON and JSON-LD  used for defining standards (HR Open, Credential Transparency Description Language, Schema.org)</a:t>
            </a:r>
          </a:p>
          <a:p>
            <a:r>
              <a:rPr lang="en-US" sz="2000" dirty="0" smtClean="0"/>
              <a:t>JSON output p</a:t>
            </a:r>
            <a:r>
              <a:rPr lang="en-US" sz="2000" dirty="0" smtClean="0"/>
              <a:t>rovided as an option in Ed-Exchange</a:t>
            </a:r>
            <a:endParaRPr lang="en-US" sz="2000" dirty="0" smtClean="0"/>
          </a:p>
        </p:txBody>
      </p:sp>
    </p:spTree>
    <p:extLst>
      <p:ext uri="{BB962C8B-B14F-4D97-AF65-F5344CB8AC3E}">
        <p14:creationId xmlns:p14="http://schemas.microsoft.com/office/powerpoint/2010/main" val="2659527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Task Force</a:t>
            </a:r>
            <a:endParaRPr lang="en-US" dirty="0"/>
          </a:p>
        </p:txBody>
      </p:sp>
      <p:sp>
        <p:nvSpPr>
          <p:cNvPr id="3" name="Content Placeholder 2"/>
          <p:cNvSpPr>
            <a:spLocks noGrp="1"/>
          </p:cNvSpPr>
          <p:nvPr>
            <p:ph idx="1"/>
          </p:nvPr>
        </p:nvSpPr>
        <p:spPr/>
        <p:txBody>
          <a:bodyPr/>
          <a:lstStyle/>
          <a:p>
            <a:r>
              <a:rPr lang="en-US" sz="2400" dirty="0" smtClean="0"/>
              <a:t>Formed at the Spring Summit 2017</a:t>
            </a:r>
          </a:p>
          <a:p>
            <a:r>
              <a:rPr lang="en-US" sz="2400" dirty="0"/>
              <a:t>M</a:t>
            </a:r>
            <a:r>
              <a:rPr lang="en-US" sz="2400" dirty="0" smtClean="0"/>
              <a:t>et weekly for a year</a:t>
            </a:r>
          </a:p>
          <a:p>
            <a:r>
              <a:rPr lang="en-US" sz="2400" dirty="0" smtClean="0"/>
              <a:t>Partnered with A4L in October 2017</a:t>
            </a:r>
          </a:p>
          <a:p>
            <a:r>
              <a:rPr lang="en-US" sz="2400" dirty="0" smtClean="0"/>
              <a:t>Created a mission statement:</a:t>
            </a:r>
          </a:p>
          <a:p>
            <a:pPr lvl="1"/>
            <a:r>
              <a:rPr lang="en-US" sz="2000" dirty="0"/>
              <a:t>The mission of the JSON task force, a partnership between A4L and PESC, is to provide design rules for XML and JSON that promote expression of comparable semantics, simplicity of translation, and ease of implementation. The goal is to  provide the education community with a choice of exchange formats that are aligned with technology trends, but provide continuing support for existing community standards.</a:t>
            </a:r>
          </a:p>
          <a:p>
            <a:pPr lvl="1"/>
            <a:endParaRPr lang="en-US" sz="2000" dirty="0" smtClean="0"/>
          </a:p>
          <a:p>
            <a:endParaRPr lang="en-US" sz="2400" dirty="0" smtClean="0"/>
          </a:p>
          <a:p>
            <a:endParaRPr lang="en-US" sz="2400" dirty="0"/>
          </a:p>
        </p:txBody>
      </p:sp>
    </p:spTree>
    <p:extLst>
      <p:ext uri="{BB962C8B-B14F-4D97-AF65-F5344CB8AC3E}">
        <p14:creationId xmlns:p14="http://schemas.microsoft.com/office/powerpoint/2010/main" val="3619176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Phased Approach</a:t>
            </a:r>
            <a:endParaRPr lang="en-US" dirty="0"/>
          </a:p>
        </p:txBody>
      </p:sp>
      <p:sp>
        <p:nvSpPr>
          <p:cNvPr id="3" name="Content Placeholder 2"/>
          <p:cNvSpPr>
            <a:spLocks noGrp="1"/>
          </p:cNvSpPr>
          <p:nvPr>
            <p:ph idx="1"/>
          </p:nvPr>
        </p:nvSpPr>
        <p:spPr/>
        <p:txBody>
          <a:bodyPr/>
          <a:lstStyle/>
          <a:p>
            <a:r>
              <a:rPr lang="en-US" sz="2000" dirty="0" smtClean="0"/>
              <a:t>Develop XML Schema aware JSON and a set of reference tools supporting the JSON creation (e.g., JAXB, </a:t>
            </a:r>
            <a:r>
              <a:rPr lang="en-US" sz="2000" dirty="0" err="1" smtClean="0"/>
              <a:t>MOXy</a:t>
            </a:r>
            <a:r>
              <a:rPr lang="en-US" sz="2000" dirty="0" smtClean="0"/>
              <a:t>)</a:t>
            </a:r>
          </a:p>
          <a:p>
            <a:r>
              <a:rPr lang="en-US" sz="2000" dirty="0"/>
              <a:t>Offer a schema aware translation service to translate between JSON and XML</a:t>
            </a:r>
          </a:p>
          <a:p>
            <a:r>
              <a:rPr lang="en-US" sz="2000" dirty="0" smtClean="0"/>
              <a:t>Develop standards using JSON Schema that will have comparable structure to XML Schema aware JSON</a:t>
            </a:r>
          </a:p>
          <a:p>
            <a:r>
              <a:rPr lang="en-US" sz="2000" dirty="0" smtClean="0"/>
              <a:t>Determine the value of JSON-LD for unifying education standards</a:t>
            </a:r>
          </a:p>
          <a:p>
            <a:r>
              <a:rPr lang="en-US" sz="2000" dirty="0" smtClean="0"/>
              <a:t>Break down standards into smaller information units accessible through an API</a:t>
            </a:r>
          </a:p>
          <a:p>
            <a:endParaRPr lang="en-US" sz="2400" dirty="0" smtClean="0"/>
          </a:p>
        </p:txBody>
      </p:sp>
    </p:spTree>
    <p:extLst>
      <p:ext uri="{BB962C8B-B14F-4D97-AF65-F5344CB8AC3E}">
        <p14:creationId xmlns:p14="http://schemas.microsoft.com/office/powerpoint/2010/main" val="2632463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Force </a:t>
            </a:r>
            <a:r>
              <a:rPr lang="en-US" dirty="0" smtClean="0"/>
              <a:t>Accomplishments</a:t>
            </a:r>
            <a:endParaRPr lang="en-US" dirty="0"/>
          </a:p>
        </p:txBody>
      </p:sp>
      <p:sp>
        <p:nvSpPr>
          <p:cNvPr id="3" name="Content Placeholder 2"/>
          <p:cNvSpPr>
            <a:spLocks noGrp="1"/>
          </p:cNvSpPr>
          <p:nvPr>
            <p:ph idx="1"/>
          </p:nvPr>
        </p:nvSpPr>
        <p:spPr/>
        <p:txBody>
          <a:bodyPr/>
          <a:lstStyle/>
          <a:p>
            <a:r>
              <a:rPr lang="en-US" sz="2400" dirty="0" smtClean="0"/>
              <a:t>Developed design rules for XML to reduce differences between JSON and XML</a:t>
            </a:r>
          </a:p>
          <a:p>
            <a:r>
              <a:rPr lang="en-US" sz="2400" dirty="0" smtClean="0"/>
              <a:t>Develop rule for XML Schema aware JSON that make JSON consistent for programmers (reduce type and existence checking)</a:t>
            </a:r>
          </a:p>
          <a:p>
            <a:r>
              <a:rPr lang="en-US" sz="2400" dirty="0" smtClean="0"/>
              <a:t>Created JSON using XML Schema aware tools to see how close they would follow the rules </a:t>
            </a:r>
            <a:endParaRPr lang="en-US" sz="2400" dirty="0"/>
          </a:p>
        </p:txBody>
      </p:sp>
    </p:spTree>
    <p:extLst>
      <p:ext uri="{BB962C8B-B14F-4D97-AF65-F5344CB8AC3E}">
        <p14:creationId xmlns:p14="http://schemas.microsoft.com/office/powerpoint/2010/main" val="4261941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I Future Tasks</a:t>
            </a:r>
            <a:endParaRPr lang="en-US" dirty="0"/>
          </a:p>
        </p:txBody>
      </p:sp>
      <p:sp>
        <p:nvSpPr>
          <p:cNvPr id="3" name="Content Placeholder 2"/>
          <p:cNvSpPr>
            <a:spLocks noGrp="1"/>
          </p:cNvSpPr>
          <p:nvPr>
            <p:ph idx="1"/>
          </p:nvPr>
        </p:nvSpPr>
        <p:spPr/>
        <p:txBody>
          <a:bodyPr/>
          <a:lstStyle/>
          <a:p>
            <a:r>
              <a:rPr lang="en-US" dirty="0" smtClean="0"/>
              <a:t>Finalize generation rules for XML Schema aware JSON (e.g., attribute naming, optional attributes, nulls) </a:t>
            </a:r>
          </a:p>
          <a:p>
            <a:r>
              <a:rPr lang="en-US" dirty="0" smtClean="0"/>
              <a:t>Publish rules as standard</a:t>
            </a:r>
            <a:endParaRPr lang="en-US" dirty="0"/>
          </a:p>
          <a:p>
            <a:r>
              <a:rPr lang="en-US" dirty="0" smtClean="0"/>
              <a:t>Provided JAXB, </a:t>
            </a:r>
            <a:r>
              <a:rPr lang="en-US" dirty="0" err="1" smtClean="0"/>
              <a:t>MOXy</a:t>
            </a:r>
            <a:r>
              <a:rPr lang="en-US" dirty="0" smtClean="0"/>
              <a:t> reference model</a:t>
            </a:r>
          </a:p>
          <a:p>
            <a:r>
              <a:rPr lang="en-US" dirty="0" smtClean="0"/>
              <a:t>Provide Translation Engine</a:t>
            </a:r>
          </a:p>
          <a:p>
            <a:pPr marL="0" indent="0">
              <a:buNone/>
            </a:pPr>
            <a:r>
              <a:rPr lang="en-US" dirty="0" smtClean="0"/>
              <a:t> </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1404299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30724" name="Picture 4" descr="C:\Program Files (x86)\Microsoft Office\MEDIA\CAGCAT10\j0240695.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600" y="2133600"/>
            <a:ext cx="4243859" cy="3398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312081"/>
      </p:ext>
    </p:extLst>
  </p:cSld>
  <p:clrMapOvr>
    <a:masterClrMapping/>
  </p:clrMapOvr>
  <p:timing>
    <p:tnLst>
      <p:par>
        <p:cTn id="1" dur="indefinite" restart="never" nodeType="tmRoot"/>
      </p:par>
    </p:tnLst>
  </p:timing>
</p:sld>
</file>

<file path=ppt/theme/theme1.xml><?xml version="1.0" encoding="utf-8"?>
<a:theme xmlns:a="http://schemas.openxmlformats.org/drawingml/2006/main" name="Eclipse">
  <a:themeElements>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Eclips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fa6dcc7a-ed60-4d90-8a63-d1beaf0f6d66">NXM775DWE5FX-7-10</_dlc_DocId>
    <_dlc_DocIdUrl xmlns="fa6dcc7a-ed60-4d90-8a63-d1beaf0f6d66">
      <Url>https://actinc.sharepoint.com/sites/QA_Ext/PESCTAB/_layouts/DocIdRedir.aspx?ID=NXM775DWE5FX-7-10</Url>
      <Description>NXM775DWE5FX-7-10</Description>
    </_dlc_DocIdUrl>
    <_dlc_DocIdPersistId xmlns="fa6dcc7a-ed60-4d90-8a63-d1beaf0f6d6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3B2C08869C62B429B7FAB2490EC1D9F" ma:contentTypeVersion="14" ma:contentTypeDescription="Create a new document." ma:contentTypeScope="" ma:versionID="7748102313ce4845bf2385db05e64d37">
  <xsd:schema xmlns:xsd="http://www.w3.org/2001/XMLSchema" xmlns:xs="http://www.w3.org/2001/XMLSchema" xmlns:p="http://schemas.microsoft.com/office/2006/metadata/properties" xmlns:ns2="fa6dcc7a-ed60-4d90-8a63-d1beaf0f6d66" targetNamespace="http://schemas.microsoft.com/office/2006/metadata/properties" ma:root="true" ma:fieldsID="0aca265d6050834c3ac9a2bfdf60a9f2" ns2:_="">
    <xsd:import namespace="fa6dcc7a-ed60-4d90-8a63-d1beaf0f6d6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6dcc7a-ed60-4d90-8a63-d1beaf0f6d6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false">
      <xsd:simpleType>
        <xsd:restriction base="dms:Text"/>
      </xsd:simpleType>
    </xsd:element>
    <xsd:element name="_dlc_DocIdUrl" ma:index="9" nillable="true" ma:displayName="Document ID" ma:description="Permanent link to this document." ma:hidden="true" ma:internalName="_dlc_DocId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fals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xmlns="">
    <Name>Document ID Generator</Name>
    <Synchronization>Synchronous</Synchronization>
    <Type>10001</Type>
    <SequenceNumber>1000</SequenceNumber>
    <Assembly>Microsoft.Office.DocumentManagement, Version=16.0.0.0, Culture=neutral, PublicKeyToken=71e9bce111e9429c</Assembly>
    <Class>Microsoft.Office.DocumentManagement.Internal.DocIdHandler</Class>
    <Data/>
    <Filter/>
  </Receiver>
  <Receiver xmlns="">
    <Name>Document ID Generator</Name>
    <Synchronization>Synchronous</Synchronization>
    <Type>10002</Type>
    <SequenceNumber>1001</SequenceNumber>
    <Assembly>Microsoft.Office.DocumentManagement, Version=16.0.0.0, Culture=neutral, PublicKeyToken=71e9bce111e9429c</Assembly>
    <Class>Microsoft.Office.DocumentManagement.Internal.DocIdHandler</Class>
    <Data/>
    <Filter/>
  </Receiver>
  <Receiver xmlns="">
    <Name>Document ID Generator</Name>
    <Synchronization>Synchronous</Synchronization>
    <Type>10004</Type>
    <SequenceNumber>1002</SequenceNumber>
    <Assembly>Microsoft.Office.DocumentManagement, Version=16.0.0.0, Culture=neutral, PublicKeyToken=71e9bce111e9429c</Assembly>
    <Class>Microsoft.Office.DocumentManagement.Internal.DocIdHandler</Class>
    <Data/>
    <Filter/>
  </Receiver>
  <Receiver xmlns="">
    <Name>Document ID Generator</Name>
    <Synchronization>Synchronous</Synchronization>
    <Type>10006</Type>
    <SequenceNumber>1003</SequenceNumber>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35DE3D1F-064E-4328-BF0B-98A065DCA977}">
  <ds:schemaRefs>
    <ds:schemaRef ds:uri="http://schemas.microsoft.com/sharepoint/v3/contenttype/forms"/>
  </ds:schemaRefs>
</ds:datastoreItem>
</file>

<file path=customXml/itemProps2.xml><?xml version="1.0" encoding="utf-8"?>
<ds:datastoreItem xmlns:ds="http://schemas.openxmlformats.org/officeDocument/2006/customXml" ds:itemID="{3ECFDDA6-5217-4EDA-8255-4CD3EBACA578}">
  <ds:schemaRefs>
    <ds:schemaRef ds:uri="http://schemas.microsoft.com/office/2006/documentManagement/types"/>
    <ds:schemaRef ds:uri="http://schemas.microsoft.com/office/2006/metadata/properties"/>
    <ds:schemaRef ds:uri="fa6dcc7a-ed60-4d90-8a63-d1beaf0f6d66"/>
    <ds:schemaRef ds:uri="http://www.w3.org/XML/1998/namespace"/>
    <ds:schemaRef ds:uri="http://schemas.microsoft.com/office/infopath/2007/PartnerControls"/>
    <ds:schemaRef ds:uri="http://purl.org/dc/terms/"/>
    <ds:schemaRef ds:uri="http://purl.org/dc/elements/1.1/"/>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95E2F339-057D-4845-9E45-552833AFE7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6dcc7a-ed60-4d90-8a63-d1beaf0f6d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17148E2B-D8B0-4BF2-8A76-A3B5149BCFD8}">
  <ds:schemaRefs>
    <ds:schemaRef ds:uri="http://schemas.microsoft.com/sharepoint/events"/>
    <ds:schemaRef ds:uri=""/>
  </ds:schemaRefs>
</ds:datastoreItem>
</file>

<file path=docProps/app.xml><?xml version="1.0" encoding="utf-8"?>
<Properties xmlns="http://schemas.openxmlformats.org/officeDocument/2006/extended-properties" xmlns:vt="http://schemas.openxmlformats.org/officeDocument/2006/docPropsVTypes">
  <Template>Eclipse</Template>
  <TotalTime>2615</TotalTime>
  <Words>309</Words>
  <Application>Microsoft Office PowerPoint</Application>
  <PresentationFormat>On-screen Show (4:3)</PresentationFormat>
  <Paragraphs>34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Verdana</vt:lpstr>
      <vt:lpstr>Wingdings</vt:lpstr>
      <vt:lpstr>Eclipse</vt:lpstr>
      <vt:lpstr>Technical Advisory Board</vt:lpstr>
      <vt:lpstr>JavaScript Object Notation (JSON)</vt:lpstr>
      <vt:lpstr>JSON Task Force</vt:lpstr>
      <vt:lpstr>Phased Approach</vt:lpstr>
      <vt:lpstr>Task Force Accomplishments</vt:lpstr>
      <vt:lpstr>Phase I Future Tasks</vt:lpstr>
      <vt:lpstr>Questions</vt:lpstr>
    </vt:vector>
  </TitlesOfParts>
  <Company>ACT,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PESC Technical Advisory Board</dc:title>
  <dc:subject>Update</dc:subject>
  <dc:creator>ACT User</dc:creator>
  <cp:lastModifiedBy>Michael D. Morris</cp:lastModifiedBy>
  <cp:revision>197</cp:revision>
  <dcterms:created xsi:type="dcterms:W3CDTF">2010-09-30T20:36:45Z</dcterms:created>
  <dcterms:modified xsi:type="dcterms:W3CDTF">2018-05-03T22:21:42Z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0x01010083B2C08869C62B429B7FAB2490EC1D9F</vt:lpwstr>
  </property>
  <property fmtid="{D5CDD505-2E9C-101B-9397-08002B2CF9AE}" pid="3" name="_dlc_DocIdItemGuid">
    <vt:lpwstr>4ee10fb1-e901-4a54-bae0-ec66e63b68ad</vt:lpwstr>
  </property>
  <property fmtid="{D5CDD505-2E9C-101B-9397-08002B2CF9AE}" pid="4" name="Order">
    <vt:r8>1000</vt:r8>
  </property>
  <property fmtid="{D5CDD505-2E9C-101B-9397-08002B2CF9AE}" pid="5" name="Folders">
    <vt:lpwstr>~/sites/pesctab/TAB Presentations/Technology Panel Spring 2015 v2.pptx</vt:lpwstr>
  </property>
  <property fmtid="{D5CDD505-2E9C-101B-9397-08002B2CF9AE}" pid="6" name="xd_ProgID">
    <vt:lpwstr/>
  </property>
  <property fmtid="{D5CDD505-2E9C-101B-9397-08002B2CF9AE}" pid="7" name="TemplateUrl">
    <vt:lpwstr/>
  </property>
</Properties>
</file>