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17"/>
  </p:notesMasterIdLst>
  <p:sldIdLst>
    <p:sldId id="332" r:id="rId6"/>
    <p:sldId id="322" r:id="rId7"/>
    <p:sldId id="327" r:id="rId8"/>
    <p:sldId id="333" r:id="rId9"/>
    <p:sldId id="328" r:id="rId10"/>
    <p:sldId id="306" r:id="rId11"/>
    <p:sldId id="326" r:id="rId12"/>
    <p:sldId id="329" r:id="rId13"/>
    <p:sldId id="331" r:id="rId14"/>
    <p:sldId id="330" r:id="rId15"/>
    <p:sldId id="28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461AB-787A-4FC5-B140-CD9223608AFA}" v="45" dt="2022-05-02T18:16:13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2352" autoAdjust="0"/>
  </p:normalViewPr>
  <p:slideViewPr>
    <p:cSldViewPr>
      <p:cViewPr varScale="1">
        <p:scale>
          <a:sx n="105" d="100"/>
          <a:sy n="105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. Morris" userId="06cc7d6b-cf62-4b17-a0a3-a1e4a3be2881" providerId="ADAL" clId="{1DD461AB-787A-4FC5-B140-CD9223608AFA}"/>
    <pc:docChg chg="custSel addSld delSld modSld sldOrd modMainMaster">
      <pc:chgData name="Michael D. Morris" userId="06cc7d6b-cf62-4b17-a0a3-a1e4a3be2881" providerId="ADAL" clId="{1DD461AB-787A-4FC5-B140-CD9223608AFA}" dt="2022-05-02T18:16:13.813" v="6447" actId="1076"/>
      <pc:docMkLst>
        <pc:docMk/>
      </pc:docMkLst>
      <pc:sldChg chg="del">
        <pc:chgData name="Michael D. Morris" userId="06cc7d6b-cf62-4b17-a0a3-a1e4a3be2881" providerId="ADAL" clId="{1DD461AB-787A-4FC5-B140-CD9223608AFA}" dt="2022-04-25T20:09:17.557" v="5544" actId="2696"/>
        <pc:sldMkLst>
          <pc:docMk/>
          <pc:sldMk cId="0" sldId="256"/>
        </pc:sldMkLst>
      </pc:sldChg>
      <pc:sldChg chg="modSp mod ord">
        <pc:chgData name="Michael D. Morris" userId="06cc7d6b-cf62-4b17-a0a3-a1e4a3be2881" providerId="ADAL" clId="{1DD461AB-787A-4FC5-B140-CD9223608AFA}" dt="2022-04-25T21:00:35.446" v="5591" actId="20577"/>
        <pc:sldMkLst>
          <pc:docMk/>
          <pc:sldMk cId="2659527831" sldId="306"/>
        </pc:sldMkLst>
        <pc:spChg chg="mod">
          <ac:chgData name="Michael D. Morris" userId="06cc7d6b-cf62-4b17-a0a3-a1e4a3be2881" providerId="ADAL" clId="{1DD461AB-787A-4FC5-B140-CD9223608AFA}" dt="2022-04-25T00:07:42.097" v="3071" actId="20577"/>
          <ac:spMkLst>
            <pc:docMk/>
            <pc:sldMk cId="2659527831" sldId="306"/>
            <ac:spMk id="2" creationId="{00000000-0000-0000-0000-000000000000}"/>
          </ac:spMkLst>
        </pc:spChg>
        <pc:spChg chg="mod">
          <ac:chgData name="Michael D. Morris" userId="06cc7d6b-cf62-4b17-a0a3-a1e4a3be2881" providerId="ADAL" clId="{1DD461AB-787A-4FC5-B140-CD9223608AFA}" dt="2022-04-25T21:00:35.446" v="5591" actId="20577"/>
          <ac:spMkLst>
            <pc:docMk/>
            <pc:sldMk cId="2659527831" sldId="306"/>
            <ac:spMk id="3" creationId="{00000000-0000-0000-0000-000000000000}"/>
          </ac:spMkLst>
        </pc:spChg>
      </pc:sldChg>
      <pc:sldChg chg="del">
        <pc:chgData name="Michael D. Morris" userId="06cc7d6b-cf62-4b17-a0a3-a1e4a3be2881" providerId="ADAL" clId="{1DD461AB-787A-4FC5-B140-CD9223608AFA}" dt="2022-04-25T00:30:07.897" v="3836" actId="2696"/>
        <pc:sldMkLst>
          <pc:docMk/>
          <pc:sldMk cId="3619176178" sldId="316"/>
        </pc:sldMkLst>
      </pc:sldChg>
      <pc:sldChg chg="del">
        <pc:chgData name="Michael D. Morris" userId="06cc7d6b-cf62-4b17-a0a3-a1e4a3be2881" providerId="ADAL" clId="{1DD461AB-787A-4FC5-B140-CD9223608AFA}" dt="2022-04-25T00:28:50.413" v="3832" actId="2696"/>
        <pc:sldMkLst>
          <pc:docMk/>
          <pc:sldMk cId="2632463566" sldId="318"/>
        </pc:sldMkLst>
      </pc:sldChg>
      <pc:sldChg chg="modSp mod ord">
        <pc:chgData name="Michael D. Morris" userId="06cc7d6b-cf62-4b17-a0a3-a1e4a3be2881" providerId="ADAL" clId="{1DD461AB-787A-4FC5-B140-CD9223608AFA}" dt="2022-04-26T13:55:05.799" v="6301" actId="20577"/>
        <pc:sldMkLst>
          <pc:docMk/>
          <pc:sldMk cId="4261941081" sldId="322"/>
        </pc:sldMkLst>
        <pc:spChg chg="mod">
          <ac:chgData name="Michael D. Morris" userId="06cc7d6b-cf62-4b17-a0a3-a1e4a3be2881" providerId="ADAL" clId="{1DD461AB-787A-4FC5-B140-CD9223608AFA}" dt="2022-04-24T23:22:48.753" v="1013" actId="14100"/>
          <ac:spMkLst>
            <pc:docMk/>
            <pc:sldMk cId="4261941081" sldId="322"/>
            <ac:spMk id="2" creationId="{00000000-0000-0000-0000-000000000000}"/>
          </ac:spMkLst>
        </pc:spChg>
        <pc:spChg chg="mod">
          <ac:chgData name="Michael D. Morris" userId="06cc7d6b-cf62-4b17-a0a3-a1e4a3be2881" providerId="ADAL" clId="{1DD461AB-787A-4FC5-B140-CD9223608AFA}" dt="2022-04-26T13:55:05.799" v="6301" actId="20577"/>
          <ac:spMkLst>
            <pc:docMk/>
            <pc:sldMk cId="4261941081" sldId="322"/>
            <ac:spMk id="3" creationId="{00000000-0000-0000-0000-000000000000}"/>
          </ac:spMkLst>
        </pc:spChg>
      </pc:sldChg>
      <pc:sldChg chg="modSp del mod">
        <pc:chgData name="Michael D. Morris" userId="06cc7d6b-cf62-4b17-a0a3-a1e4a3be2881" providerId="ADAL" clId="{1DD461AB-787A-4FC5-B140-CD9223608AFA}" dt="2022-04-25T00:43:17.230" v="4179" actId="2696"/>
        <pc:sldMkLst>
          <pc:docMk/>
          <pc:sldMk cId="1140429976" sldId="323"/>
        </pc:sldMkLst>
        <pc:spChg chg="mod">
          <ac:chgData name="Michael D. Morris" userId="06cc7d6b-cf62-4b17-a0a3-a1e4a3be2881" providerId="ADAL" clId="{1DD461AB-787A-4FC5-B140-CD9223608AFA}" dt="2022-04-25T00:38:30.818" v="4044" actId="20577"/>
          <ac:spMkLst>
            <pc:docMk/>
            <pc:sldMk cId="1140429976" sldId="323"/>
            <ac:spMk id="2" creationId="{00000000-0000-0000-0000-000000000000}"/>
          </ac:spMkLst>
        </pc:spChg>
        <pc:spChg chg="mod">
          <ac:chgData name="Michael D. Morris" userId="06cc7d6b-cf62-4b17-a0a3-a1e4a3be2881" providerId="ADAL" clId="{1DD461AB-787A-4FC5-B140-CD9223608AFA}" dt="2022-04-25T00:40:08.822" v="4175" actId="5793"/>
          <ac:spMkLst>
            <pc:docMk/>
            <pc:sldMk cId="1140429976" sldId="323"/>
            <ac:spMk id="3" creationId="{00000000-0000-0000-0000-000000000000}"/>
          </ac:spMkLst>
        </pc:spChg>
      </pc:sldChg>
      <pc:sldChg chg="modSp del mod">
        <pc:chgData name="Michael D. Morris" userId="06cc7d6b-cf62-4b17-a0a3-a1e4a3be2881" providerId="ADAL" clId="{1DD461AB-787A-4FC5-B140-CD9223608AFA}" dt="2022-04-25T19:51:59.161" v="5481" actId="2696"/>
        <pc:sldMkLst>
          <pc:docMk/>
          <pc:sldMk cId="3245760314" sldId="324"/>
        </pc:sldMkLst>
        <pc:spChg chg="mod">
          <ac:chgData name="Michael D. Morris" userId="06cc7d6b-cf62-4b17-a0a3-a1e4a3be2881" providerId="ADAL" clId="{1DD461AB-787A-4FC5-B140-CD9223608AFA}" dt="2022-04-25T00:54:39.887" v="4345" actId="20577"/>
          <ac:spMkLst>
            <pc:docMk/>
            <pc:sldMk cId="3245760314" sldId="324"/>
            <ac:spMk id="2" creationId="{0A706D38-BC22-4188-9CBC-198EE633854C}"/>
          </ac:spMkLst>
        </pc:spChg>
      </pc:sldChg>
      <pc:sldChg chg="new del">
        <pc:chgData name="Michael D. Morris" userId="06cc7d6b-cf62-4b17-a0a3-a1e4a3be2881" providerId="ADAL" clId="{1DD461AB-787A-4FC5-B140-CD9223608AFA}" dt="2022-04-24T23:37:42.060" v="1575" actId="2696"/>
        <pc:sldMkLst>
          <pc:docMk/>
          <pc:sldMk cId="4031705625" sldId="325"/>
        </pc:sldMkLst>
      </pc:sldChg>
      <pc:sldChg chg="modSp new mod ord">
        <pc:chgData name="Michael D. Morris" userId="06cc7d6b-cf62-4b17-a0a3-a1e4a3be2881" providerId="ADAL" clId="{1DD461AB-787A-4FC5-B140-CD9223608AFA}" dt="2022-04-26T16:24:43.162" v="6407" actId="20577"/>
        <pc:sldMkLst>
          <pc:docMk/>
          <pc:sldMk cId="3081245516" sldId="326"/>
        </pc:sldMkLst>
        <pc:spChg chg="mod">
          <ac:chgData name="Michael D. Morris" userId="06cc7d6b-cf62-4b17-a0a3-a1e4a3be2881" providerId="ADAL" clId="{1DD461AB-787A-4FC5-B140-CD9223608AFA}" dt="2022-04-24T23:11:00.484" v="616" actId="20577"/>
          <ac:spMkLst>
            <pc:docMk/>
            <pc:sldMk cId="3081245516" sldId="326"/>
            <ac:spMk id="2" creationId="{5202D24D-D3C1-4E90-83E0-E4BE447609CA}"/>
          </ac:spMkLst>
        </pc:spChg>
        <pc:spChg chg="mod">
          <ac:chgData name="Michael D. Morris" userId="06cc7d6b-cf62-4b17-a0a3-a1e4a3be2881" providerId="ADAL" clId="{1DD461AB-787A-4FC5-B140-CD9223608AFA}" dt="2022-04-26T16:24:43.162" v="6407" actId="20577"/>
          <ac:spMkLst>
            <pc:docMk/>
            <pc:sldMk cId="3081245516" sldId="326"/>
            <ac:spMk id="3" creationId="{27833A80-08BE-4FED-B8C8-A0B57A4C9D44}"/>
          </ac:spMkLst>
        </pc:spChg>
      </pc:sldChg>
      <pc:sldChg chg="modSp new mod ord">
        <pc:chgData name="Michael D. Morris" userId="06cc7d6b-cf62-4b17-a0a3-a1e4a3be2881" providerId="ADAL" clId="{1DD461AB-787A-4FC5-B140-CD9223608AFA}" dt="2022-04-26T13:51:17.198" v="6250" actId="20577"/>
        <pc:sldMkLst>
          <pc:docMk/>
          <pc:sldMk cId="443618395" sldId="327"/>
        </pc:sldMkLst>
        <pc:spChg chg="mod">
          <ac:chgData name="Michael D. Morris" userId="06cc7d6b-cf62-4b17-a0a3-a1e4a3be2881" providerId="ADAL" clId="{1DD461AB-787A-4FC5-B140-CD9223608AFA}" dt="2022-04-24T23:24:28.943" v="1060" actId="20577"/>
          <ac:spMkLst>
            <pc:docMk/>
            <pc:sldMk cId="443618395" sldId="327"/>
            <ac:spMk id="2" creationId="{5FF7489D-E56E-4FD2-8236-73D31E56EA63}"/>
          </ac:spMkLst>
        </pc:spChg>
        <pc:spChg chg="mod">
          <ac:chgData name="Michael D. Morris" userId="06cc7d6b-cf62-4b17-a0a3-a1e4a3be2881" providerId="ADAL" clId="{1DD461AB-787A-4FC5-B140-CD9223608AFA}" dt="2022-04-26T13:51:17.198" v="6250" actId="20577"/>
          <ac:spMkLst>
            <pc:docMk/>
            <pc:sldMk cId="443618395" sldId="327"/>
            <ac:spMk id="3" creationId="{22543AD5-50B0-43E6-AA99-71A9B6575866}"/>
          </ac:spMkLst>
        </pc:spChg>
      </pc:sldChg>
      <pc:sldChg chg="modSp new mod ord">
        <pc:chgData name="Michael D. Morris" userId="06cc7d6b-cf62-4b17-a0a3-a1e4a3be2881" providerId="ADAL" clId="{1DD461AB-787A-4FC5-B140-CD9223608AFA}" dt="2022-04-25T21:23:01.414" v="5607" actId="20577"/>
        <pc:sldMkLst>
          <pc:docMk/>
          <pc:sldMk cId="3363013509" sldId="328"/>
        </pc:sldMkLst>
        <pc:spChg chg="mod">
          <ac:chgData name="Michael D. Morris" userId="06cc7d6b-cf62-4b17-a0a3-a1e4a3be2881" providerId="ADAL" clId="{1DD461AB-787A-4FC5-B140-CD9223608AFA}" dt="2022-04-25T00:07:00.017" v="2998" actId="20577"/>
          <ac:spMkLst>
            <pc:docMk/>
            <pc:sldMk cId="3363013509" sldId="328"/>
            <ac:spMk id="2" creationId="{E379A0F5-92F7-4BC2-9CF0-6B91968C7304}"/>
          </ac:spMkLst>
        </pc:spChg>
        <pc:spChg chg="mod">
          <ac:chgData name="Michael D. Morris" userId="06cc7d6b-cf62-4b17-a0a3-a1e4a3be2881" providerId="ADAL" clId="{1DD461AB-787A-4FC5-B140-CD9223608AFA}" dt="2022-04-25T21:23:01.414" v="5607" actId="20577"/>
          <ac:spMkLst>
            <pc:docMk/>
            <pc:sldMk cId="3363013509" sldId="328"/>
            <ac:spMk id="3" creationId="{BA54905B-7DE3-4BE4-87E4-898896606501}"/>
          </ac:spMkLst>
        </pc:spChg>
      </pc:sldChg>
      <pc:sldChg chg="modSp new mod">
        <pc:chgData name="Michael D. Morris" userId="06cc7d6b-cf62-4b17-a0a3-a1e4a3be2881" providerId="ADAL" clId="{1DD461AB-787A-4FC5-B140-CD9223608AFA}" dt="2022-04-25T00:42:52.395" v="4178" actId="20577"/>
        <pc:sldMkLst>
          <pc:docMk/>
          <pc:sldMk cId="3578328443" sldId="329"/>
        </pc:sldMkLst>
        <pc:spChg chg="mod">
          <ac:chgData name="Michael D. Morris" userId="06cc7d6b-cf62-4b17-a0a3-a1e4a3be2881" providerId="ADAL" clId="{1DD461AB-787A-4FC5-B140-CD9223608AFA}" dt="2022-04-25T00:08:05.369" v="3098" actId="20577"/>
          <ac:spMkLst>
            <pc:docMk/>
            <pc:sldMk cId="3578328443" sldId="329"/>
            <ac:spMk id="2" creationId="{67A9FE7E-88FC-4CC7-A113-843F40EE907C}"/>
          </ac:spMkLst>
        </pc:spChg>
        <pc:spChg chg="mod">
          <ac:chgData name="Michael D. Morris" userId="06cc7d6b-cf62-4b17-a0a3-a1e4a3be2881" providerId="ADAL" clId="{1DD461AB-787A-4FC5-B140-CD9223608AFA}" dt="2022-04-25T00:42:52.395" v="4178" actId="20577"/>
          <ac:spMkLst>
            <pc:docMk/>
            <pc:sldMk cId="3578328443" sldId="329"/>
            <ac:spMk id="3" creationId="{9A3E532F-2811-4F41-B32E-E1410550F34F}"/>
          </ac:spMkLst>
        </pc:spChg>
      </pc:sldChg>
      <pc:sldChg chg="modSp new mod">
        <pc:chgData name="Michael D. Morris" userId="06cc7d6b-cf62-4b17-a0a3-a1e4a3be2881" providerId="ADAL" clId="{1DD461AB-787A-4FC5-B140-CD9223608AFA}" dt="2022-05-02T18:16:13.813" v="6447" actId="1076"/>
        <pc:sldMkLst>
          <pc:docMk/>
          <pc:sldMk cId="1632069046" sldId="330"/>
        </pc:sldMkLst>
        <pc:spChg chg="mod">
          <ac:chgData name="Michael D. Morris" userId="06cc7d6b-cf62-4b17-a0a3-a1e4a3be2881" providerId="ADAL" clId="{1DD461AB-787A-4FC5-B140-CD9223608AFA}" dt="2022-04-25T01:08:21.891" v="4448" actId="20577"/>
          <ac:spMkLst>
            <pc:docMk/>
            <pc:sldMk cId="1632069046" sldId="330"/>
            <ac:spMk id="2" creationId="{2AE9F1F4-0D6C-4497-A750-B717D9F41AD2}"/>
          </ac:spMkLst>
        </pc:spChg>
        <pc:spChg chg="mod">
          <ac:chgData name="Michael D. Morris" userId="06cc7d6b-cf62-4b17-a0a3-a1e4a3be2881" providerId="ADAL" clId="{1DD461AB-787A-4FC5-B140-CD9223608AFA}" dt="2022-05-02T18:16:13.813" v="6447" actId="1076"/>
          <ac:spMkLst>
            <pc:docMk/>
            <pc:sldMk cId="1632069046" sldId="330"/>
            <ac:spMk id="3" creationId="{AE49F143-E423-4068-B98A-D5537B392015}"/>
          </ac:spMkLst>
        </pc:spChg>
      </pc:sldChg>
      <pc:sldChg chg="modSp new mod">
        <pc:chgData name="Michael D. Morris" userId="06cc7d6b-cf62-4b17-a0a3-a1e4a3be2881" providerId="ADAL" clId="{1DD461AB-787A-4FC5-B140-CD9223608AFA}" dt="2022-04-25T01:12:05.839" v="4728" actId="20577"/>
        <pc:sldMkLst>
          <pc:docMk/>
          <pc:sldMk cId="157107047" sldId="331"/>
        </pc:sldMkLst>
        <pc:spChg chg="mod">
          <ac:chgData name="Michael D. Morris" userId="06cc7d6b-cf62-4b17-a0a3-a1e4a3be2881" providerId="ADAL" clId="{1DD461AB-787A-4FC5-B140-CD9223608AFA}" dt="2022-04-25T01:11:47.502" v="4707" actId="20577"/>
          <ac:spMkLst>
            <pc:docMk/>
            <pc:sldMk cId="157107047" sldId="331"/>
            <ac:spMk id="2" creationId="{FAE85BE5-0030-49B6-95BC-78BD019AFEF8}"/>
          </ac:spMkLst>
        </pc:spChg>
        <pc:spChg chg="mod">
          <ac:chgData name="Michael D. Morris" userId="06cc7d6b-cf62-4b17-a0a3-a1e4a3be2881" providerId="ADAL" clId="{1DD461AB-787A-4FC5-B140-CD9223608AFA}" dt="2022-04-25T01:12:05.839" v="4728" actId="20577"/>
          <ac:spMkLst>
            <pc:docMk/>
            <pc:sldMk cId="157107047" sldId="331"/>
            <ac:spMk id="3" creationId="{C5B01A95-F316-4B10-AFED-669318B54D56}"/>
          </ac:spMkLst>
        </pc:spChg>
      </pc:sldChg>
      <pc:sldChg chg="add del">
        <pc:chgData name="Michael D. Morris" userId="06cc7d6b-cf62-4b17-a0a3-a1e4a3be2881" providerId="ADAL" clId="{1DD461AB-787A-4FC5-B140-CD9223608AFA}" dt="2022-04-25T01:22:02.190" v="5291" actId="2696"/>
        <pc:sldMkLst>
          <pc:docMk/>
          <pc:sldMk cId="341935753" sldId="332"/>
        </pc:sldMkLst>
      </pc:sldChg>
      <pc:sldChg chg="addSp delSp modSp new mod">
        <pc:chgData name="Michael D. Morris" userId="06cc7d6b-cf62-4b17-a0a3-a1e4a3be2881" providerId="ADAL" clId="{1DD461AB-787A-4FC5-B140-CD9223608AFA}" dt="2022-04-25T20:09:34.460" v="5545" actId="255"/>
        <pc:sldMkLst>
          <pc:docMk/>
          <pc:sldMk cId="1166782397" sldId="332"/>
        </pc:sldMkLst>
        <pc:spChg chg="mod">
          <ac:chgData name="Michael D. Morris" userId="06cc7d6b-cf62-4b17-a0a3-a1e4a3be2881" providerId="ADAL" clId="{1DD461AB-787A-4FC5-B140-CD9223608AFA}" dt="2022-04-25T20:07:59.079" v="5518" actId="1076"/>
          <ac:spMkLst>
            <pc:docMk/>
            <pc:sldMk cId="1166782397" sldId="332"/>
            <ac:spMk id="2" creationId="{686B7551-340A-425A-9EEE-355358A5C17F}"/>
          </ac:spMkLst>
        </pc:spChg>
        <pc:spChg chg="del mod">
          <ac:chgData name="Michael D. Morris" userId="06cc7d6b-cf62-4b17-a0a3-a1e4a3be2881" providerId="ADAL" clId="{1DD461AB-787A-4FC5-B140-CD9223608AFA}" dt="2022-04-25T20:08:15.187" v="5521" actId="478"/>
          <ac:spMkLst>
            <pc:docMk/>
            <pc:sldMk cId="1166782397" sldId="332"/>
            <ac:spMk id="3" creationId="{83FA7942-1300-4E19-B70E-E8CD3898A950}"/>
          </ac:spMkLst>
        </pc:spChg>
        <pc:spChg chg="add del mod">
          <ac:chgData name="Michael D. Morris" userId="06cc7d6b-cf62-4b17-a0a3-a1e4a3be2881" providerId="ADAL" clId="{1DD461AB-787A-4FC5-B140-CD9223608AFA}" dt="2022-04-25T20:08:02.184" v="5520"/>
          <ac:spMkLst>
            <pc:docMk/>
            <pc:sldMk cId="1166782397" sldId="332"/>
            <ac:spMk id="4" creationId="{70287946-285E-4821-BB61-5525920653F1}"/>
          </ac:spMkLst>
        </pc:spChg>
        <pc:spChg chg="add del mod">
          <ac:chgData name="Michael D. Morris" userId="06cc7d6b-cf62-4b17-a0a3-a1e4a3be2881" providerId="ADAL" clId="{1DD461AB-787A-4FC5-B140-CD9223608AFA}" dt="2022-04-25T20:08:23.723" v="5522" actId="478"/>
          <ac:spMkLst>
            <pc:docMk/>
            <pc:sldMk cId="1166782397" sldId="332"/>
            <ac:spMk id="5" creationId="{A4A925DC-036B-4FC8-9B03-E48DF5A58EC8}"/>
          </ac:spMkLst>
        </pc:spChg>
        <pc:spChg chg="add mod">
          <ac:chgData name="Michael D. Morris" userId="06cc7d6b-cf62-4b17-a0a3-a1e4a3be2881" providerId="ADAL" clId="{1DD461AB-787A-4FC5-B140-CD9223608AFA}" dt="2022-04-25T20:09:34.460" v="5545" actId="255"/>
          <ac:spMkLst>
            <pc:docMk/>
            <pc:sldMk cId="1166782397" sldId="332"/>
            <ac:spMk id="6" creationId="{B6BBAABE-76E4-4F72-B112-DDDF0F2A5508}"/>
          </ac:spMkLst>
        </pc:spChg>
      </pc:sldChg>
      <pc:sldChg chg="modSp new mod">
        <pc:chgData name="Michael D. Morris" userId="06cc7d6b-cf62-4b17-a0a3-a1e4a3be2881" providerId="ADAL" clId="{1DD461AB-787A-4FC5-B140-CD9223608AFA}" dt="2022-04-26T13:52:35.623" v="6261" actId="20577"/>
        <pc:sldMkLst>
          <pc:docMk/>
          <pc:sldMk cId="2780367207" sldId="333"/>
        </pc:sldMkLst>
        <pc:spChg chg="mod">
          <ac:chgData name="Michael D. Morris" userId="06cc7d6b-cf62-4b17-a0a3-a1e4a3be2881" providerId="ADAL" clId="{1DD461AB-787A-4FC5-B140-CD9223608AFA}" dt="2022-04-26T13:47:04.196" v="6041" actId="20577"/>
          <ac:spMkLst>
            <pc:docMk/>
            <pc:sldMk cId="2780367207" sldId="333"/>
            <ac:spMk id="2" creationId="{FE7E79DF-0051-41C8-808F-C994A15F1AC9}"/>
          </ac:spMkLst>
        </pc:spChg>
        <pc:spChg chg="mod">
          <ac:chgData name="Michael D. Morris" userId="06cc7d6b-cf62-4b17-a0a3-a1e4a3be2881" providerId="ADAL" clId="{1DD461AB-787A-4FC5-B140-CD9223608AFA}" dt="2022-04-26T13:52:35.623" v="6261" actId="20577"/>
          <ac:spMkLst>
            <pc:docMk/>
            <pc:sldMk cId="2780367207" sldId="333"/>
            <ac:spMk id="3" creationId="{E46C1C9A-017A-44CC-8455-BBC8AFBD0D22}"/>
          </ac:spMkLst>
        </pc:spChg>
      </pc:sldChg>
      <pc:sldMasterChg chg="addSp delSp modSp mod">
        <pc:chgData name="Michael D. Morris" userId="06cc7d6b-cf62-4b17-a0a3-a1e4a3be2881" providerId="ADAL" clId="{1DD461AB-787A-4FC5-B140-CD9223608AFA}" dt="2022-04-25T20:05:18.532" v="5484" actId="1076"/>
        <pc:sldMasterMkLst>
          <pc:docMk/>
          <pc:sldMasterMk cId="0" sldId="2147483649"/>
        </pc:sldMasterMkLst>
        <pc:picChg chg="add mod">
          <ac:chgData name="Michael D. Morris" userId="06cc7d6b-cf62-4b17-a0a3-a1e4a3be2881" providerId="ADAL" clId="{1DD461AB-787A-4FC5-B140-CD9223608AFA}" dt="2022-04-25T20:05:18.532" v="5484" actId="1076"/>
          <ac:picMkLst>
            <pc:docMk/>
            <pc:sldMasterMk cId="0" sldId="2147483649"/>
            <ac:picMk id="3" creationId="{CAE5CE7B-D433-4788-90E5-DE6438BFB29D}"/>
          </ac:picMkLst>
        </pc:picChg>
        <pc:picChg chg="del">
          <ac:chgData name="Michael D. Morris" userId="06cc7d6b-cf62-4b17-a0a3-a1e4a3be2881" providerId="ADAL" clId="{1DD461AB-787A-4FC5-B140-CD9223608AFA}" dt="2022-04-25T20:05:08.296" v="5482" actId="478"/>
          <ac:picMkLst>
            <pc:docMk/>
            <pc:sldMasterMk cId="0" sldId="2147483649"/>
            <ac:picMk id="3074" creationId="{00000000-0000-0000-0000-000000000000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9E825-80EB-4C4B-9A10-8EFC26ADBB3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BA3C-A7E0-4904-812C-6A77F48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BA3C-A7E0-4904-812C-6A77F489FB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3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76455-0186-4AF9-BD80-A8841B3E93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https://partner.act.org/sites/pesctab/PESC%20Images/PESC%20logo%20Acronym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15"/>
            <a:ext cx="24860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0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D73D5-E4A4-46AD-A34E-6A7918E57F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2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4940-A59F-497C-A7C0-FEA9FF8B23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3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57B83-86BA-461B-8679-6E543A2191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6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DB06B-5DFB-4379-B534-A3C015193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5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82A7B-C2B7-49DE-8D5B-988BE25307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59F5A-CB5C-4496-9C42-4B4ACBBE8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6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31778-5BA7-4677-9A20-DA5422A3D5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FECEB-E097-44EC-86A8-B4EB2EE8EB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7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5227A-7B17-4A4B-837B-F5A551D8B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9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96DD7-81BD-475A-B3B0-7CB62FDBFA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7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3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301625"/>
            <a:ext cx="5407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EC4E51-EB7E-4B95-AD02-38E5A9229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5CE7B-D433-4788-90E5-DE6438BFB2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7750" y="0"/>
            <a:ext cx="1981200" cy="1543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7551-340A-425A-9EEE-355358A5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326135"/>
            <a:ext cx="5788025" cy="1139825"/>
          </a:xfrm>
        </p:spPr>
        <p:txBody>
          <a:bodyPr/>
          <a:lstStyle/>
          <a:p>
            <a:r>
              <a:rPr lang="en-US" dirty="0"/>
              <a:t>Technical Advisory 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BAABE-76E4-4F72-B112-DDDF0F2A5508}"/>
              </a:ext>
            </a:extLst>
          </p:cNvPr>
          <p:cNvSpPr txBox="1"/>
          <p:nvPr/>
        </p:nvSpPr>
        <p:spPr>
          <a:xfrm>
            <a:off x="2634669" y="3276600"/>
            <a:ext cx="4833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JSON-LD Task Force</a:t>
            </a:r>
          </a:p>
        </p:txBody>
      </p:sp>
    </p:spTree>
    <p:extLst>
      <p:ext uri="{BB962C8B-B14F-4D97-AF65-F5344CB8AC3E}">
        <p14:creationId xmlns:p14="http://schemas.microsoft.com/office/powerpoint/2010/main" val="116678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F1F4-0D6C-4497-A750-B717D9F4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F143-E423-4068-B98A-D5537B39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3" y="1752600"/>
            <a:ext cx="7313612" cy="4114800"/>
          </a:xfrm>
        </p:spPr>
        <p:txBody>
          <a:bodyPr/>
          <a:lstStyle/>
          <a:p>
            <a:r>
              <a:rPr lang="en-US" sz="2400" dirty="0"/>
              <a:t>Do we use turtle or JSON-LD for SHACL definitions?</a:t>
            </a:r>
          </a:p>
          <a:p>
            <a:r>
              <a:rPr lang="en-US" sz="2400" dirty="0"/>
              <a:t>Do we create both JSON Schema and SHACL definitions? </a:t>
            </a:r>
          </a:p>
          <a:p>
            <a:r>
              <a:rPr lang="en-US" sz="2400" dirty="0"/>
              <a:t>How do we structure SHACL shapes so that we can reuse them?:</a:t>
            </a:r>
          </a:p>
          <a:p>
            <a:pPr lvl="1"/>
            <a:r>
              <a:rPr lang="en-US" sz="2400" dirty="0"/>
              <a:t>Give each object a resolvable IRI that will retrieve the SHACL shape</a:t>
            </a:r>
          </a:p>
          <a:p>
            <a:pPr lvl="1"/>
            <a:r>
              <a:rPr lang="en-US" sz="2400" dirty="0"/>
              <a:t>Put them in a relational database</a:t>
            </a:r>
          </a:p>
          <a:p>
            <a:pPr lvl="1"/>
            <a:r>
              <a:rPr lang="en-US" sz="2400" dirty="0"/>
              <a:t>Put them in a single document that can be retrieved and then parsed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6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30724" name="Picture 4" descr="C:\Program Files (x86)\Microsoft Office\MEDIA\CAGCAT10\j024069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4243859" cy="339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1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1" y="346074"/>
            <a:ext cx="5870448" cy="1139825"/>
          </a:xfrm>
        </p:spPr>
        <p:txBody>
          <a:bodyPr/>
          <a:lstStyle/>
          <a:p>
            <a:r>
              <a:rPr lang="en-US" dirty="0"/>
              <a:t>Task Force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620000" cy="4114800"/>
          </a:xfrm>
        </p:spPr>
        <p:txBody>
          <a:bodyPr/>
          <a:lstStyle/>
          <a:p>
            <a:r>
              <a:rPr lang="en-US" sz="2400" dirty="0"/>
              <a:t>PESC TAB recommended that PESC recognize JSON exchanges that complied with XML Schema translation rules (April 2015).</a:t>
            </a:r>
          </a:p>
          <a:p>
            <a:r>
              <a:rPr lang="en-US" sz="2400" dirty="0"/>
              <a:t>Task Force initiated activities in May 2017.</a:t>
            </a:r>
          </a:p>
          <a:p>
            <a:r>
              <a:rPr lang="en-US" sz="2400" dirty="0"/>
              <a:t>In collaboration with A4L, developed rules for XML </a:t>
            </a:r>
            <a:r>
              <a:rPr lang="en-US" sz="2400"/>
              <a:t>schema aware JSON </a:t>
            </a:r>
            <a:r>
              <a:rPr lang="en-US" sz="2400" dirty="0"/>
              <a:t>(2018-2019)  </a:t>
            </a:r>
          </a:p>
          <a:p>
            <a:r>
              <a:rPr lang="en-US" sz="2400" dirty="0"/>
              <a:t>Published PESC Compliant JSON specification (March 2019)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194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489D-E56E-4FD2-8236-73D31E56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Force History (continued)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3AD5-50B0-43E6-AA99-71A9B657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Created JSON Schema for the College Transcript using XML subset schema and </a:t>
            </a:r>
            <a:r>
              <a:rPr lang="en-US" sz="2400" dirty="0" err="1"/>
              <a:t>XMLSpy</a:t>
            </a:r>
            <a:r>
              <a:rPr lang="en-US" sz="2000" baseline="30000" dirty="0"/>
              <a:t>®</a:t>
            </a:r>
            <a:r>
              <a:rPr lang="en-US" sz="2400" dirty="0"/>
              <a:t> XML to JSON Schema conversion (2018)</a:t>
            </a:r>
          </a:p>
          <a:p>
            <a:r>
              <a:rPr lang="en-US" sz="2400" dirty="0"/>
              <a:t>Created Python program for XML to JSON schema conversion(2020)</a:t>
            </a:r>
          </a:p>
          <a:p>
            <a:r>
              <a:rPr lang="en-US" sz="2400" dirty="0"/>
              <a:t>Started examining JSON-LD and RDF approach to creating exchanges (2020)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1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79DF-0051-41C8-808F-C994A15F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Force History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1C9A-017A-44CC-8455-BBC8AFBD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JSON Transcript Workgroup formed to implement a JSON standard (Jan 2021)</a:t>
            </a:r>
          </a:p>
          <a:p>
            <a:r>
              <a:rPr lang="en-US" sz="2400" dirty="0"/>
              <a:t>Explored using SHACL (Shape Constraint Language) instead of JSON Schema to define JSON-LD exchange (2022)</a:t>
            </a:r>
          </a:p>
          <a:p>
            <a:r>
              <a:rPr lang="en-US" sz="2400" dirty="0"/>
              <a:t>Created prototype Python program to validate JSON-LD exchange documents using SHACL shapes (2022)</a:t>
            </a:r>
          </a:p>
        </p:txBody>
      </p:sp>
    </p:spTree>
    <p:extLst>
      <p:ext uri="{BB962C8B-B14F-4D97-AF65-F5344CB8AC3E}">
        <p14:creationId xmlns:p14="http://schemas.microsoft.com/office/powerpoint/2010/main" val="278036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A0F5-92F7-4BC2-9CF0-6B91968C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905B-7DE3-4BE4-87E4-898896606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Derived from the serialization of JavaScript data structures</a:t>
            </a:r>
          </a:p>
          <a:p>
            <a:r>
              <a:rPr lang="en-US" sz="2000" dirty="0"/>
              <a:t>Has primitive data types of number, string, Boolean, and null</a:t>
            </a:r>
          </a:p>
          <a:p>
            <a:r>
              <a:rPr lang="en-US" sz="2000" dirty="0"/>
              <a:t>Primitive data may be organized in arrays or objects</a:t>
            </a:r>
          </a:p>
          <a:p>
            <a:r>
              <a:rPr lang="en-US" sz="2000" dirty="0"/>
              <a:t>Arrays </a:t>
            </a:r>
            <a:r>
              <a:rPr lang="en-US" sz="2000"/>
              <a:t>are bracket-enclosed </a:t>
            </a:r>
            <a:r>
              <a:rPr lang="en-US" sz="2000" dirty="0"/>
              <a:t>comma separated list of primitive data types, object or other arrays: </a:t>
            </a:r>
          </a:p>
          <a:p>
            <a:pPr lvl="1"/>
            <a:r>
              <a:rPr lang="en-US" sz="1600" dirty="0"/>
              <a:t>[1, 2, "string", false, null, {"name": "Michael"}, [3, 4]]</a:t>
            </a:r>
          </a:p>
          <a:p>
            <a:r>
              <a:rPr lang="en-US" sz="2000" dirty="0"/>
              <a:t>Objects are braces-enclosed comma separated lists of attribute-value pairs where the property name is a string and the property value is any JSON data type: </a:t>
            </a:r>
          </a:p>
          <a:p>
            <a:pPr lvl="1"/>
            <a:r>
              <a:rPr lang="en-US" sz="1600" dirty="0"/>
              <a:t>{"a": 3, "b": false, "c": null, "d": [1,2], {"e": 3}}</a:t>
            </a:r>
          </a:p>
        </p:txBody>
      </p:sp>
    </p:spTree>
    <p:extLst>
      <p:ext uri="{BB962C8B-B14F-4D97-AF65-F5344CB8AC3E}">
        <p14:creationId xmlns:p14="http://schemas.microsoft.com/office/powerpoint/2010/main" val="336301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81000"/>
            <a:ext cx="5254625" cy="1139825"/>
          </a:xfrm>
        </p:spPr>
        <p:txBody>
          <a:bodyPr/>
          <a:lstStyle/>
          <a:p>
            <a:r>
              <a:rPr lang="en-US" dirty="0"/>
              <a:t>Why use JSON for Data Exchanges?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7313612" cy="4114800"/>
          </a:xfrm>
        </p:spPr>
        <p:txBody>
          <a:bodyPr/>
          <a:lstStyle/>
          <a:p>
            <a:r>
              <a:rPr lang="en-US" sz="2400" dirty="0"/>
              <a:t>In use by most RESTful web services (APIs) for response data</a:t>
            </a:r>
          </a:p>
          <a:p>
            <a:r>
              <a:rPr lang="en-US" sz="2400" dirty="0"/>
              <a:t>JavaScript is becoming more common for both client (e.g., React.js) and server (e.g., Node.js®) programming on the web</a:t>
            </a:r>
          </a:p>
          <a:p>
            <a:r>
              <a:rPr lang="en-US" sz="2400" dirty="0"/>
              <a:t>All major programming languages provide JSON conversion to internal data structures and back.</a:t>
            </a:r>
          </a:p>
          <a:p>
            <a:r>
              <a:rPr lang="en-US" sz="2400" dirty="0"/>
              <a:t>Used as exchange language by most standards organizations (e.g., HR Open Standards, IMS Global, NIEM, schema.org, Credential Engine)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952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D24D-D3C1-4E90-83E0-E4BE4476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3A80-08BE-4FED-B8C8-A0B57A4C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24" y="1600200"/>
            <a:ext cx="8004175" cy="4114800"/>
          </a:xfrm>
        </p:spPr>
        <p:txBody>
          <a:bodyPr/>
          <a:lstStyle/>
          <a:p>
            <a:r>
              <a:rPr lang="en-US" sz="2400" dirty="0"/>
              <a:t>JSON-LD (Linked Data) is an application of JSON where specific key words are used to provide semantics. For example, the @id key word identifies a specific object with an IRI (Internationalized Resource Identifier):</a:t>
            </a:r>
          </a:p>
          <a:p>
            <a:pPr lvl="1"/>
            <a:r>
              <a:rPr lang="en-US" sz="2400" dirty="0"/>
              <a:t>"@id": "http://www.pesc.</a:t>
            </a:r>
            <a:r>
              <a:rPr lang="en-US" sz="2400"/>
              <a:t>org/terms/courses"</a:t>
            </a:r>
            <a:endParaRPr lang="en-US" sz="2400" dirty="0"/>
          </a:p>
          <a:p>
            <a:r>
              <a:rPr lang="en-US" sz="2400" dirty="0"/>
              <a:t>JSON-LD is one of several serializations using the Resource Description Framework (RDF)</a:t>
            </a:r>
          </a:p>
          <a:p>
            <a:r>
              <a:rPr lang="en-US" sz="2400" dirty="0"/>
              <a:t>JSON-LD (and other RDF serializations) can be interpreted as a triple: subject, predicate, and object.</a:t>
            </a:r>
          </a:p>
          <a:p>
            <a:r>
              <a:rPr lang="en-US" sz="2400" dirty="0"/>
              <a:t>Supported by most programming languages through RDF libraries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4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FE7E-88FC-4CC7-A113-843F40EE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JSON-LD for Data Exchanges?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532F-2811-4F41-B32E-E1410550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JSON-LD is JSON and thus has all the advantages of JSON.</a:t>
            </a:r>
          </a:p>
          <a:p>
            <a:r>
              <a:rPr lang="en-US" sz="2400" dirty="0"/>
              <a:t>JSON-LD provides semantics for linking data from multiple sources.</a:t>
            </a:r>
          </a:p>
          <a:p>
            <a:r>
              <a:rPr lang="en-US" sz="2400" dirty="0"/>
              <a:t>JSON-LD provides semantics for linking to metadata for further data information.</a:t>
            </a:r>
          </a:p>
          <a:p>
            <a:r>
              <a:rPr lang="en-US" sz="2400" dirty="0"/>
              <a:t>JSON-LD can be interpreted as a serialization of RDF and thus all the RDF tools that define the semantic web may be used. These includes translation to other serializations (e.g., Turtle) and validation using SHACL. </a:t>
            </a:r>
          </a:p>
        </p:txBody>
      </p:sp>
    </p:spTree>
    <p:extLst>
      <p:ext uri="{BB962C8B-B14F-4D97-AF65-F5344CB8AC3E}">
        <p14:creationId xmlns:p14="http://schemas.microsoft.com/office/powerpoint/2010/main" val="357832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5BE5-0030-49B6-95BC-78BD019A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01A95-F316-4B10-AFED-669318B5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example courses JSON-LD and SHACL validation document</a:t>
            </a:r>
          </a:p>
        </p:txBody>
      </p:sp>
    </p:spTree>
    <p:extLst>
      <p:ext uri="{BB962C8B-B14F-4D97-AF65-F5344CB8AC3E}">
        <p14:creationId xmlns:p14="http://schemas.microsoft.com/office/powerpoint/2010/main" val="157107047"/>
      </p:ext>
    </p:extLst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 xmlns="">
    <Name>Document ID Generator</Name>
    <Synchronization>Synchronous</Synchronization>
    <Type>10001</Type>
    <SequenceNumber>1000</SequenceNumber>
    <Assembly>Microsoft.Office.DocumentManagement, Version=16.0.0.0,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10002</Type>
    <SequenceNumber>1001</SequenceNumber>
    <Assembly>Microsoft.Office.DocumentManagement, Version=16.0.0.0,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10004</Type>
    <SequenceNumber>1002</SequenceNumber>
    <Assembly>Microsoft.Office.DocumentManagement, Version=16.0.0.0,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10006</Type>
    <SequenceNumber>1003</SequenceNumber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B2C08869C62B429B7FAB2490EC1D9F" ma:contentTypeVersion="14" ma:contentTypeDescription="Create a new document." ma:contentTypeScope="" ma:versionID="7748102313ce4845bf2385db05e64d37">
  <xsd:schema xmlns:xsd="http://www.w3.org/2001/XMLSchema" xmlns:xs="http://www.w3.org/2001/XMLSchema" xmlns:p="http://schemas.microsoft.com/office/2006/metadata/properties" xmlns:ns2="fa6dcc7a-ed60-4d90-8a63-d1beaf0f6d66" targetNamespace="http://schemas.microsoft.com/office/2006/metadata/properties" ma:root="true" ma:fieldsID="0aca265d6050834c3ac9a2bfdf60a9f2" ns2:_="">
    <xsd:import namespace="fa6dcc7a-ed60-4d90-8a63-d1beaf0f6d6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dcc7a-ed60-4d90-8a63-d1beaf0f6d6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fals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fals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a6dcc7a-ed60-4d90-8a63-d1beaf0f6d66">NXM775DWE5FX-7-10</_dlc_DocId>
    <_dlc_DocIdUrl xmlns="fa6dcc7a-ed60-4d90-8a63-d1beaf0f6d66">
      <Url>https://actinc.sharepoint.com/sites/QA_Ext/PESCTAB/_layouts/DocIdRedir.aspx?ID=NXM775DWE5FX-7-10</Url>
      <Description>NXM775DWE5FX-7-10</Description>
    </_dlc_DocIdUrl>
    <_dlc_DocIdPersistId xmlns="fa6dcc7a-ed60-4d90-8a63-d1beaf0f6d66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148E2B-D8B0-4BF2-8A76-A3B5149BCFD8}">
  <ds:schemaRefs>
    <ds:schemaRef ds:uri="http://schemas.microsoft.com/sharepoint/events"/>
    <ds:schemaRef ds:uri=""/>
  </ds:schemaRefs>
</ds:datastoreItem>
</file>

<file path=customXml/itemProps2.xml><?xml version="1.0" encoding="utf-8"?>
<ds:datastoreItem xmlns:ds="http://schemas.openxmlformats.org/officeDocument/2006/customXml" ds:itemID="{95E2F339-057D-4845-9E45-552833AFE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6dcc7a-ed60-4d90-8a63-d1beaf0f6d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CFDDA6-5217-4EDA-8255-4CD3EBACA578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fa6dcc7a-ed60-4d90-8a63-d1beaf0f6d66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35DE3D1F-064E-4328-BF0B-98A065DCA9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3172</TotalTime>
  <Words>648</Words>
  <Application>Microsoft Office PowerPoint</Application>
  <PresentationFormat>On-screen Show (4:3)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Eclipse</vt:lpstr>
      <vt:lpstr>Technical Advisory Board</vt:lpstr>
      <vt:lpstr>Task Force History</vt:lpstr>
      <vt:lpstr>Task Force History (continued) </vt:lpstr>
      <vt:lpstr>Task Force History (continued)</vt:lpstr>
      <vt:lpstr>JavaScript Object Notation (JSON)</vt:lpstr>
      <vt:lpstr>Why use JSON for Data Exchanges?</vt:lpstr>
      <vt:lpstr>JSON-LD</vt:lpstr>
      <vt:lpstr>Why use JSON-LD for Data Exchanges?</vt:lpstr>
      <vt:lpstr>Demonstration</vt:lpstr>
      <vt:lpstr>Questions to Explore</vt:lpstr>
      <vt:lpstr>Questions</vt:lpstr>
    </vt:vector>
  </TitlesOfParts>
  <Company>ACT,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PESC Technical Advisory Board</dc:title>
  <dc:subject>Update</dc:subject>
  <dc:creator>ACT User</dc:creator>
  <cp:lastModifiedBy>Michael D. Morris</cp:lastModifiedBy>
  <cp:revision>205</cp:revision>
  <dcterms:created xsi:type="dcterms:W3CDTF">2010-09-30T20:36:45Z</dcterms:created>
  <dcterms:modified xsi:type="dcterms:W3CDTF">2022-05-02T19:28:22Z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0x01010083B2C08869C62B429B7FAB2490EC1D9F</vt:lpwstr>
  </property>
  <property fmtid="{D5CDD505-2E9C-101B-9397-08002B2CF9AE}" pid="3" name="_dlc_DocIdItemGuid">
    <vt:lpwstr>4ee10fb1-e901-4a54-bae0-ec66e63b68ad</vt:lpwstr>
  </property>
  <property fmtid="{D5CDD505-2E9C-101B-9397-08002B2CF9AE}" pid="4" name="Order">
    <vt:r8>1000</vt:r8>
  </property>
  <property fmtid="{D5CDD505-2E9C-101B-9397-08002B2CF9AE}" pid="5" name="Folders">
    <vt:lpwstr>~/sites/pesctab/TAB Presentations/Technology Panel Spring 2015 v2.pptx</vt:lpwstr>
  </property>
  <property fmtid="{D5CDD505-2E9C-101B-9397-08002B2CF9AE}" pid="6" name="xd_ProgID">
    <vt:lpwstr/>
  </property>
  <property fmtid="{D5CDD505-2E9C-101B-9397-08002B2CF9AE}" pid="7" name="TemplateUrl">
    <vt:lpwstr/>
  </property>
</Properties>
</file>