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5" r:id="rId2"/>
    <p:sldId id="296" r:id="rId3"/>
    <p:sldId id="297" r:id="rId4"/>
    <p:sldId id="298" r:id="rId5"/>
    <p:sldId id="300" r:id="rId6"/>
    <p:sldId id="306" r:id="rId7"/>
    <p:sldId id="307" r:id="rId8"/>
    <p:sldId id="302" r:id="rId9"/>
    <p:sldId id="305" r:id="rId10"/>
    <p:sldId id="301" r:id="rId11"/>
    <p:sldId id="304" r:id="rId12"/>
    <p:sldId id="303" r:id="rId13"/>
    <p:sldId id="299" r:id="rId14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6F94AD"/>
    <a:srgbClr val="51758D"/>
    <a:srgbClr val="0000FF"/>
    <a:srgbClr val="CC9900"/>
    <a:srgbClr val="0099FF"/>
    <a:srgbClr val="C8D7EA"/>
    <a:srgbClr val="9BB7D9"/>
    <a:srgbClr val="ABC3D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BEEB2-C497-49B2-9E9A-3529E1D3B420}" v="22" dt="2021-10-18T14:29:33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1" autoAdjust="0"/>
    <p:restoredTop sz="94660"/>
  </p:normalViewPr>
  <p:slideViewPr>
    <p:cSldViewPr>
      <p:cViewPr varScale="1">
        <p:scale>
          <a:sx n="108" d="100"/>
          <a:sy n="108" d="100"/>
        </p:scale>
        <p:origin x="16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. Morris" userId="06cc7d6b-cf62-4b17-a0a3-a1e4a3be2881" providerId="ADAL" clId="{34BBEEB2-C497-49B2-9E9A-3529E1D3B420}"/>
    <pc:docChg chg="undo custSel addSld delSld modSld sldOrd">
      <pc:chgData name="Michael D. Morris" userId="06cc7d6b-cf62-4b17-a0a3-a1e4a3be2881" providerId="ADAL" clId="{34BBEEB2-C497-49B2-9E9A-3529E1D3B420}" dt="2021-10-18T14:35:44.706" v="1543" actId="20577"/>
      <pc:docMkLst>
        <pc:docMk/>
      </pc:docMkLst>
      <pc:sldChg chg="addSp delSp modSp mod">
        <pc:chgData name="Michael D. Morris" userId="06cc7d6b-cf62-4b17-a0a3-a1e4a3be2881" providerId="ADAL" clId="{34BBEEB2-C497-49B2-9E9A-3529E1D3B420}" dt="2021-10-18T14:34:41.009" v="1523" actId="20577"/>
        <pc:sldMkLst>
          <pc:docMk/>
          <pc:sldMk cId="2353148277" sldId="301"/>
        </pc:sldMkLst>
        <pc:spChg chg="add mod">
          <ac:chgData name="Michael D. Morris" userId="06cc7d6b-cf62-4b17-a0a3-a1e4a3be2881" providerId="ADAL" clId="{34BBEEB2-C497-49B2-9E9A-3529E1D3B420}" dt="2021-10-18T14:34:41.009" v="1523" actId="20577"/>
          <ac:spMkLst>
            <pc:docMk/>
            <pc:sldMk cId="2353148277" sldId="301"/>
            <ac:spMk id="2" creationId="{9F472AE2-E387-470F-AD9D-5185F0969E13}"/>
          </ac:spMkLst>
        </pc:spChg>
        <pc:spChg chg="del mod">
          <ac:chgData name="Michael D. Morris" userId="06cc7d6b-cf62-4b17-a0a3-a1e4a3be2881" providerId="ADAL" clId="{34BBEEB2-C497-49B2-9E9A-3529E1D3B420}" dt="2021-10-18T13:46:22.431" v="12"/>
          <ac:spMkLst>
            <pc:docMk/>
            <pc:sldMk cId="2353148277" sldId="301"/>
            <ac:spMk id="4" creationId="{08FFCEDF-48F9-4B1C-9F19-BB0BAEBEDBBA}"/>
          </ac:spMkLst>
        </pc:spChg>
      </pc:sldChg>
      <pc:sldChg chg="addSp delSp modSp mod ord">
        <pc:chgData name="Michael D. Morris" userId="06cc7d6b-cf62-4b17-a0a3-a1e4a3be2881" providerId="ADAL" clId="{34BBEEB2-C497-49B2-9E9A-3529E1D3B420}" dt="2021-10-18T14:10:52.740" v="609" actId="20577"/>
        <pc:sldMkLst>
          <pc:docMk/>
          <pc:sldMk cId="2098537520" sldId="302"/>
        </pc:sldMkLst>
        <pc:spChg chg="add del mod">
          <ac:chgData name="Michael D. Morris" userId="06cc7d6b-cf62-4b17-a0a3-a1e4a3be2881" providerId="ADAL" clId="{34BBEEB2-C497-49B2-9E9A-3529E1D3B420}" dt="2021-10-18T13:49:37.374" v="22" actId="478"/>
          <ac:spMkLst>
            <pc:docMk/>
            <pc:sldMk cId="2098537520" sldId="302"/>
            <ac:spMk id="2" creationId="{8CCC81B5-93C0-4650-AA8E-AE90EB2A48BF}"/>
          </ac:spMkLst>
        </pc:spChg>
        <pc:spChg chg="del mod">
          <ac:chgData name="Michael D. Morris" userId="06cc7d6b-cf62-4b17-a0a3-a1e4a3be2881" providerId="ADAL" clId="{34BBEEB2-C497-49B2-9E9A-3529E1D3B420}" dt="2021-10-18T13:47:37.023" v="16" actId="478"/>
          <ac:spMkLst>
            <pc:docMk/>
            <pc:sldMk cId="2098537520" sldId="302"/>
            <ac:spMk id="4" creationId="{08FFCEDF-48F9-4B1C-9F19-BB0BAEBEDBBA}"/>
          </ac:spMkLst>
        </pc:spChg>
        <pc:spChg chg="add mod">
          <ac:chgData name="Michael D. Morris" userId="06cc7d6b-cf62-4b17-a0a3-a1e4a3be2881" providerId="ADAL" clId="{34BBEEB2-C497-49B2-9E9A-3529E1D3B420}" dt="2021-10-18T14:09:44.320" v="564" actId="20577"/>
          <ac:spMkLst>
            <pc:docMk/>
            <pc:sldMk cId="2098537520" sldId="302"/>
            <ac:spMk id="7" creationId="{2BADFF37-777F-48F2-A3D3-DF5A411A384B}"/>
          </ac:spMkLst>
        </pc:spChg>
        <pc:spChg chg="mod">
          <ac:chgData name="Michael D. Morris" userId="06cc7d6b-cf62-4b17-a0a3-a1e4a3be2881" providerId="ADAL" clId="{34BBEEB2-C497-49B2-9E9A-3529E1D3B420}" dt="2021-10-18T14:10:52.740" v="609" actId="20577"/>
          <ac:spMkLst>
            <pc:docMk/>
            <pc:sldMk cId="2098537520" sldId="302"/>
            <ac:spMk id="12" creationId="{6CFB8D28-49BE-4CBC-8411-D2E8E2181A0B}"/>
          </ac:spMkLst>
        </pc:spChg>
        <pc:picChg chg="add del mod">
          <ac:chgData name="Michael D. Morris" userId="06cc7d6b-cf62-4b17-a0a3-a1e4a3be2881" providerId="ADAL" clId="{34BBEEB2-C497-49B2-9E9A-3529E1D3B420}" dt="2021-10-18T13:48:06.238" v="18" actId="478"/>
          <ac:picMkLst>
            <pc:docMk/>
            <pc:sldMk cId="2098537520" sldId="302"/>
            <ac:picMk id="5" creationId="{BE894DA9-1AA5-4B3E-8458-5378FDBAB4E9}"/>
          </ac:picMkLst>
        </pc:picChg>
        <pc:picChg chg="add del mod">
          <ac:chgData name="Michael D. Morris" userId="06cc7d6b-cf62-4b17-a0a3-a1e4a3be2881" providerId="ADAL" clId="{34BBEEB2-C497-49B2-9E9A-3529E1D3B420}" dt="2021-10-18T13:49:42.258" v="23" actId="478"/>
          <ac:picMkLst>
            <pc:docMk/>
            <pc:sldMk cId="2098537520" sldId="302"/>
            <ac:picMk id="6" creationId="{B540A749-BBD5-4908-95FD-C8009A5CC5B1}"/>
          </ac:picMkLst>
        </pc:picChg>
        <pc:picChg chg="add del mod">
          <ac:chgData name="Michael D. Morris" userId="06cc7d6b-cf62-4b17-a0a3-a1e4a3be2881" providerId="ADAL" clId="{34BBEEB2-C497-49B2-9E9A-3529E1D3B420}" dt="2021-10-18T13:50:23.516" v="25" actId="478"/>
          <ac:picMkLst>
            <pc:docMk/>
            <pc:sldMk cId="2098537520" sldId="302"/>
            <ac:picMk id="8" creationId="{5973C7AF-8DF3-4BA8-B25C-1520BC4C3AE9}"/>
          </ac:picMkLst>
        </pc:picChg>
      </pc:sldChg>
      <pc:sldChg chg="add">
        <pc:chgData name="Michael D. Morris" userId="06cc7d6b-cf62-4b17-a0a3-a1e4a3be2881" providerId="ADAL" clId="{34BBEEB2-C497-49B2-9E9A-3529E1D3B420}" dt="2021-10-18T14:10:19.819" v="565"/>
        <pc:sldMkLst>
          <pc:docMk/>
          <pc:sldMk cId="187894173" sldId="304"/>
        </pc:sldMkLst>
      </pc:sldChg>
      <pc:sldChg chg="addSp delSp modSp new del mod">
        <pc:chgData name="Michael D. Morris" userId="06cc7d6b-cf62-4b17-a0a3-a1e4a3be2881" providerId="ADAL" clId="{34BBEEB2-C497-49B2-9E9A-3529E1D3B420}" dt="2021-10-18T13:45:10.471" v="9" actId="2696"/>
        <pc:sldMkLst>
          <pc:docMk/>
          <pc:sldMk cId="362243656" sldId="304"/>
        </pc:sldMkLst>
        <pc:spChg chg="mod">
          <ac:chgData name="Michael D. Morris" userId="06cc7d6b-cf62-4b17-a0a3-a1e4a3be2881" providerId="ADAL" clId="{34BBEEB2-C497-49B2-9E9A-3529E1D3B420}" dt="2021-10-18T13:44:06.534" v="6" actId="20577"/>
          <ac:spMkLst>
            <pc:docMk/>
            <pc:sldMk cId="362243656" sldId="304"/>
            <ac:spMk id="2" creationId="{156217B8-0C52-434E-898D-B0C3C69F90BB}"/>
          </ac:spMkLst>
        </pc:spChg>
        <pc:spChg chg="del">
          <ac:chgData name="Michael D. Morris" userId="06cc7d6b-cf62-4b17-a0a3-a1e4a3be2881" providerId="ADAL" clId="{34BBEEB2-C497-49B2-9E9A-3529E1D3B420}" dt="2021-10-18T13:44:37.521" v="7"/>
          <ac:spMkLst>
            <pc:docMk/>
            <pc:sldMk cId="362243656" sldId="304"/>
            <ac:spMk id="3" creationId="{DDB04B3C-916C-45DF-94AB-8E5CA175B934}"/>
          </ac:spMkLst>
        </pc:spChg>
        <pc:spChg chg="add mod">
          <ac:chgData name="Michael D. Morris" userId="06cc7d6b-cf62-4b17-a0a3-a1e4a3be2881" providerId="ADAL" clId="{34BBEEB2-C497-49B2-9E9A-3529E1D3B420}" dt="2021-10-18T13:45:03.358" v="8" actId="1076"/>
          <ac:spMkLst>
            <pc:docMk/>
            <pc:sldMk cId="362243656" sldId="304"/>
            <ac:spMk id="4" creationId="{094214F5-AD37-4D39-A848-E7CA41507252}"/>
          </ac:spMkLst>
        </pc:spChg>
      </pc:sldChg>
      <pc:sldChg chg="addSp delSp modSp add mod">
        <pc:chgData name="Michael D. Morris" userId="06cc7d6b-cf62-4b17-a0a3-a1e4a3be2881" providerId="ADAL" clId="{34BBEEB2-C497-49B2-9E9A-3529E1D3B420}" dt="2021-10-18T14:13:45.916" v="629"/>
        <pc:sldMkLst>
          <pc:docMk/>
          <pc:sldMk cId="2418624401" sldId="305"/>
        </pc:sldMkLst>
        <pc:spChg chg="add mod">
          <ac:chgData name="Michael D. Morris" userId="06cc7d6b-cf62-4b17-a0a3-a1e4a3be2881" providerId="ADAL" clId="{34BBEEB2-C497-49B2-9E9A-3529E1D3B420}" dt="2021-10-18T14:13:04.830" v="628"/>
          <ac:spMkLst>
            <pc:docMk/>
            <pc:sldMk cId="2418624401" sldId="305"/>
            <ac:spMk id="6" creationId="{E5D91018-F19C-403B-A390-FBBC98B99222}"/>
          </ac:spMkLst>
        </pc:spChg>
        <pc:spChg chg="del mod">
          <ac:chgData name="Michael D. Morris" userId="06cc7d6b-cf62-4b17-a0a3-a1e4a3be2881" providerId="ADAL" clId="{34BBEEB2-C497-49B2-9E9A-3529E1D3B420}" dt="2021-10-18T14:11:24.260" v="612" actId="478"/>
          <ac:spMkLst>
            <pc:docMk/>
            <pc:sldMk cId="2418624401" sldId="305"/>
            <ac:spMk id="7" creationId="{2BADFF37-777F-48F2-A3D3-DF5A411A384B}"/>
          </ac:spMkLst>
        </pc:spChg>
        <pc:spChg chg="add mod">
          <ac:chgData name="Michael D. Morris" userId="06cc7d6b-cf62-4b17-a0a3-a1e4a3be2881" providerId="ADAL" clId="{34BBEEB2-C497-49B2-9E9A-3529E1D3B420}" dt="2021-10-18T14:13:45.916" v="629"/>
          <ac:spMkLst>
            <pc:docMk/>
            <pc:sldMk cId="2418624401" sldId="305"/>
            <ac:spMk id="8" creationId="{C409F859-5B1C-4278-B7AA-3511C3F52B0C}"/>
          </ac:spMkLst>
        </pc:spChg>
        <pc:spChg chg="add del mod">
          <ac:chgData name="Michael D. Morris" userId="06cc7d6b-cf62-4b17-a0a3-a1e4a3be2881" providerId="ADAL" clId="{34BBEEB2-C497-49B2-9E9A-3529E1D3B420}" dt="2021-10-18T14:11:43.528" v="627" actId="20577"/>
          <ac:spMkLst>
            <pc:docMk/>
            <pc:sldMk cId="2418624401" sldId="305"/>
            <ac:spMk id="12" creationId="{6CFB8D28-49BE-4CBC-8411-D2E8E2181A0B}"/>
          </ac:spMkLst>
        </pc:spChg>
        <pc:picChg chg="add mod">
          <ac:chgData name="Michael D. Morris" userId="06cc7d6b-cf62-4b17-a0a3-a1e4a3be2881" providerId="ADAL" clId="{34BBEEB2-C497-49B2-9E9A-3529E1D3B420}" dt="2021-10-18T14:13:04.830" v="628"/>
          <ac:picMkLst>
            <pc:docMk/>
            <pc:sldMk cId="2418624401" sldId="305"/>
            <ac:picMk id="5" creationId="{7B08D693-9938-41B7-ADDB-0D0FBC0869E8}"/>
          </ac:picMkLst>
        </pc:picChg>
      </pc:sldChg>
      <pc:sldChg chg="addSp delSp modSp add mod ord">
        <pc:chgData name="Michael D. Morris" userId="06cc7d6b-cf62-4b17-a0a3-a1e4a3be2881" providerId="ADAL" clId="{34BBEEB2-C497-49B2-9E9A-3529E1D3B420}" dt="2021-10-18T14:28:49.182" v="1168" actId="5793"/>
        <pc:sldMkLst>
          <pc:docMk/>
          <pc:sldMk cId="3240222977" sldId="306"/>
        </pc:sldMkLst>
        <pc:spChg chg="add mod">
          <ac:chgData name="Michael D. Morris" userId="06cc7d6b-cf62-4b17-a0a3-a1e4a3be2881" providerId="ADAL" clId="{34BBEEB2-C497-49B2-9E9A-3529E1D3B420}" dt="2021-10-18T14:28:49.182" v="1168" actId="5793"/>
          <ac:spMkLst>
            <pc:docMk/>
            <pc:sldMk cId="3240222977" sldId="306"/>
            <ac:spMk id="2" creationId="{203D675F-48A3-4478-A5B3-C0D59E930AE9}"/>
          </ac:spMkLst>
        </pc:spChg>
        <pc:spChg chg="del mod">
          <ac:chgData name="Michael D. Morris" userId="06cc7d6b-cf62-4b17-a0a3-a1e4a3be2881" providerId="ADAL" clId="{34BBEEB2-C497-49B2-9E9A-3529E1D3B420}" dt="2021-10-18T14:24:13.831" v="1042" actId="478"/>
          <ac:spMkLst>
            <pc:docMk/>
            <pc:sldMk cId="3240222977" sldId="306"/>
            <ac:spMk id="7" creationId="{2BADFF37-777F-48F2-A3D3-DF5A411A384B}"/>
          </ac:spMkLst>
        </pc:spChg>
        <pc:spChg chg="mod">
          <ac:chgData name="Michael D. Morris" userId="06cc7d6b-cf62-4b17-a0a3-a1e4a3be2881" providerId="ADAL" clId="{34BBEEB2-C497-49B2-9E9A-3529E1D3B420}" dt="2021-10-18T14:23:52.447" v="1038" actId="20577"/>
          <ac:spMkLst>
            <pc:docMk/>
            <pc:sldMk cId="3240222977" sldId="306"/>
            <ac:spMk id="12" creationId="{6CFB8D28-49BE-4CBC-8411-D2E8E2181A0B}"/>
          </ac:spMkLst>
        </pc:spChg>
      </pc:sldChg>
      <pc:sldChg chg="modSp add mod">
        <pc:chgData name="Michael D. Morris" userId="06cc7d6b-cf62-4b17-a0a3-a1e4a3be2881" providerId="ADAL" clId="{34BBEEB2-C497-49B2-9E9A-3529E1D3B420}" dt="2021-10-18T14:35:44.706" v="1543" actId="20577"/>
        <pc:sldMkLst>
          <pc:docMk/>
          <pc:sldMk cId="1104059041" sldId="307"/>
        </pc:sldMkLst>
        <pc:spChg chg="mod">
          <ac:chgData name="Michael D. Morris" userId="06cc7d6b-cf62-4b17-a0a3-a1e4a3be2881" providerId="ADAL" clId="{34BBEEB2-C497-49B2-9E9A-3529E1D3B420}" dt="2021-10-18T14:35:44.706" v="1543" actId="20577"/>
          <ac:spMkLst>
            <pc:docMk/>
            <pc:sldMk cId="1104059041" sldId="307"/>
            <ac:spMk id="2" creationId="{203D675F-48A3-4478-A5B3-C0D59E930A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18511-2793-40DA-9964-FCB8651B8DED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93EC-7D0F-459E-A8FE-B8F1D7BC33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9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SESSA MODERATOR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993EC-7D0F-459E-A8FE-B8F1D7BC33D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8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MORRIS AND JOHN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993EC-7D0F-459E-A8FE-B8F1D7BC33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9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MORRIS AND JOHN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993EC-7D0F-459E-A8FE-B8F1D7BC33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6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JOHN, MICHAEL MORRIS AND 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993EC-7D0F-459E-A8FE-B8F1D7BC33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SESSA COORDINATES INTRODUCTIONS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993EC-7D0F-459E-A8FE-B8F1D7BC33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RICK AND JOHN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993EC-7D0F-459E-A8FE-B8F1D7BC33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0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MORRIS, RICK AND JOHN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993EC-7D0F-459E-A8FE-B8F1D7BC33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4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993EC-7D0F-459E-A8FE-B8F1D7BC33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7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MORRIS AND JOHN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993EC-7D0F-459E-A8FE-B8F1D7BC33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8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MORRIS AND JOHN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993EC-7D0F-459E-A8FE-B8F1D7BC33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MORRIS AND JOHN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993EC-7D0F-459E-A8FE-B8F1D7BC33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8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MORRIS AND JOHN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993EC-7D0F-459E-A8FE-B8F1D7BC33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CCAB-8B16-49A3-A4EC-2E3E77FB8A3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9A3F-17BC-4A02-8BF4-0C56141B4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585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CCAB-8B16-49A3-A4EC-2E3E77FB8A3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9A3F-17BC-4A02-8BF4-0C56141B4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585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CCAB-8B16-49A3-A4EC-2E3E77FB8A3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9A3F-17BC-4A02-8BF4-0C56141B4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585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CCAB-8B16-49A3-A4EC-2E3E77FB8A3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9A3F-17BC-4A02-8BF4-0C56141B4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585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CCAB-8B16-49A3-A4EC-2E3E77FB8A3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9A3F-17BC-4A02-8BF4-0C56141B4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585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CCAB-8B16-49A3-A4EC-2E3E77FB8A3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9A3F-17BC-4A02-8BF4-0C56141B4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585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CCAB-8B16-49A3-A4EC-2E3E77FB8A3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9A3F-17BC-4A02-8BF4-0C56141B4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585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CCAB-8B16-49A3-A4EC-2E3E77FB8A3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9A3F-17BC-4A02-8BF4-0C56141B4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585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CCAB-8B16-49A3-A4EC-2E3E77FB8A3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9A3F-17BC-4A02-8BF4-0C56141B4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585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CCAB-8B16-49A3-A4EC-2E3E77FB8A3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9A3F-17BC-4A02-8BF4-0C56141B4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585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CCAB-8B16-49A3-A4EC-2E3E77FB8A3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9A3F-17BC-4A02-8BF4-0C56141B4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585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CCAB-8B16-49A3-A4EC-2E3E77FB8A3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C9A3F-17BC-4A02-8BF4-0C56141B4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 advTm="5585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lovell@a4l.org" TargetMode="External"/><Relationship Id="rId7" Type="http://schemas.openxmlformats.org/officeDocument/2006/relationships/hyperlink" Target="https://www.pesc.org/json-transcript-workgroup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4l.org/page/Unity" TargetMode="External"/><Relationship Id="rId5" Type="http://schemas.openxmlformats.org/officeDocument/2006/relationships/hyperlink" Target="mailto:rick.skeel@ellucian.com" TargetMode="External"/><Relationship Id="rId4" Type="http://schemas.openxmlformats.org/officeDocument/2006/relationships/hyperlink" Target="mailto:michael.morris@act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sc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6014A5-4C52-4314-B43A-88AAA709CA18}"/>
              </a:ext>
            </a:extLst>
          </p:cNvPr>
          <p:cNvSpPr txBox="1"/>
          <p:nvPr/>
        </p:nvSpPr>
        <p:spPr>
          <a:xfrm>
            <a:off x="17662" y="4495800"/>
            <a:ext cx="912633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/>
              <a:t>Featured Speakers</a:t>
            </a:r>
          </a:p>
          <a:p>
            <a:pPr algn="ctr"/>
            <a:endParaRPr lang="en-US" sz="1000" b="1" cap="small" dirty="0"/>
          </a:p>
          <a:p>
            <a:pPr lvl="2"/>
            <a:r>
              <a:rPr lang="en-US" sz="2400" b="1" cap="small" dirty="0"/>
              <a:t>John Lovell, </a:t>
            </a:r>
            <a:r>
              <a:rPr lang="en-US" sz="2400" cap="small" dirty="0"/>
              <a:t>Technology Director, Access 4 Learning Community</a:t>
            </a:r>
          </a:p>
          <a:p>
            <a:pPr lvl="2"/>
            <a:r>
              <a:rPr lang="en-US" sz="2400" b="1" cap="small" dirty="0"/>
              <a:t>Michael D. Morris, </a:t>
            </a:r>
            <a:r>
              <a:rPr lang="en-US" sz="2400" cap="small" dirty="0"/>
              <a:t>Senior Software Engineer in Test, ACT, Inc.</a:t>
            </a:r>
          </a:p>
          <a:p>
            <a:pPr lvl="2"/>
            <a:r>
              <a:rPr lang="en-US" sz="2400" b="1" cap="small" dirty="0"/>
              <a:t>Rick Skeel, </a:t>
            </a:r>
            <a:r>
              <a:rPr lang="en-US" sz="2400" cap="small" dirty="0"/>
              <a:t>Product Manager, Ellucian</a:t>
            </a:r>
            <a:endParaRPr lang="en-US" sz="3200" cap="small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9A4EEE2-F849-4BE8-B485-18ECA67727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9800" y="79972"/>
            <a:ext cx="4200002" cy="13549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4A4A09-7794-49EF-8980-F04CC7DCD230}"/>
              </a:ext>
            </a:extLst>
          </p:cNvPr>
          <p:cNvSpPr txBox="1"/>
          <p:nvPr/>
        </p:nvSpPr>
        <p:spPr>
          <a:xfrm>
            <a:off x="228600" y="1540195"/>
            <a:ext cx="8686800" cy="274780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182880" bIns="91440" rtlCol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5400" b="1" cap="small" dirty="0">
                <a:solidFill>
                  <a:schemeClr val="bg1"/>
                </a:solidFill>
              </a:rPr>
              <a:t>Student Transfer:</a:t>
            </a:r>
          </a:p>
          <a:p>
            <a:pPr algn="ctr">
              <a:lnSpc>
                <a:spcPts val="4800"/>
              </a:lnSpc>
            </a:pPr>
            <a:r>
              <a:rPr lang="en-US" sz="4800" b="1" cap="small" dirty="0">
                <a:solidFill>
                  <a:schemeClr val="bg1"/>
                </a:solidFill>
              </a:rPr>
              <a:t>Primary Use Case for</a:t>
            </a:r>
          </a:p>
          <a:p>
            <a:pPr algn="ctr">
              <a:lnSpc>
                <a:spcPts val="4800"/>
              </a:lnSpc>
            </a:pPr>
            <a:r>
              <a:rPr lang="en-US" sz="4800" b="1" cap="small" dirty="0">
                <a:solidFill>
                  <a:schemeClr val="bg1"/>
                </a:solidFill>
              </a:rPr>
              <a:t>JSON Transcript Development</a:t>
            </a:r>
          </a:p>
          <a:p>
            <a:pPr algn="ctr">
              <a:lnSpc>
                <a:spcPts val="4800"/>
              </a:lnSpc>
            </a:pPr>
            <a:r>
              <a:rPr lang="en-US" sz="4800" b="1" cap="small" dirty="0">
                <a:solidFill>
                  <a:schemeClr val="bg1"/>
                </a:solidFill>
              </a:rPr>
              <a:t>&amp; Pathway to JSON-LD</a:t>
            </a:r>
          </a:p>
        </p:txBody>
      </p:sp>
      <p:pic>
        <p:nvPicPr>
          <p:cNvPr id="11" name="Picture 10" descr="Text, company name&#10;&#10;Description automatically generated">
            <a:extLst>
              <a:ext uri="{FF2B5EF4-FFF2-40B4-BE49-F238E27FC236}">
                <a16:creationId xmlns:a16="http://schemas.microsoft.com/office/drawing/2014/main" id="{D2E640BF-51A0-4E3A-B287-EF5EBB6A18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0200" y="6324600"/>
            <a:ext cx="3733800" cy="4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7759"/>
      </p:ext>
    </p:extLst>
  </p:cSld>
  <p:clrMapOvr>
    <a:masterClrMapping/>
  </p:clrMapOvr>
  <p:transition spd="med" advClick="0" advTm="558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FB8D28-49BE-4CBC-8411-D2E8E2181A0B}"/>
              </a:ext>
            </a:extLst>
          </p:cNvPr>
          <p:cNvSpPr txBox="1"/>
          <p:nvPr/>
        </p:nvSpPr>
        <p:spPr>
          <a:xfrm>
            <a:off x="0" y="702964"/>
            <a:ext cx="9144000" cy="74483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Arial Nova Cond" panose="020B0506020202020204" pitchFamily="34" charset="0"/>
                <a:ea typeface="+mj-ea"/>
                <a:cs typeface="+mj-cs"/>
              </a:rPr>
              <a:t>Differences in XML vs. JSON</a:t>
            </a:r>
            <a:endParaRPr lang="en-US" sz="3600" kern="1200" dirty="0">
              <a:solidFill>
                <a:schemeClr val="bg1"/>
              </a:solidFill>
              <a:latin typeface="Arial Nova Cond" panose="020B050602020202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2FAEF53-BEAE-448D-91DB-9AA80B3472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7" y="0"/>
            <a:ext cx="2362200" cy="7706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472AE2-E387-470F-AD9D-5185F0969E13}"/>
              </a:ext>
            </a:extLst>
          </p:cNvPr>
          <p:cNvSpPr/>
          <p:nvPr/>
        </p:nvSpPr>
        <p:spPr>
          <a:xfrm>
            <a:off x="457200" y="1905506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JSON is easier to read by humans.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JSON is easier to manipulate with most programming languages.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JSON has smaller payloads and less bandwidth required for tranmission.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JSON is easier to learn and understand.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XML provides attributes to help qualify tags so more sophisticated models can be expressed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XML allows control of the ordering of elements whereas JSON object properties are not ordered.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Both have a defined schema language that can be used to validate instance documents.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Both can be used in RDF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53148277"/>
      </p:ext>
    </p:extLst>
  </p:cSld>
  <p:clrMapOvr>
    <a:masterClrMapping/>
  </p:clrMapOvr>
  <p:transition spd="med" advClick="0" advTm="5585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FB8D28-49BE-4CBC-8411-D2E8E2181A0B}"/>
              </a:ext>
            </a:extLst>
          </p:cNvPr>
          <p:cNvSpPr txBox="1"/>
          <p:nvPr/>
        </p:nvSpPr>
        <p:spPr>
          <a:xfrm>
            <a:off x="0" y="702964"/>
            <a:ext cx="9144000" cy="74483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Arial Nova Cond" panose="020B0506020202020204" pitchFamily="34" charset="0"/>
                <a:ea typeface="+mj-ea"/>
                <a:cs typeface="+mj-cs"/>
              </a:rPr>
              <a:t>Differences in XML vs. JSON</a:t>
            </a:r>
            <a:endParaRPr lang="en-US" sz="3600" kern="1200" dirty="0">
              <a:solidFill>
                <a:schemeClr val="bg1"/>
              </a:solidFill>
              <a:latin typeface="Arial Nova Cond" panose="020B050602020202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2FAEF53-BEAE-448D-91DB-9AA80B3472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7" y="0"/>
            <a:ext cx="2362200" cy="77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4173"/>
      </p:ext>
    </p:extLst>
  </p:cSld>
  <p:clrMapOvr>
    <a:masterClrMapping/>
  </p:clrMapOvr>
  <p:transition spd="med" advClick="0" advTm="5585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FB8D28-49BE-4CBC-8411-D2E8E2181A0B}"/>
              </a:ext>
            </a:extLst>
          </p:cNvPr>
          <p:cNvSpPr txBox="1"/>
          <p:nvPr/>
        </p:nvSpPr>
        <p:spPr>
          <a:xfrm>
            <a:off x="0" y="702964"/>
            <a:ext cx="9144000" cy="74483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Arial Nova Cond" panose="020B0506020202020204" pitchFamily="34" charset="0"/>
                <a:ea typeface="+mj-ea"/>
                <a:cs typeface="+mj-cs"/>
              </a:rPr>
              <a:t>Why JSON-LD?</a:t>
            </a:r>
            <a:endParaRPr lang="en-US" sz="3600" kern="1200" dirty="0">
              <a:solidFill>
                <a:schemeClr val="bg1"/>
              </a:solidFill>
              <a:latin typeface="Arial Nova Cond" panose="020B050602020202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2FAEF53-BEAE-448D-91DB-9AA80B3472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7" y="0"/>
            <a:ext cx="2362200" cy="770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FFCEDF-48F9-4B1C-9F19-BB0BAEBEDBBA}"/>
              </a:ext>
            </a:extLst>
          </p:cNvPr>
          <p:cNvSpPr txBox="1"/>
          <p:nvPr/>
        </p:nvSpPr>
        <p:spPr>
          <a:xfrm>
            <a:off x="457200" y="1752600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What is JSON for Linked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 Wikipedia: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JSON-LD is a method of encoding linked data using JSON. One goal for JSON-LD was to require as little effort as possible from developers to transform their existing JSON to JSON-LD. JSON-LD allows data to be serialized in a way that is similar to traditional JSON.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Role of RDF – Resource Description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“Searchable &amp; Discoverable”</a:t>
            </a:r>
          </a:p>
        </p:txBody>
      </p:sp>
    </p:spTree>
    <p:extLst>
      <p:ext uri="{BB962C8B-B14F-4D97-AF65-F5344CB8AC3E}">
        <p14:creationId xmlns:p14="http://schemas.microsoft.com/office/powerpoint/2010/main" val="1421618705"/>
      </p:ext>
    </p:extLst>
  </p:cSld>
  <p:clrMapOvr>
    <a:masterClrMapping/>
  </p:clrMapOvr>
  <p:transition spd="med" advClick="0" advTm="5585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FB8D28-49BE-4CBC-8411-D2E8E2181A0B}"/>
              </a:ext>
            </a:extLst>
          </p:cNvPr>
          <p:cNvSpPr txBox="1"/>
          <p:nvPr/>
        </p:nvSpPr>
        <p:spPr>
          <a:xfrm>
            <a:off x="0" y="702964"/>
            <a:ext cx="9144000" cy="74483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bg1"/>
                </a:solidFill>
                <a:latin typeface="Arial Nova Cond" panose="020B0506020202020204" pitchFamily="34" charset="0"/>
                <a:ea typeface="+mj-ea"/>
                <a:cs typeface="+mj-cs"/>
              </a:rPr>
              <a:t>QUESTIONS?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2FAEF53-BEAE-448D-91DB-9AA80B3472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7" y="0"/>
            <a:ext cx="2362200" cy="770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9CDF7-1755-4ABA-B748-E76BF0AA1352}"/>
              </a:ext>
            </a:extLst>
          </p:cNvPr>
          <p:cNvSpPr txBox="1"/>
          <p:nvPr/>
        </p:nvSpPr>
        <p:spPr>
          <a:xfrm>
            <a:off x="365760" y="1626896"/>
            <a:ext cx="8412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/>
              <a:t>Contact Information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cap="small" dirty="0"/>
              <a:t>John Lovell </a:t>
            </a:r>
            <a:r>
              <a:rPr lang="en-US" sz="3200" b="1" cap="small" dirty="0">
                <a:hlinkClick r:id="rId3"/>
              </a:rPr>
              <a:t>jlovell@a4l.org</a:t>
            </a:r>
            <a:endParaRPr lang="en-US" sz="3200" b="1" cap="small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cap="small" dirty="0"/>
              <a:t>Michael Morris </a:t>
            </a:r>
            <a:r>
              <a:rPr lang="en-US" sz="3200" b="1" cap="small" dirty="0">
                <a:hlinkClick r:id="rId4"/>
              </a:rPr>
              <a:t>michael.morris@act.org</a:t>
            </a:r>
            <a:r>
              <a:rPr lang="en-US" sz="3200" b="1" cap="small" dirty="0"/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cap="small" dirty="0"/>
              <a:t>Rick Skeel </a:t>
            </a:r>
            <a:r>
              <a:rPr lang="en-US" sz="3200" b="1" cap="small" dirty="0">
                <a:hlinkClick r:id="rId5"/>
              </a:rPr>
              <a:t>rick.skeel@ellucian.com</a:t>
            </a:r>
            <a:r>
              <a:rPr lang="en-US" sz="3200" b="1" cap="small" dirty="0"/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b="1" cap="small" dirty="0"/>
          </a:p>
          <a:p>
            <a:pPr algn="ctr"/>
            <a:r>
              <a:rPr lang="en-US" sz="3200" b="1" cap="small" dirty="0"/>
              <a:t>Websites &amp; Links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cap="small" dirty="0">
                <a:hlinkClick r:id="rId6"/>
              </a:rPr>
              <a:t>https://www.a4l.org/page/Unity</a:t>
            </a:r>
            <a:endParaRPr lang="en-US" sz="3200" b="1" cap="small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cap="small" dirty="0">
                <a:hlinkClick r:id="rId7"/>
              </a:rPr>
              <a:t>https://www.pesc.org/json-transcript-workgroup.html</a:t>
            </a:r>
            <a:r>
              <a:rPr lang="en-US" sz="3200" b="1" cap="smal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721906"/>
      </p:ext>
    </p:extLst>
  </p:cSld>
  <p:clrMapOvr>
    <a:masterClrMapping/>
  </p:clrMapOvr>
  <p:transition spd="med" advClick="0" advTm="558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FB8D28-49BE-4CBC-8411-D2E8E2181A0B}"/>
              </a:ext>
            </a:extLst>
          </p:cNvPr>
          <p:cNvSpPr txBox="1"/>
          <p:nvPr/>
        </p:nvSpPr>
        <p:spPr>
          <a:xfrm>
            <a:off x="0" y="702964"/>
            <a:ext cx="9144000" cy="74483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Arial Nova Cond" panose="020B0506020202020204" pitchFamily="34" charset="0"/>
                <a:ea typeface="+mj-ea"/>
                <a:cs typeface="+mj-cs"/>
              </a:rPr>
              <a:t>AGENDA</a:t>
            </a:r>
            <a:endParaRPr lang="en-US" sz="3600" kern="1200" dirty="0">
              <a:solidFill>
                <a:schemeClr val="bg1"/>
              </a:solidFill>
              <a:latin typeface="Arial Nova Cond" panose="020B050602020202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2FAEF53-BEAE-448D-91DB-9AA80B3472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7" y="-8698"/>
            <a:ext cx="2362200" cy="7706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4B2D4E-87F1-4167-BE6F-86C59B25E3FA}"/>
              </a:ext>
            </a:extLst>
          </p:cNvPr>
          <p:cNvSpPr txBox="1"/>
          <p:nvPr/>
        </p:nvSpPr>
        <p:spPr>
          <a:xfrm>
            <a:off x="457200" y="17526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Welcome &amp; Introductions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Brief History on Transcript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Why JSON Transcript?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Why Student Transfer?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Differences in XML vs. 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Brief Technical Overview of 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Why JSON-LD?</a:t>
            </a:r>
          </a:p>
        </p:txBody>
      </p:sp>
    </p:spTree>
    <p:extLst>
      <p:ext uri="{BB962C8B-B14F-4D97-AF65-F5344CB8AC3E}">
        <p14:creationId xmlns:p14="http://schemas.microsoft.com/office/powerpoint/2010/main" val="4248493385"/>
      </p:ext>
    </p:extLst>
  </p:cSld>
  <p:clrMapOvr>
    <a:masterClrMapping/>
  </p:clrMapOvr>
  <p:transition spd="med" advClick="0" advTm="558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FB8D28-49BE-4CBC-8411-D2E8E2181A0B}"/>
              </a:ext>
            </a:extLst>
          </p:cNvPr>
          <p:cNvSpPr txBox="1"/>
          <p:nvPr/>
        </p:nvSpPr>
        <p:spPr>
          <a:xfrm>
            <a:off x="0" y="702964"/>
            <a:ext cx="9144000" cy="74483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Arial Nova Cond" panose="020B0506020202020204" pitchFamily="34" charset="0"/>
                <a:ea typeface="+mj-ea"/>
                <a:cs typeface="+mj-cs"/>
              </a:rPr>
              <a:t>Brief History on Transcript</a:t>
            </a:r>
            <a:endParaRPr lang="en-US" sz="3600" kern="1200" dirty="0">
              <a:solidFill>
                <a:schemeClr val="bg1"/>
              </a:solidFill>
              <a:latin typeface="Arial Nova Cond" panose="020B050602020202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2FAEF53-BEAE-448D-91DB-9AA80B3472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7" y="0"/>
            <a:ext cx="2362200" cy="770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FAC1B-B190-44D7-80D1-982ACCD48E41}"/>
              </a:ext>
            </a:extLst>
          </p:cNvPr>
          <p:cNvSpPr txBox="1"/>
          <p:nvPr/>
        </p:nvSpPr>
        <p:spPr>
          <a:xfrm>
            <a:off x="457200" y="1752600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The transcript in higher 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The transcript in PK12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Paper, EDI &amp;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How transcripts are used, by whom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48170565"/>
      </p:ext>
    </p:extLst>
  </p:cSld>
  <p:clrMapOvr>
    <a:masterClrMapping/>
  </p:clrMapOvr>
  <p:transition spd="med" advClick="0" advTm="558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FB8D28-49BE-4CBC-8411-D2E8E2181A0B}"/>
              </a:ext>
            </a:extLst>
          </p:cNvPr>
          <p:cNvSpPr txBox="1"/>
          <p:nvPr/>
        </p:nvSpPr>
        <p:spPr>
          <a:xfrm>
            <a:off x="0" y="702964"/>
            <a:ext cx="9144000" cy="74483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Arial Nova Cond" panose="020B0506020202020204" pitchFamily="34" charset="0"/>
                <a:ea typeface="+mj-ea"/>
                <a:cs typeface="+mj-cs"/>
              </a:rPr>
              <a:t>Why JSON Transcript?</a:t>
            </a:r>
            <a:endParaRPr lang="en-US" sz="3600" kern="1200" dirty="0">
              <a:solidFill>
                <a:schemeClr val="bg1"/>
              </a:solidFill>
              <a:latin typeface="Arial Nova Cond" panose="020B050602020202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2FAEF53-BEAE-448D-91DB-9AA80B3472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7" y="0"/>
            <a:ext cx="2362200" cy="770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FFCEDF-48F9-4B1C-9F19-BB0BAEBEDBBA}"/>
              </a:ext>
            </a:extLst>
          </p:cNvPr>
          <p:cNvSpPr txBox="1"/>
          <p:nvPr/>
        </p:nvSpPr>
        <p:spPr>
          <a:xfrm>
            <a:off x="457200" y="1752600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What is JavaScript Object Notation?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Wikipedia: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JSON is an open standard file format and data interchange format that uses human-readable text to store and transmit data objects consisting of attribute–value pairs and arrays (or other serializable values). It is a common data format with a diverse range of functionality in data interchange including communication of web applications with servers.  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Where and how JSON is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A4L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Ellucian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9707640"/>
      </p:ext>
    </p:extLst>
  </p:cSld>
  <p:clrMapOvr>
    <a:masterClrMapping/>
  </p:clrMapOvr>
  <p:transition spd="med" advClick="0" advTm="558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FB8D28-49BE-4CBC-8411-D2E8E2181A0B}"/>
              </a:ext>
            </a:extLst>
          </p:cNvPr>
          <p:cNvSpPr txBox="1"/>
          <p:nvPr/>
        </p:nvSpPr>
        <p:spPr>
          <a:xfrm>
            <a:off x="0" y="702964"/>
            <a:ext cx="9144000" cy="74483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Arial Nova Cond" panose="020B0506020202020204" pitchFamily="34" charset="0"/>
                <a:ea typeface="+mj-ea"/>
                <a:cs typeface="+mj-cs"/>
              </a:rPr>
              <a:t>Why Student Transfer?</a:t>
            </a:r>
            <a:endParaRPr lang="en-US" sz="3600" kern="1200" dirty="0">
              <a:solidFill>
                <a:schemeClr val="bg1"/>
              </a:solidFill>
              <a:latin typeface="Arial Nova Cond" panose="020B050602020202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2FAEF53-BEAE-448D-91DB-9AA80B3472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7" y="0"/>
            <a:ext cx="2362200" cy="770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FFCEDF-48F9-4B1C-9F19-BB0BAEBEDBBA}"/>
              </a:ext>
            </a:extLst>
          </p:cNvPr>
          <p:cNvSpPr txBox="1"/>
          <p:nvPr/>
        </p:nvSpPr>
        <p:spPr>
          <a:xfrm>
            <a:off x="457200" y="1752600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What is student transfer?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Current initiatives on student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/>
              <a:t>What is a use or business case?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32943831"/>
      </p:ext>
    </p:extLst>
  </p:cSld>
  <p:clrMapOvr>
    <a:masterClrMapping/>
  </p:clrMapOvr>
  <p:transition spd="med" advClick="0" advTm="558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FB8D28-49BE-4CBC-8411-D2E8E2181A0B}"/>
              </a:ext>
            </a:extLst>
          </p:cNvPr>
          <p:cNvSpPr txBox="1"/>
          <p:nvPr/>
        </p:nvSpPr>
        <p:spPr>
          <a:xfrm>
            <a:off x="0" y="702964"/>
            <a:ext cx="9144000" cy="74483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Arial Nova Cond" panose="020B0506020202020204" pitchFamily="34" charset="0"/>
                <a:ea typeface="+mj-ea"/>
                <a:cs typeface="+mj-cs"/>
              </a:rPr>
              <a:t>What is JSON:</a:t>
            </a:r>
            <a:endParaRPr lang="en-US" sz="3600" kern="1200" dirty="0">
              <a:solidFill>
                <a:schemeClr val="bg1"/>
              </a:solidFill>
              <a:latin typeface="Arial Nova Cond" panose="020B050602020202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2FAEF53-BEAE-448D-91DB-9AA80B3472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7" y="0"/>
            <a:ext cx="2362200" cy="7706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3D675F-48A3-4478-A5B3-C0D59E930AE9}"/>
              </a:ext>
            </a:extLst>
          </p:cNvPr>
          <p:cNvSpPr txBox="1"/>
          <p:nvPr/>
        </p:nvSpPr>
        <p:spPr>
          <a:xfrm>
            <a:off x="449062" y="218405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subset of JavaScript Programming Language (no functions)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Light weight text-based data exchange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Used by most RESTful web services (APIs) for both request and response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Direct serialization of internal data structures such as dictionaries and lists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0222977"/>
      </p:ext>
    </p:extLst>
  </p:cSld>
  <p:clrMapOvr>
    <a:masterClrMapping/>
  </p:clrMapOvr>
  <p:transition spd="med" advClick="0" advTm="558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FB8D28-49BE-4CBC-8411-D2E8E2181A0B}"/>
              </a:ext>
            </a:extLst>
          </p:cNvPr>
          <p:cNvSpPr txBox="1"/>
          <p:nvPr/>
        </p:nvSpPr>
        <p:spPr>
          <a:xfrm>
            <a:off x="0" y="702964"/>
            <a:ext cx="9144000" cy="74483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Arial Nova Cond" panose="020B0506020202020204" pitchFamily="34" charset="0"/>
                <a:ea typeface="+mj-ea"/>
                <a:cs typeface="+mj-cs"/>
              </a:rPr>
              <a:t>What is JSON:</a:t>
            </a:r>
            <a:endParaRPr lang="en-US" sz="3600" kern="1200" dirty="0">
              <a:solidFill>
                <a:schemeClr val="bg1"/>
              </a:solidFill>
              <a:latin typeface="Arial Nova Cond" panose="020B050602020202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2FAEF53-BEAE-448D-91DB-9AA80B3472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7" y="0"/>
            <a:ext cx="2362200" cy="7706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3D675F-48A3-4478-A5B3-C0D59E930AE9}"/>
              </a:ext>
            </a:extLst>
          </p:cNvPr>
          <p:cNvSpPr txBox="1"/>
          <p:nvPr/>
        </p:nvSpPr>
        <p:spPr>
          <a:xfrm>
            <a:off x="449062" y="2184055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Used by most RESTful web services (APIs) for both request and response data.  JSON has replaced XML for this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Used for data exchange in A4L, HR Open Standards, NIEM, IMS </a:t>
            </a:r>
            <a:r>
              <a:rPr lang="en-US" sz="3200"/>
              <a:t>Global, etc.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4059041"/>
      </p:ext>
    </p:extLst>
  </p:cSld>
  <p:clrMapOvr>
    <a:masterClrMapping/>
  </p:clrMapOvr>
  <p:transition spd="med" advClick="0" advTm="558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FB8D28-49BE-4CBC-8411-D2E8E2181A0B}"/>
              </a:ext>
            </a:extLst>
          </p:cNvPr>
          <p:cNvSpPr txBox="1"/>
          <p:nvPr/>
        </p:nvSpPr>
        <p:spPr>
          <a:xfrm>
            <a:off x="0" y="702964"/>
            <a:ext cx="9144000" cy="74483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bg1"/>
                </a:solidFill>
                <a:latin typeface="Arial Nova Cond" panose="020B0506020202020204" pitchFamily="34" charset="0"/>
                <a:ea typeface="+mj-ea"/>
                <a:cs typeface="+mj-cs"/>
              </a:rPr>
              <a:t>JSON EXAMPLE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2FAEF53-BEAE-448D-91DB-9AA80B3472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7" y="0"/>
            <a:ext cx="2362200" cy="770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ADFF37-777F-48F2-A3D3-DF5A411A384B}"/>
              </a:ext>
            </a:extLst>
          </p:cNvPr>
          <p:cNvSpPr txBox="1"/>
          <p:nvPr/>
        </p:nvSpPr>
        <p:spPr>
          <a:xfrm>
            <a:off x="152400" y="2133600"/>
            <a:ext cx="8839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</a:t>
            </a:r>
            <a:r>
              <a:rPr lang="en-US" dirty="0" err="1"/>
              <a:t>firstName</a:t>
            </a:r>
            <a:r>
              <a:rPr lang="en-US" dirty="0"/>
              <a:t>": "Michael"</a:t>
            </a:r>
          </a:p>
          <a:p>
            <a:r>
              <a:rPr lang="en-US" dirty="0"/>
              <a:t>    "</a:t>
            </a:r>
            <a:r>
              <a:rPr lang="en-US" dirty="0" err="1"/>
              <a:t>lastName</a:t>
            </a:r>
            <a:r>
              <a:rPr lang="en-US" dirty="0"/>
              <a:t>": "Sessa"</a:t>
            </a:r>
          </a:p>
          <a:p>
            <a:r>
              <a:rPr lang="en-US" dirty="0"/>
              <a:t>    "address": {</a:t>
            </a:r>
          </a:p>
          <a:p>
            <a:r>
              <a:rPr lang="en-US" dirty="0"/>
              <a:t>          "</a:t>
            </a:r>
            <a:r>
              <a:rPr lang="en-US" dirty="0" err="1"/>
              <a:t>streetAddress</a:t>
            </a:r>
            <a:r>
              <a:rPr lang="en-US" dirty="0"/>
              <a:t>": "1250 Connecticut Avenue NW",</a:t>
            </a:r>
          </a:p>
          <a:p>
            <a:r>
              <a:rPr lang="en-US" dirty="0"/>
              <a:t>         "city": "Washington",</a:t>
            </a:r>
          </a:p>
          <a:p>
            <a:r>
              <a:rPr lang="en-US" dirty="0"/>
              <a:t>         "</a:t>
            </a:r>
            <a:r>
              <a:rPr lang="en-US" dirty="0" err="1"/>
              <a:t>stateProvince</a:t>
            </a:r>
            <a:r>
              <a:rPr lang="en-US" dirty="0"/>
              <a:t>": "DC",</a:t>
            </a:r>
          </a:p>
          <a:p>
            <a:r>
              <a:rPr lang="en-US" dirty="0"/>
              <a:t>         "</a:t>
            </a:r>
            <a:r>
              <a:rPr lang="en-US" dirty="0" err="1"/>
              <a:t>postalCode</a:t>
            </a:r>
            <a:r>
              <a:rPr lang="en-US" dirty="0"/>
              <a:t>": "20036"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"web": ["</a:t>
            </a:r>
            <a:r>
              <a:rPr lang="en-US" dirty="0">
                <a:hlinkClick r:id="rId4"/>
              </a:rPr>
              <a:t>www.PESC.org</a:t>
            </a:r>
            <a:r>
              <a:rPr lang="en-US" dirty="0"/>
              <a:t>", "facebook.com, </a:t>
            </a:r>
            <a:r>
              <a:rPr lang="en-US" dirty="0" err="1"/>
              <a:t>PESCUpdates</a:t>
            </a:r>
            <a:r>
              <a:rPr lang="en-US" dirty="0"/>
              <a:t>", "twitter.com,  </a:t>
            </a:r>
            <a:r>
              <a:rPr lang="en-US" dirty="0" err="1"/>
              <a:t>PESCUpdates</a:t>
            </a:r>
            <a:r>
              <a:rPr lang="en-US" dirty="0"/>
              <a:t>"],</a:t>
            </a:r>
          </a:p>
          <a:p>
            <a:r>
              <a:rPr lang="en-US" dirty="0"/>
              <a:t>    "phone": "+202-261-6516"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 	</a:t>
            </a:r>
          </a:p>
        </p:txBody>
      </p:sp>
    </p:spTree>
    <p:extLst>
      <p:ext uri="{BB962C8B-B14F-4D97-AF65-F5344CB8AC3E}">
        <p14:creationId xmlns:p14="http://schemas.microsoft.com/office/powerpoint/2010/main" val="2098537520"/>
      </p:ext>
    </p:extLst>
  </p:cSld>
  <p:clrMapOvr>
    <a:masterClrMapping/>
  </p:clrMapOvr>
  <p:transition spd="med" advClick="0" advTm="558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FB8D28-49BE-4CBC-8411-D2E8E2181A0B}"/>
              </a:ext>
            </a:extLst>
          </p:cNvPr>
          <p:cNvSpPr txBox="1"/>
          <p:nvPr/>
        </p:nvSpPr>
        <p:spPr>
          <a:xfrm>
            <a:off x="0" y="702964"/>
            <a:ext cx="9144000" cy="74483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bg1"/>
                </a:solidFill>
                <a:latin typeface="Arial Nova Cond" panose="020B0506020202020204" pitchFamily="34" charset="0"/>
                <a:ea typeface="+mj-ea"/>
                <a:cs typeface="+mj-cs"/>
              </a:rPr>
              <a:t>JSON </a:t>
            </a:r>
            <a:r>
              <a:rPr lang="en-US" sz="3600" dirty="0">
                <a:solidFill>
                  <a:schemeClr val="bg1"/>
                </a:solidFill>
                <a:latin typeface="Arial Nova Cond" panose="020B0506020202020204" pitchFamily="34" charset="0"/>
                <a:ea typeface="+mj-ea"/>
                <a:cs typeface="+mj-cs"/>
              </a:rPr>
              <a:t>Syntax</a:t>
            </a:r>
            <a:endParaRPr lang="en-US" sz="3600" kern="1200" dirty="0">
              <a:solidFill>
                <a:schemeClr val="bg1"/>
              </a:solidFill>
              <a:latin typeface="Arial Nova Cond" panose="020B050602020202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2FAEF53-BEAE-448D-91DB-9AA80B3472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7" y="0"/>
            <a:ext cx="2362200" cy="77069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B08D693-9938-41B7-ADDB-0D0FBC08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5257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91018-F19C-403B-A390-FBBC98B99222}"/>
              </a:ext>
            </a:extLst>
          </p:cNvPr>
          <p:cNvSpPr txBox="1"/>
          <p:nvPr/>
        </p:nvSpPr>
        <p:spPr>
          <a:xfrm>
            <a:off x="3962400" y="156113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"Michael"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9F859-5B1C-4278-B7AA-3511C3F52B0C}"/>
              </a:ext>
            </a:extLst>
          </p:cNvPr>
          <p:cNvSpPr txBox="1"/>
          <p:nvPr/>
        </p:nvSpPr>
        <p:spPr>
          <a:xfrm>
            <a:off x="5102352" y="2167128"/>
            <a:ext cx="4041648" cy="382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6.022E23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666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64.6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{"name": "Michael",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"location": "Iowa City"}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[1, 5, 9]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["a", "b, "c"]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[{"name": "Michael"},3, false]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24401"/>
      </p:ext>
    </p:extLst>
  </p:cSld>
  <p:clrMapOvr>
    <a:masterClrMapping/>
  </p:clrMapOvr>
  <p:transition spd="med" advClick="0" advTm="5585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13311</TotalTime>
  <Words>723</Words>
  <Application>Microsoft Office PowerPoint</Application>
  <PresentationFormat>On-screen Show (4:3)</PresentationFormat>
  <Paragraphs>125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 Cond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 2021 JSON Transcript</dc:title>
  <dc:creator>Michael Sessa</dc:creator>
  <cp:keywords>OCT 2021 JSON Transcript</cp:keywords>
  <cp:lastModifiedBy>Michael D. Morris</cp:lastModifiedBy>
  <cp:revision>205</cp:revision>
  <dcterms:created xsi:type="dcterms:W3CDTF">2012-10-17T02:03:10Z</dcterms:created>
  <dcterms:modified xsi:type="dcterms:W3CDTF">2021-10-18T14:35:49Z</dcterms:modified>
  <cp:category>OCT 2021 JSON Transcript</cp:category>
</cp:coreProperties>
</file>