
<file path=[Content_Types].xml><?xml version="1.0" encoding="utf-8"?>
<Types xmlns="http://schemas.openxmlformats.org/package/2006/content-types">
  <Override PartName="/ppt/slideMasters/slideMaster2.xml" ContentType="application/vnd.openxmlformats-officedocument.presentationml.slideMaster+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8" r:id="rId1"/>
    <p:sldMasterId id="2147483658" r:id="rId2"/>
  </p:sldMasterIdLst>
  <p:notesMasterIdLst>
    <p:notesMasterId r:id="rId9"/>
  </p:notesMasterIdLst>
  <p:sldIdLst>
    <p:sldId id="307" r:id="rId3"/>
    <p:sldId id="329" r:id="rId4"/>
    <p:sldId id="330" r:id="rId5"/>
    <p:sldId id="331" r:id="rId6"/>
    <p:sldId id="332" r:id="rId7"/>
    <p:sldId id="333"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a:srgbClr val="8B8B8B"/>
    <a:srgbClr val="9EB3B6"/>
    <a:srgbClr val="F0EAF9"/>
    <a:srgbClr val="CEDEE0"/>
    <a:srgbClr val="1F497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032" autoAdjust="0"/>
  </p:normalViewPr>
  <p:slideViewPr>
    <p:cSldViewPr snapToGrid="0" snapToObjects="1">
      <p:cViewPr>
        <p:scale>
          <a:sx n="80" d="100"/>
          <a:sy n="80" d="100"/>
        </p:scale>
        <p:origin x="-1794" y="-14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79A44B-3772-674F-95C9-7079CC0120AD}" type="datetimeFigureOut">
              <a:rPr lang="en-US" smtClean="0"/>
              <a:pPr/>
              <a:t>1/13/2012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DA21B6-DD30-824E-9484-61254458B3F6}" type="slidenum">
              <a:rPr lang="en-US" smtClean="0"/>
              <a:pPr/>
              <a:t>‹#›</a:t>
            </a:fld>
            <a:endParaRPr lang="en-US" dirty="0"/>
          </a:p>
        </p:txBody>
      </p:sp>
    </p:spTree>
    <p:extLst>
      <p:ext uri="{BB962C8B-B14F-4D97-AF65-F5344CB8AC3E}">
        <p14:creationId xmlns:p14="http://schemas.microsoft.com/office/powerpoint/2010/main" xmlns="" val="12253905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98600" y="2895600"/>
            <a:ext cx="6146800" cy="838200"/>
          </a:xfrm>
        </p:spPr>
        <p:txBody>
          <a:bodyPr>
            <a:noAutofit/>
          </a:bodyPr>
          <a:lstStyle>
            <a:lvl1pPr algn="ctr">
              <a:defRPr sz="4800"/>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F516FD0-C93A-1348-85E0-3F3CBC73EE20}" type="datetimeFigureOut">
              <a:rPr lang="en-US" smtClean="0"/>
              <a:pPr/>
              <a:t>1/13/2012</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04042"/>
            <a:ext cx="8229600" cy="811358"/>
          </a:xfrm>
          <a:prstGeom prst="rect">
            <a:avLst/>
          </a:prstGeom>
        </p:spPr>
        <p:txBody>
          <a:bodyPr/>
          <a:lstStyle/>
          <a:p>
            <a:r>
              <a:rPr lang="en-US" smtClean="0"/>
              <a:t>Click to edit Master title style</a:t>
            </a:r>
            <a:endParaRPr lang="en-US"/>
          </a:p>
        </p:txBody>
      </p:sp>
      <p:sp>
        <p:nvSpPr>
          <p:cNvPr id="4" name="Date Placeholder 3"/>
          <p:cNvSpPr>
            <a:spLocks noGrp="1"/>
          </p:cNvSpPr>
          <p:nvPr>
            <p:ph type="dt" sz="half" idx="10"/>
          </p:nvPr>
        </p:nvSpPr>
        <p:spPr>
          <a:xfrm>
            <a:off x="6695184" y="126215"/>
            <a:ext cx="2133600" cy="365125"/>
          </a:xfrm>
          <a:prstGeom prst="rect">
            <a:avLst/>
          </a:prstGeom>
        </p:spPr>
        <p:txBody>
          <a:bodyPr/>
          <a:lstStyle/>
          <a:p>
            <a:fld id="{8F516FD0-C93A-1348-85E0-3F3CBC73EE20}" type="datetimeFigureOut">
              <a:rPr lang="en-US" smtClean="0"/>
              <a:pPr/>
              <a:t>1/13/2012</a:t>
            </a:fld>
            <a:endParaRPr lang="en-US" dirty="0"/>
          </a:p>
        </p:txBody>
      </p:sp>
      <p:sp>
        <p:nvSpPr>
          <p:cNvPr id="9" name="Table Placeholder 8"/>
          <p:cNvSpPr>
            <a:spLocks noGrp="1"/>
          </p:cNvSpPr>
          <p:nvPr>
            <p:ph type="tbl" sz="quarter" idx="12"/>
          </p:nvPr>
        </p:nvSpPr>
        <p:spPr>
          <a:xfrm>
            <a:off x="457200" y="1491801"/>
            <a:ext cx="8089900" cy="4362899"/>
          </a:xfrm>
          <a:prstGeom prst="rect">
            <a:avLst/>
          </a:prstGeom>
        </p:spPr>
        <p:txBody>
          <a:bodyPr/>
          <a:lstStyle/>
          <a:p>
            <a:endParaRPr lang="en-US" dirty="0"/>
          </a:p>
        </p:txBody>
      </p:sp>
      <p:sp>
        <p:nvSpPr>
          <p:cNvPr id="8"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000">
                <a:solidFill>
                  <a:schemeClr val="tx2"/>
                </a:solidFill>
              </a:defRPr>
            </a:lvl1pPr>
          </a:lstStyle>
          <a:p>
            <a:fld id="{1AC9820A-362F-5C48-B65D-896C5B4A0093}"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73325"/>
            <a:ext cx="7772400" cy="981075"/>
          </a:xfrm>
        </p:spPr>
        <p:txBody>
          <a:bodyPr/>
          <a:lstStyle>
            <a:lvl1pPr>
              <a:defRPr b="1"/>
            </a:lvl1pPr>
          </a:lstStyle>
          <a:p>
            <a:r>
              <a:rPr lang="en-US" smtClean="0"/>
              <a:t>Click to edit Master title style</a:t>
            </a:r>
            <a:endParaRPr lang="en-US" dirty="0"/>
          </a:p>
        </p:txBody>
      </p:sp>
      <p:sp>
        <p:nvSpPr>
          <p:cNvPr id="3" name="Subtitle 2"/>
          <p:cNvSpPr>
            <a:spLocks noGrp="1"/>
          </p:cNvSpPr>
          <p:nvPr>
            <p:ph type="subTitle" idx="1"/>
          </p:nvPr>
        </p:nvSpPr>
        <p:spPr>
          <a:xfrm>
            <a:off x="1371600" y="3594100"/>
            <a:ext cx="6400800" cy="495300"/>
          </a:xfrm>
        </p:spPr>
        <p:txBody>
          <a:bodyPr>
            <a:normAutofit/>
          </a:bodyPr>
          <a:lstStyle>
            <a:lvl1pPr marL="0" indent="0" algn="ctr">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516FD0-C93A-1348-85E0-3F3CBC73EE20}" type="datetimeFigureOut">
              <a:rPr lang="en-US" smtClean="0"/>
              <a:pPr/>
              <a:t>1/13/2012</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F7F7F"/>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8F516FD0-C93A-1348-85E0-3F3CBC73EE20}" type="datetimeFigureOut">
              <a:rPr lang="en-US" smtClean="0"/>
              <a:pPr/>
              <a:t>1/13/2012</a:t>
            </a:fld>
            <a:endParaRPr lang="en-US" dirty="0"/>
          </a:p>
        </p:txBody>
      </p:sp>
      <p:sp>
        <p:nvSpPr>
          <p:cNvPr id="8"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000">
                <a:solidFill>
                  <a:schemeClr val="tx2"/>
                </a:solidFill>
              </a:defRPr>
            </a:lvl1pPr>
          </a:lstStyle>
          <a:p>
            <a:fld id="{1AC9820A-362F-5C48-B65D-896C5B4A0093}" type="slidenum">
              <a:rPr lang="en-US" smtClean="0"/>
              <a:pPr/>
              <a:t>‹#›</a:t>
            </a:fld>
            <a:endParaRPr lang="en-US" dirty="0"/>
          </a:p>
        </p:txBody>
      </p:sp>
      <p:sp>
        <p:nvSpPr>
          <p:cNvPr id="7" name="Content Placeholder 6"/>
          <p:cNvSpPr>
            <a:spLocks noGrp="1"/>
          </p:cNvSpPr>
          <p:nvPr>
            <p:ph sz="quarter" idx="11"/>
          </p:nvPr>
        </p:nvSpPr>
        <p:spPr>
          <a:xfrm>
            <a:off x="457200" y="1492250"/>
            <a:ext cx="8229600" cy="444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91801"/>
            <a:ext cx="4038600" cy="437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91801"/>
            <a:ext cx="4038600" cy="437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8F516FD0-C93A-1348-85E0-3F3CBC73EE20}" type="datetimeFigureOut">
              <a:rPr lang="en-US" smtClean="0"/>
              <a:pPr/>
              <a:t>1/13/2012</a:t>
            </a:fld>
            <a:endParaRPr lang="en-US" dirty="0"/>
          </a:p>
        </p:txBody>
      </p:sp>
      <p:sp>
        <p:nvSpPr>
          <p:cNvPr id="7"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000">
                <a:solidFill>
                  <a:schemeClr val="tx2"/>
                </a:solidFill>
              </a:defRPr>
            </a:lvl1pPr>
          </a:lstStyle>
          <a:p>
            <a:fld id="{1AC9820A-362F-5C48-B65D-896C5B4A0093}"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409057"/>
            <a:ext cx="4040188" cy="348374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8F516FD0-C93A-1348-85E0-3F3CBC73EE20}" type="datetimeFigureOut">
              <a:rPr lang="en-US" smtClean="0"/>
              <a:pPr/>
              <a:t>1/13/2012</a:t>
            </a:fld>
            <a:endParaRPr lang="en-US" dirty="0"/>
          </a:p>
        </p:txBody>
      </p:sp>
      <p:sp>
        <p:nvSpPr>
          <p:cNvPr id="12" name="Chart Placeholder 11"/>
          <p:cNvSpPr>
            <a:spLocks noGrp="1"/>
          </p:cNvSpPr>
          <p:nvPr>
            <p:ph type="chart" sz="quarter" idx="11"/>
          </p:nvPr>
        </p:nvSpPr>
        <p:spPr>
          <a:xfrm>
            <a:off x="4800600" y="1535113"/>
            <a:ext cx="3771900" cy="4357687"/>
          </a:xfrm>
        </p:spPr>
        <p:txBody>
          <a:bodyPr/>
          <a:lstStyle/>
          <a:p>
            <a:r>
              <a:rPr lang="en-US" dirty="0" smtClean="0"/>
              <a:t>Click icon to add chart</a:t>
            </a:r>
            <a:endParaRPr lang="en-US" dirty="0"/>
          </a:p>
        </p:txBody>
      </p:sp>
      <p:sp>
        <p:nvSpPr>
          <p:cNvPr id="8"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000">
                <a:solidFill>
                  <a:schemeClr val="tx2"/>
                </a:solidFill>
              </a:defRPr>
            </a:lvl1pPr>
          </a:lstStyle>
          <a:p>
            <a:fld id="{1AC9820A-362F-5C48-B65D-896C5B4A0093}"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normAutofit/>
          </a:bodyPr>
          <a:lstStyle>
            <a:lvl1pPr algn="l">
              <a:defRPr sz="2400" b="1" cap="none">
                <a:effectLst/>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516FD0-C93A-1348-85E0-3F3CBC73EE20}" type="datetimeFigureOut">
              <a:rPr lang="en-US" smtClean="0"/>
              <a:pPr/>
              <a:t>1/13/2012</a:t>
            </a:fld>
            <a:endParaRPr lang="en-US" dirty="0"/>
          </a:p>
        </p:txBody>
      </p:sp>
      <p:sp>
        <p:nvSpPr>
          <p:cNvPr id="6"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000">
                <a:solidFill>
                  <a:schemeClr val="tx2"/>
                </a:solidFill>
              </a:defRPr>
            </a:lvl1pPr>
          </a:lstStyle>
          <a:p>
            <a:fld id="{1AC9820A-362F-5C48-B65D-896C5B4A0093}"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Date Placeholder 3"/>
          <p:cNvSpPr>
            <a:spLocks noGrp="1"/>
          </p:cNvSpPr>
          <p:nvPr>
            <p:ph type="dt" sz="half" idx="10"/>
          </p:nvPr>
        </p:nvSpPr>
        <p:spPr/>
        <p:txBody>
          <a:bodyPr/>
          <a:lstStyle/>
          <a:p>
            <a:fld id="{8F516FD0-C93A-1348-85E0-3F3CBC73EE20}" type="datetimeFigureOut">
              <a:rPr lang="en-US" smtClean="0"/>
              <a:pPr/>
              <a:t>1/13/2012</a:t>
            </a:fld>
            <a:endParaRPr lang="en-US" dirty="0"/>
          </a:p>
        </p:txBody>
      </p:sp>
      <p:sp>
        <p:nvSpPr>
          <p:cNvPr id="9" name="Table Placeholder 8"/>
          <p:cNvSpPr>
            <a:spLocks noGrp="1"/>
          </p:cNvSpPr>
          <p:nvPr>
            <p:ph type="tbl" sz="quarter" idx="12"/>
          </p:nvPr>
        </p:nvSpPr>
        <p:spPr>
          <a:xfrm>
            <a:off x="457200" y="1491801"/>
            <a:ext cx="8089900" cy="4362899"/>
          </a:xfrm>
        </p:spPr>
        <p:txBody>
          <a:bodyPr/>
          <a:lstStyle/>
          <a:p>
            <a:endParaRPr lang="en-US" dirty="0"/>
          </a:p>
        </p:txBody>
      </p:sp>
      <p:sp>
        <p:nvSpPr>
          <p:cNvPr id="8"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000">
                <a:solidFill>
                  <a:schemeClr val="tx2"/>
                </a:solidFill>
              </a:defRPr>
            </a:lvl1pPr>
          </a:lstStyle>
          <a:p>
            <a:fld id="{1AC9820A-362F-5C48-B65D-896C5B4A0093}"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409057"/>
            <a:ext cx="4040188" cy="348374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8F516FD0-C93A-1348-85E0-3F3CBC73EE20}" type="datetimeFigureOut">
              <a:rPr lang="en-US" smtClean="0"/>
              <a:pPr/>
              <a:t>1/13/2012</a:t>
            </a:fld>
            <a:endParaRPr lang="en-US" dirty="0"/>
          </a:p>
        </p:txBody>
      </p:sp>
      <p:sp>
        <p:nvSpPr>
          <p:cNvPr id="12" name="Chart Placeholder 11"/>
          <p:cNvSpPr>
            <a:spLocks noGrp="1"/>
          </p:cNvSpPr>
          <p:nvPr>
            <p:ph type="chart" sz="quarter" idx="11"/>
          </p:nvPr>
        </p:nvSpPr>
        <p:spPr>
          <a:xfrm>
            <a:off x="4800600" y="1535113"/>
            <a:ext cx="3771900" cy="4357687"/>
          </a:xfrm>
        </p:spPr>
        <p:txBody>
          <a:bodyPr/>
          <a:lstStyle/>
          <a:p>
            <a:endParaRPr lang="en-US" dirty="0"/>
          </a:p>
        </p:txBody>
      </p:sp>
      <p:sp>
        <p:nvSpPr>
          <p:cNvPr id="8"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000">
                <a:solidFill>
                  <a:schemeClr val="tx2"/>
                </a:solidFill>
              </a:defRPr>
            </a:lvl1pPr>
          </a:lstStyle>
          <a:p>
            <a:fld id="{1AC9820A-362F-5C48-B65D-896C5B4A0093}"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1498600" y="4621161"/>
            <a:ext cx="6146800" cy="838200"/>
          </a:xfrm>
          <a:prstGeom prst="rect">
            <a:avLst/>
          </a:prstGeom>
        </p:spPr>
        <p:txBody>
          <a:bodyPr>
            <a:noAutofit/>
          </a:bodyPr>
          <a:lstStyle>
            <a:lvl1pPr algn="ctr">
              <a:defRPr sz="2800" baseline="0">
                <a:solidFill>
                  <a:schemeClr val="bg1">
                    <a:lumMod val="50000"/>
                  </a:schemeClr>
                </a:solidFill>
                <a:effectLst/>
                <a:latin typeface="Arial"/>
                <a:cs typeface="Arial"/>
              </a:defRPr>
            </a:lvl1pPr>
          </a:lstStyle>
          <a:p>
            <a:r>
              <a:rPr lang="en-US" dirty="0" smtClean="0"/>
              <a:t>Title Master</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descr="niem_1_inside.jpg"/>
          <p:cNvPicPr>
            <a:picLocks noChangeAspect="1"/>
          </p:cNvPicPr>
          <p:nvPr userDrawn="1"/>
        </p:nvPicPr>
        <p:blipFill>
          <a:blip r:embed="rId10"/>
          <a:stretch>
            <a:fillRect/>
          </a:stretch>
        </p:blipFill>
        <p:spPr>
          <a:xfrm>
            <a:off x="0" y="0"/>
            <a:ext cx="9144000" cy="6858000"/>
          </a:xfrm>
          <a:prstGeom prst="rect">
            <a:avLst/>
          </a:prstGeom>
        </p:spPr>
      </p:pic>
      <p:sp>
        <p:nvSpPr>
          <p:cNvPr id="2" name="Title Placeholder 1"/>
          <p:cNvSpPr>
            <a:spLocks noGrp="1"/>
          </p:cNvSpPr>
          <p:nvPr>
            <p:ph type="title"/>
          </p:nvPr>
        </p:nvSpPr>
        <p:spPr>
          <a:xfrm>
            <a:off x="457200" y="504042"/>
            <a:ext cx="8229600" cy="811358"/>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491801"/>
            <a:ext cx="8229600" cy="463436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695184" y="126215"/>
            <a:ext cx="2133600" cy="365125"/>
          </a:xfrm>
          <a:prstGeom prst="rect">
            <a:avLst/>
          </a:prstGeom>
        </p:spPr>
        <p:txBody>
          <a:bodyPr vert="horz" lIns="91440" tIns="45720" rIns="91440" bIns="45720" rtlCol="0" anchor="ctr"/>
          <a:lstStyle>
            <a:lvl1pPr algn="r">
              <a:defRPr sz="1000">
                <a:solidFill>
                  <a:schemeClr val="tx2"/>
                </a:solidFill>
              </a:defRPr>
            </a:lvl1pPr>
          </a:lstStyle>
          <a:p>
            <a:fld id="{8F516FD0-C93A-1348-85E0-3F3CBC73EE20}" type="datetimeFigureOut">
              <a:rPr lang="en-US" smtClean="0"/>
              <a:pPr/>
              <a:t>1/13/2012</a:t>
            </a:fld>
            <a:endParaRPr lang="en-US" dirty="0"/>
          </a:p>
        </p:txBody>
      </p:sp>
      <p:sp>
        <p:nvSpPr>
          <p:cNvPr id="5" name="Footer Placeholder 4"/>
          <p:cNvSpPr>
            <a:spLocks noGrp="1"/>
          </p:cNvSpPr>
          <p:nvPr>
            <p:ph type="ftr" sz="quarter" idx="3"/>
          </p:nvPr>
        </p:nvSpPr>
        <p:spPr>
          <a:xfrm>
            <a:off x="3124200" y="6301134"/>
            <a:ext cx="2895600" cy="365125"/>
          </a:xfrm>
          <a:prstGeom prst="rect">
            <a:avLst/>
          </a:prstGeom>
        </p:spPr>
        <p:txBody>
          <a:bodyPr vert="horz" lIns="91440" tIns="45720" rIns="91440" bIns="45720" rtlCol="0" anchor="ctr"/>
          <a:lstStyle>
            <a:lvl1pPr algn="ctr">
              <a:defRPr sz="1000">
                <a:solidFill>
                  <a:schemeClr val="tx2"/>
                </a:solidFill>
              </a:defRPr>
            </a:lvl1pPr>
          </a:lstStyle>
          <a:p>
            <a:fld id="{1AC9820A-362F-5C48-B65D-896C5B4A0093}"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5" r:id="rId6"/>
    <p:sldLayoutId id="2147483650" r:id="rId7"/>
    <p:sldLayoutId id="2147483653" r:id="rId8"/>
  </p:sldLayoutIdLst>
  <p:txStyles>
    <p:titleStyle>
      <a:lvl1pPr algn="l" defTabSz="457200" rtl="0" eaLnBrk="1" latinLnBrk="0" hangingPunct="1">
        <a:lnSpc>
          <a:spcPct val="80000"/>
        </a:lnSpc>
        <a:spcBef>
          <a:spcPct val="0"/>
        </a:spcBef>
        <a:buNone/>
        <a:defRPr sz="3200" b="1" kern="1200" cap="all">
          <a:solidFill>
            <a:schemeClr val="bg1">
              <a:lumMod val="50000"/>
            </a:schemeClr>
          </a:solidFill>
          <a:effectLst/>
          <a:latin typeface="+mj-lt"/>
          <a:ea typeface="+mj-ea"/>
          <a:cs typeface="+mj-cs"/>
        </a:defRPr>
      </a:lvl1pPr>
    </p:titleStyle>
    <p:bodyStyle>
      <a:lvl1pPr marL="342900" indent="-342900" algn="l" defTabSz="457200" rtl="0" eaLnBrk="1" latinLnBrk="0" hangingPunct="1">
        <a:spcBef>
          <a:spcPct val="20000"/>
        </a:spcBef>
        <a:buClrTx/>
        <a:buFont typeface="Arial"/>
        <a:buChar char="•"/>
        <a:defRPr sz="3200" kern="1200">
          <a:solidFill>
            <a:srgbClr val="7F7F7F"/>
          </a:solidFill>
          <a:latin typeface="+mn-lt"/>
          <a:ea typeface="+mn-ea"/>
          <a:cs typeface="+mn-cs"/>
        </a:defRPr>
      </a:lvl1pPr>
      <a:lvl2pPr marL="742950" indent="-285750" algn="l" defTabSz="457200" rtl="0" eaLnBrk="1" latinLnBrk="0" hangingPunct="1">
        <a:spcBef>
          <a:spcPct val="20000"/>
        </a:spcBef>
        <a:buClrTx/>
        <a:buFont typeface="Arial"/>
        <a:buChar char="–"/>
        <a:defRPr sz="2800" kern="1200">
          <a:solidFill>
            <a:srgbClr val="7F7F7F"/>
          </a:solidFill>
          <a:latin typeface="+mn-lt"/>
          <a:ea typeface="+mn-ea"/>
          <a:cs typeface="+mn-cs"/>
        </a:defRPr>
      </a:lvl2pPr>
      <a:lvl3pPr marL="1143000" indent="-228600" algn="l" defTabSz="457200" rtl="0" eaLnBrk="1" latinLnBrk="0" hangingPunct="1">
        <a:spcBef>
          <a:spcPct val="20000"/>
        </a:spcBef>
        <a:buClrTx/>
        <a:buFont typeface="Arial"/>
        <a:buChar char="•"/>
        <a:defRPr sz="2400" kern="1200">
          <a:solidFill>
            <a:srgbClr val="7F7F7F"/>
          </a:solidFill>
          <a:latin typeface="+mn-lt"/>
          <a:ea typeface="+mn-ea"/>
          <a:cs typeface="+mn-cs"/>
        </a:defRPr>
      </a:lvl3pPr>
      <a:lvl4pPr marL="1600200" indent="-228600" algn="l" defTabSz="457200" rtl="0" eaLnBrk="1" latinLnBrk="0" hangingPunct="1">
        <a:spcBef>
          <a:spcPct val="20000"/>
        </a:spcBef>
        <a:buClrTx/>
        <a:buFont typeface="Arial"/>
        <a:buChar char="–"/>
        <a:defRPr sz="2000" kern="1200">
          <a:solidFill>
            <a:srgbClr val="7F7F7F"/>
          </a:solidFill>
          <a:latin typeface="+mn-lt"/>
          <a:ea typeface="+mn-ea"/>
          <a:cs typeface="+mn-cs"/>
        </a:defRPr>
      </a:lvl4pPr>
      <a:lvl5pPr marL="2057400" indent="-228600" algn="l" defTabSz="457200" rtl="0" eaLnBrk="1" latinLnBrk="0" hangingPunct="1">
        <a:spcBef>
          <a:spcPct val="20000"/>
        </a:spcBef>
        <a:buClrTx/>
        <a:buFont typeface="Arial"/>
        <a:buChar char="»"/>
        <a:defRPr sz="2000" kern="1200">
          <a:solidFill>
            <a:srgbClr val="7F7F7F"/>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descr="niem_1_cover.jpg"/>
          <p:cNvPicPr>
            <a:picLocks noChangeAspect="1"/>
          </p:cNvPicPr>
          <p:nvPr userDrawn="1"/>
        </p:nvPicPr>
        <p:blipFill>
          <a:blip r:embed="rId4"/>
          <a:stretch>
            <a:fillRect/>
          </a:stretch>
        </p:blipFill>
        <p:spPr>
          <a:xfrm>
            <a:off x="0" y="0"/>
            <a:ext cx="9144000" cy="6858000"/>
          </a:xfrm>
          <a:prstGeom prst="rect">
            <a:avLst/>
          </a:prstGeom>
        </p:spPr>
      </p:pic>
    </p:spTree>
  </p:cSld>
  <p:clrMap bg1="lt1" tx1="dk1" bg2="lt2" tx2="dk2" accent1="accent1" accent2="accent2" accent3="accent3" accent4="accent4" accent5="accent5" accent6="accent6" hlink="hlink" folHlink="folHlink"/>
  <p:sldLayoutIdLst>
    <p:sldLayoutId id="2147483659" r:id="rId1"/>
    <p:sldLayoutId id="2147483687"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[Domain Name] </a:t>
            </a:r>
            <a:br>
              <a:rPr lang="en-US" dirty="0" smtClean="0"/>
            </a:br>
            <a:r>
              <a:rPr lang="en-US" dirty="0" smtClean="0"/>
              <a:t>Value Proposition Briefing</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4" name="Content Placeholder 3"/>
          <p:cNvSpPr>
            <a:spLocks noGrp="1"/>
          </p:cNvSpPr>
          <p:nvPr>
            <p:ph sz="quarter" idx="11"/>
          </p:nvPr>
        </p:nvSpPr>
        <p:spPr/>
        <p:txBody>
          <a:bodyPr/>
          <a:lstStyle/>
          <a:p>
            <a:r>
              <a:rPr lang="en-US" dirty="0" smtClean="0"/>
              <a:t>[Summarize the scope of the proposed domain identifying examples of potential information exchanges, components of information to be shared etc.]</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COI &amp; Key Stakeholders</a:t>
            </a:r>
            <a:endParaRPr lang="en-US" dirty="0"/>
          </a:p>
        </p:txBody>
      </p:sp>
      <p:sp>
        <p:nvSpPr>
          <p:cNvPr id="3" name="Content Placeholder 2"/>
          <p:cNvSpPr>
            <a:spLocks noGrp="1"/>
          </p:cNvSpPr>
          <p:nvPr>
            <p:ph sz="quarter" idx="11"/>
          </p:nvPr>
        </p:nvSpPr>
        <p:spPr/>
        <p:txBody>
          <a:bodyPr/>
          <a:lstStyle/>
          <a:p>
            <a:r>
              <a:rPr lang="en-US" dirty="0" smtClean="0"/>
              <a:t>[Identify the communities of interest for the proposed domain along with key stakeholder involvement necessary for a successful domain.]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Value proposition summary</a:t>
            </a:r>
            <a:endParaRPr lang="en-US" dirty="0"/>
          </a:p>
        </p:txBody>
      </p:sp>
      <p:sp>
        <p:nvSpPr>
          <p:cNvPr id="3" name="Content Placeholder 2"/>
          <p:cNvSpPr>
            <a:spLocks noGrp="1"/>
          </p:cNvSpPr>
          <p:nvPr>
            <p:ph sz="quarter" idx="11"/>
          </p:nvPr>
        </p:nvSpPr>
        <p:spPr/>
        <p:txBody>
          <a:bodyPr/>
          <a:lstStyle/>
          <a:p>
            <a:r>
              <a:rPr lang="en-US" dirty="0" smtClean="0"/>
              <a:t>[Summarize the value proposition of forming the proposed domain.  The value should be expressed both in terms of benefits to the proposed domain’s COI and stakeholders as well as the NIEM community at large.]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Leveraging &amp; integrating with Existing Standards</a:t>
            </a:r>
            <a:endParaRPr lang="en-US" dirty="0"/>
          </a:p>
        </p:txBody>
      </p:sp>
      <p:sp>
        <p:nvSpPr>
          <p:cNvPr id="3" name="Content Placeholder 2"/>
          <p:cNvSpPr>
            <a:spLocks noGrp="1"/>
          </p:cNvSpPr>
          <p:nvPr>
            <p:ph sz="quarter" idx="11"/>
          </p:nvPr>
        </p:nvSpPr>
        <p:spPr/>
        <p:txBody>
          <a:bodyPr/>
          <a:lstStyle/>
          <a:p>
            <a:r>
              <a:rPr lang="en-US" dirty="0" smtClean="0"/>
              <a:t>[Identify any external or existing standards that will be leveraged or integrated in the development of the proposed domain, e.g., the Emergency Management domain’s use of OASIS’ EDXL standard.]</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Plan of actions and Milestones</a:t>
            </a:r>
            <a:endParaRPr lang="en-US" dirty="0"/>
          </a:p>
        </p:txBody>
      </p:sp>
      <p:sp>
        <p:nvSpPr>
          <p:cNvPr id="3" name="Content Placeholder 2"/>
          <p:cNvSpPr>
            <a:spLocks noGrp="1"/>
          </p:cNvSpPr>
          <p:nvPr>
            <p:ph sz="quarter" idx="11"/>
          </p:nvPr>
        </p:nvSpPr>
        <p:spPr/>
        <p:txBody>
          <a:bodyPr/>
          <a:lstStyle/>
          <a:p>
            <a:r>
              <a:rPr lang="en-US" dirty="0" smtClean="0"/>
              <a:t>[Provide a timelines of proposed key actions and milestones for the development of the proposed domain.]</a:t>
            </a:r>
            <a:endParaRPr lang="en-US" dirty="0"/>
          </a:p>
        </p:txBody>
      </p:sp>
    </p:spTree>
  </p:cSld>
  <p:clrMapOvr>
    <a:masterClrMapping/>
  </p:clrMapOvr>
</p:sld>
</file>

<file path=ppt/theme/theme1.xml><?xml version="1.0" encoding="utf-8"?>
<a:theme xmlns:a="http://schemas.openxmlformats.org/drawingml/2006/main" name="NIEM_white">
  <a:themeElements>
    <a:clrScheme name="NEIM">
      <a:dk1>
        <a:srgbClr val="8B8B8B"/>
      </a:dk1>
      <a:lt1>
        <a:sysClr val="window" lastClr="FFFFFF"/>
      </a:lt1>
      <a:dk2>
        <a:srgbClr val="1F497D"/>
      </a:dk2>
      <a:lt2>
        <a:srgbClr val="EEECE1"/>
      </a:lt2>
      <a:accent1>
        <a:srgbClr val="78C5EA"/>
      </a:accent1>
      <a:accent2>
        <a:srgbClr val="C0504D"/>
      </a:accent2>
      <a:accent3>
        <a:srgbClr val="9BBB59"/>
      </a:accent3>
      <a:accent4>
        <a:srgbClr val="8064A2"/>
      </a:accent4>
      <a:accent5>
        <a:srgbClr val="4BACC6"/>
      </a:accent5>
      <a:accent6>
        <a:srgbClr val="F79646"/>
      </a:accent6>
      <a:hlink>
        <a:srgbClr val="8DDF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rgbClr val="9EB3B6"/>
            </a:gs>
            <a:gs pos="100000">
              <a:schemeClr val="bg1"/>
            </a:gs>
          </a:gsLst>
        </a:gradFill>
        <a:ln>
          <a:solidFill>
            <a:srgbClr val="5C7073"/>
          </a:solidFill>
        </a:ln>
        <a:effectLst>
          <a:innerShdw blurRad="371475" dir="13500000">
            <a:schemeClr val="bg1"/>
          </a:innerShdw>
          <a:reflection stA="30000" endPos="10000" dist="12700" dir="5400000" sy="-100000" algn="bl" rotWithShape="0"/>
        </a:effectLst>
      </a:spPr>
      <a:bodyPr tIns="91440" anchor="t" anchorCtr="0"/>
      <a:lstStyle>
        <a:defPPr algn="ctr" fontAlgn="auto">
          <a:lnSpc>
            <a:spcPct val="90000"/>
          </a:lnSpc>
          <a:spcBef>
            <a:spcPts val="0"/>
          </a:spcBef>
          <a:spcAft>
            <a:spcPts val="0"/>
          </a:spcAft>
          <a:defRPr sz="2100" b="1" spc="-50" dirty="0" smtClean="0">
            <a:solidFill>
              <a:srgbClr val="304776"/>
            </a:solidFill>
            <a:latin typeface="Arial"/>
            <a:cs typeface="Arial"/>
          </a:defRPr>
        </a:defPPr>
      </a:lstStyle>
      <a:style>
        <a:lnRef idx="1">
          <a:schemeClr val="dk1"/>
        </a:lnRef>
        <a:fillRef idx="2">
          <a:schemeClr val="dk1"/>
        </a:fillRef>
        <a:effectRef idx="1">
          <a:schemeClr val="dk1"/>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NEIM">
      <a:dk1>
        <a:srgbClr val="8B8B8B"/>
      </a:dk1>
      <a:lt1>
        <a:sysClr val="window" lastClr="FFFFFF"/>
      </a:lt1>
      <a:dk2>
        <a:srgbClr val="1F497D"/>
      </a:dk2>
      <a:lt2>
        <a:srgbClr val="EEECE1"/>
      </a:lt2>
      <a:accent1>
        <a:srgbClr val="78C5EA"/>
      </a:accent1>
      <a:accent2>
        <a:srgbClr val="C0504D"/>
      </a:accent2>
      <a:accent3>
        <a:srgbClr val="9BBB59"/>
      </a:accent3>
      <a:accent4>
        <a:srgbClr val="8064A2"/>
      </a:accent4>
      <a:accent5>
        <a:srgbClr val="4BACC6"/>
      </a:accent5>
      <a:accent6>
        <a:srgbClr val="F79646"/>
      </a:accent6>
      <a:hlink>
        <a:srgbClr val="8DDF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NIEM_bluegradient.thmx</Template>
  <TotalTime>1212</TotalTime>
  <Words>156</Words>
  <Application>Microsoft Office PowerPoint</Application>
  <PresentationFormat>On-screen Show (4:3)</PresentationFormat>
  <Paragraphs>11</Paragraphs>
  <Slides>6</Slides>
  <Notes>0</Notes>
  <HiddenSlides>0</HiddenSlides>
  <MMClips>0</MMClips>
  <ScaleCrop>false</ScaleCrop>
  <HeadingPairs>
    <vt:vector size="4" baseType="variant">
      <vt:variant>
        <vt:lpstr>Theme</vt:lpstr>
      </vt:variant>
      <vt:variant>
        <vt:i4>2</vt:i4>
      </vt:variant>
      <vt:variant>
        <vt:lpstr>Slide Titles</vt:lpstr>
      </vt:variant>
      <vt:variant>
        <vt:i4>6</vt:i4>
      </vt:variant>
    </vt:vector>
  </HeadingPairs>
  <TitlesOfParts>
    <vt:vector size="8" baseType="lpstr">
      <vt:lpstr>NIEM_white</vt:lpstr>
      <vt:lpstr>Office Theme</vt:lpstr>
      <vt:lpstr>[Domain Name]  Value Proposition Briefing</vt:lpstr>
      <vt:lpstr>Scope</vt:lpstr>
      <vt:lpstr>COI &amp; Key Stakeholders</vt:lpstr>
      <vt:lpstr>Value proposition summary</vt:lpstr>
      <vt:lpstr>Leveraging &amp; integrating with Existing Standards</vt:lpstr>
      <vt:lpstr>Plan of actions and Milestones</vt:lpstr>
    </vt:vector>
  </TitlesOfParts>
  <Company>LMD Agency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Krista Wilkins</dc:creator>
  <cp:lastModifiedBy>michelle.vidanes</cp:lastModifiedBy>
  <cp:revision>94</cp:revision>
  <dcterms:created xsi:type="dcterms:W3CDTF">2011-09-16T18:18:47Z</dcterms:created>
  <dcterms:modified xsi:type="dcterms:W3CDTF">2012-01-13T19:15:45Z</dcterms:modified>
</cp:coreProperties>
</file>