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12"/>
  </p:notesMasterIdLst>
  <p:sldIdLst>
    <p:sldId id="256" r:id="rId6"/>
    <p:sldId id="315" r:id="rId7"/>
    <p:sldId id="306" r:id="rId8"/>
    <p:sldId id="321" r:id="rId9"/>
    <p:sldId id="316" r:id="rId10"/>
    <p:sldId id="286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2352" autoAdjust="0"/>
  </p:normalViewPr>
  <p:slideViewPr>
    <p:cSldViewPr>
      <p:cViewPr varScale="1">
        <p:scale>
          <a:sx n="105" d="100"/>
          <a:sy n="105" d="100"/>
        </p:scale>
        <p:origin x="184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. Morris" userId="06cc7d6b-cf62-4b17-a0a3-a1e4a3be2881" providerId="ADAL" clId="{EA1C2858-AB9D-43F3-BE0A-E80E5D48F028}"/>
    <pc:docChg chg="modSld">
      <pc:chgData name="Michael D. Morris" userId="06cc7d6b-cf62-4b17-a0a3-a1e4a3be2881" providerId="ADAL" clId="{EA1C2858-AB9D-43F3-BE0A-E80E5D48F028}" dt="2021-01-27T22:54:22.980" v="10" actId="20577"/>
      <pc:docMkLst>
        <pc:docMk/>
      </pc:docMkLst>
      <pc:sldChg chg="modSp">
        <pc:chgData name="Michael D. Morris" userId="06cc7d6b-cf62-4b17-a0a3-a1e4a3be2881" providerId="ADAL" clId="{EA1C2858-AB9D-43F3-BE0A-E80E5D48F028}" dt="2021-01-27T22:54:22.980" v="10" actId="20577"/>
        <pc:sldMkLst>
          <pc:docMk/>
          <pc:sldMk cId="2659527831" sldId="306"/>
        </pc:sldMkLst>
        <pc:spChg chg="mod">
          <ac:chgData name="Michael D. Morris" userId="06cc7d6b-cf62-4b17-a0a3-a1e4a3be2881" providerId="ADAL" clId="{EA1C2858-AB9D-43F3-BE0A-E80E5D48F028}" dt="2021-01-27T22:54:22.980" v="10" actId="20577"/>
          <ac:spMkLst>
            <pc:docMk/>
            <pc:sldMk cId="2659527831" sldId="30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9E825-80EB-4C4B-9A10-8EFC26ADBB3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ABA3C-A7E0-4904-812C-6A77F48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4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44083 w 64000"/>
                <a:gd name="T1" fmla="*/ 2368 h 64000"/>
                <a:gd name="T2" fmla="*/ 64000 w 64000"/>
                <a:gd name="T3" fmla="*/ 32000 h 64000"/>
                <a:gd name="T4" fmla="*/ 44083 w 64000"/>
                <a:gd name="T5" fmla="*/ 61631 h 64000"/>
                <a:gd name="T6" fmla="*/ 44083 w 64000"/>
                <a:gd name="T7" fmla="*/ 61631 h 64000"/>
                <a:gd name="T8" fmla="*/ 44082 w 64000"/>
                <a:gd name="T9" fmla="*/ 61631 h 64000"/>
                <a:gd name="T10" fmla="*/ 44083 w 64000"/>
                <a:gd name="T11" fmla="*/ 61632 h 64000"/>
                <a:gd name="T12" fmla="*/ 44083 w 64000"/>
                <a:gd name="T13" fmla="*/ 2368 h 64000"/>
                <a:gd name="T14" fmla="*/ 44082 w 64000"/>
                <a:gd name="T15" fmla="*/ 2368 h 64000"/>
                <a:gd name="T16" fmla="*/ 44083 w 64000"/>
                <a:gd name="T17" fmla="*/ 236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50994 w 64000"/>
                <a:gd name="T1" fmla="*/ 6246 h 64000"/>
                <a:gd name="T2" fmla="*/ 64000 w 64000"/>
                <a:gd name="T3" fmla="*/ 32000 h 64000"/>
                <a:gd name="T4" fmla="*/ 50994 w 64000"/>
                <a:gd name="T5" fmla="*/ 57753 h 64000"/>
                <a:gd name="T6" fmla="*/ 50994 w 64000"/>
                <a:gd name="T7" fmla="*/ 57753 h 64000"/>
                <a:gd name="T8" fmla="*/ 50993 w 64000"/>
                <a:gd name="T9" fmla="*/ 57753 h 64000"/>
                <a:gd name="T10" fmla="*/ 50994 w 64000"/>
                <a:gd name="T11" fmla="*/ 57754 h 64000"/>
                <a:gd name="T12" fmla="*/ 50994 w 64000"/>
                <a:gd name="T13" fmla="*/ 6246 h 64000"/>
                <a:gd name="T14" fmla="*/ 50993 w 64000"/>
                <a:gd name="T15" fmla="*/ 6246 h 64000"/>
                <a:gd name="T16" fmla="*/ 50994 w 64000"/>
                <a:gd name="T17" fmla="*/ 62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76455-0186-4AF9-BD80-A8841B3E93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https://partner.act.org/sites/pesctab/PESC%20Images/PESC%20logo%20Acronym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15"/>
            <a:ext cx="24860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10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D73D5-E4A4-46AD-A34E-6A7918E57F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2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4940-A59F-497C-A7C0-FEA9FF8B23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3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04799"/>
            <a:ext cx="5254625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57B83-86BA-461B-8679-6E543A2191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6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DB06B-5DFB-4379-B534-A3C0151935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5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82A7B-C2B7-49DE-8D5B-988BE25307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9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59F5A-CB5C-4496-9C42-4B4ACBBE8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6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31778-5BA7-4677-9A20-DA5422A3D5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FECEB-E097-44EC-86A8-B4EB2EE8EB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7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5227A-7B17-4A4B-837B-F5A551D8B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9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96DD7-81BD-475A-B3B0-7CB62FDBFA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7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3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50296 w 64000"/>
                <a:gd name="T1" fmla="*/ 5746 h 64000"/>
                <a:gd name="T2" fmla="*/ 64000 w 64000"/>
                <a:gd name="T3" fmla="*/ 32000 h 64000"/>
                <a:gd name="T4" fmla="*/ 50296 w 64000"/>
                <a:gd name="T5" fmla="*/ 58253 h 64000"/>
                <a:gd name="T6" fmla="*/ 50296 w 64000"/>
                <a:gd name="T7" fmla="*/ 58253 h 64000"/>
                <a:gd name="T8" fmla="*/ 50295 w 64000"/>
                <a:gd name="T9" fmla="*/ 58253 h 64000"/>
                <a:gd name="T10" fmla="*/ 50296 w 64000"/>
                <a:gd name="T11" fmla="*/ 58254 h 64000"/>
                <a:gd name="T12" fmla="*/ 50296 w 64000"/>
                <a:gd name="T13" fmla="*/ 5746 h 64000"/>
                <a:gd name="T14" fmla="*/ 50295 w 64000"/>
                <a:gd name="T15" fmla="*/ 5746 h 64000"/>
                <a:gd name="T16" fmla="*/ 50296 w 64000"/>
                <a:gd name="T17" fmla="*/ 57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50077 w 64000"/>
                <a:gd name="T1" fmla="*/ 5595 h 64000"/>
                <a:gd name="T2" fmla="*/ 64000 w 64000"/>
                <a:gd name="T3" fmla="*/ 32000 h 64000"/>
                <a:gd name="T4" fmla="*/ 50077 w 64000"/>
                <a:gd name="T5" fmla="*/ 58404 h 64000"/>
                <a:gd name="T6" fmla="*/ 50077 w 64000"/>
                <a:gd name="T7" fmla="*/ 58404 h 64000"/>
                <a:gd name="T8" fmla="*/ 50076 w 64000"/>
                <a:gd name="T9" fmla="*/ 58404 h 64000"/>
                <a:gd name="T10" fmla="*/ 50077 w 64000"/>
                <a:gd name="T11" fmla="*/ 58405 h 64000"/>
                <a:gd name="T12" fmla="*/ 50077 w 64000"/>
                <a:gd name="T13" fmla="*/ 5595 h 64000"/>
                <a:gd name="T14" fmla="*/ 50076 w 64000"/>
                <a:gd name="T15" fmla="*/ 5595 h 64000"/>
                <a:gd name="T16" fmla="*/ 50077 w 64000"/>
                <a:gd name="T17" fmla="*/ 559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301625"/>
            <a:ext cx="54070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EC4E51-EB7E-4B95-AD02-38E5A92292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4" name="Picture 2" descr="https://partner.act.org/sites/pesctab/PESC%20Images/PESC%20logo%20Acronymn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79" y="304800"/>
            <a:ext cx="24860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1524000"/>
            <a:ext cx="7239000" cy="906463"/>
          </a:xfrm>
        </p:spPr>
        <p:txBody>
          <a:bodyPr/>
          <a:lstStyle/>
          <a:p>
            <a:pPr eaLnBrk="1" hangingPunct="1"/>
            <a:r>
              <a:rPr lang="en-US" sz="3600" dirty="0"/>
              <a:t>JSON Task Force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JSON Recommendation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04799"/>
            <a:ext cx="5254625" cy="1139825"/>
          </a:xfrm>
        </p:spPr>
        <p:txBody>
          <a:bodyPr/>
          <a:lstStyle/>
          <a:p>
            <a:r>
              <a:rPr lang="en-US" dirty="0"/>
              <a:t>Quotes that I live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“I would never die for my beliefs because I might be wrong.” </a:t>
            </a:r>
            <a:endParaRPr lang="en-US" sz="1000" dirty="0"/>
          </a:p>
          <a:p>
            <a:r>
              <a:rPr lang="en-US" sz="2000" dirty="0"/>
              <a:t>“To die for an idea: it is unquestionably noble. But how much nobler it would be if men died for ideas that were true.”</a:t>
            </a:r>
          </a:p>
          <a:p>
            <a:r>
              <a:rPr lang="en-US" sz="2000" dirty="0"/>
              <a:t>“It's tough to make predictions, especially about the future.”</a:t>
            </a:r>
          </a:p>
          <a:p>
            <a:r>
              <a:rPr lang="en-US" sz="2000" dirty="0"/>
              <a:t>“The older I grow the more I distrust the familiar doctrine that age brings wisdom.”</a:t>
            </a:r>
          </a:p>
          <a:p>
            <a:r>
              <a:rPr lang="en-US" sz="2000" dirty="0"/>
              <a:t>“There are no solutions, only trade-offs”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392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381000"/>
            <a:ext cx="5254625" cy="1139825"/>
          </a:xfrm>
        </p:spPr>
        <p:txBody>
          <a:bodyPr/>
          <a:lstStyle/>
          <a:p>
            <a:r>
              <a:rPr lang="en-US" dirty="0"/>
              <a:t>JavaScript Object Notation (JSON)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use by most RESTful web services</a:t>
            </a:r>
          </a:p>
          <a:p>
            <a:r>
              <a:rPr lang="en-US" dirty="0"/>
              <a:t>Can  be marshaled and </a:t>
            </a:r>
            <a:r>
              <a:rPr lang="en-US" dirty="0" err="1"/>
              <a:t>unmarshaled</a:t>
            </a:r>
            <a:r>
              <a:rPr lang="en-US" dirty="0"/>
              <a:t> directly with JavaScript</a:t>
            </a:r>
          </a:p>
          <a:p>
            <a:r>
              <a:rPr lang="en-US" dirty="0"/>
              <a:t>All major programming languages </a:t>
            </a:r>
            <a:r>
              <a:rPr lang="en-US"/>
              <a:t>provide JSON tools.</a:t>
            </a:r>
            <a:endParaRPr lang="en-US" dirty="0"/>
          </a:p>
          <a:p>
            <a:r>
              <a:rPr lang="en-US" dirty="0"/>
              <a:t>JSON Schema standard supported by third party tools (XML Spy)</a:t>
            </a:r>
          </a:p>
        </p:txBody>
      </p:sp>
    </p:spTree>
    <p:extLst>
      <p:ext uri="{BB962C8B-B14F-4D97-AF65-F5344CB8AC3E}">
        <p14:creationId xmlns:p14="http://schemas.microsoft.com/office/powerpoint/2010/main" val="265952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Driven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Created Schema Driven JSON Recommendation: Creation or translation of PESC JSON uses XML schema to determine JSON structure.</a:t>
            </a:r>
          </a:p>
          <a:p>
            <a:pPr lvl="1"/>
            <a:r>
              <a:rPr lang="en-US" sz="2000" dirty="0"/>
              <a:t>Example: XML Schema defines optional attribute for a simple element.</a:t>
            </a:r>
          </a:p>
          <a:p>
            <a:pPr lvl="1"/>
            <a:r>
              <a:rPr lang="en-US" sz="1400" dirty="0"/>
              <a:t>&lt;A </a:t>
            </a:r>
            <a:r>
              <a:rPr lang="en-US" sz="1400" dirty="0" err="1"/>
              <a:t>attr</a:t>
            </a:r>
            <a:r>
              <a:rPr lang="en-US" sz="1400" dirty="0"/>
              <a:t>="text"&gt;text2&lt;/A&gt;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"A":{"attr":"text","value":"text2"}</a:t>
            </a:r>
          </a:p>
          <a:p>
            <a:pPr lvl="1"/>
            <a:r>
              <a:rPr lang="en-US" sz="1400" dirty="0"/>
              <a:t>&lt;A&gt;text2&lt;/A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"A": {"value": "text2"}</a:t>
            </a:r>
          </a:p>
          <a:p>
            <a:pPr lvl="1"/>
            <a:r>
              <a:rPr lang="en-US" sz="1400" dirty="0"/>
              <a:t>&lt;A/&gt;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"A": {"value": ""} (since an empty tag is meaningful)</a:t>
            </a:r>
          </a:p>
          <a:p>
            <a:r>
              <a:rPr lang="en-US" sz="2400" dirty="0"/>
              <a:t>The rules will then define the generation of JSON schema from XML Schema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3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Produce standards for schema compliant JSON (based on recommendation document)</a:t>
            </a:r>
          </a:p>
          <a:p>
            <a:r>
              <a:rPr lang="en-US" sz="2400" dirty="0"/>
              <a:t>Produce JSON Schema for key standards consistent with these rules</a:t>
            </a:r>
          </a:p>
          <a:p>
            <a:r>
              <a:rPr lang="en-US" sz="2400" dirty="0"/>
              <a:t>Determine standardization of Open API (Swagger) documents for implementation of data exchange</a:t>
            </a:r>
          </a:p>
          <a:p>
            <a:r>
              <a:rPr lang="en-US" sz="2400" dirty="0"/>
              <a:t>Determine how to use JSON-LD for standards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917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30724" name="Picture 4" descr="C:\Program Files (x86)\Microsoft Office\MEDIA\CAGCAT10\j024069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33600"/>
            <a:ext cx="4243859" cy="339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12081"/>
      </p:ext>
    </p:extLst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 xmlns="">
    <Name>Document ID Generator</Name>
    <Synchronization>Synchronous</Synchronization>
    <Type>10001</Type>
    <SequenceNumber>1000</SequenceNumber>
    <Assembly>Microsoft.Office.DocumentManagement, Version=16.0.0.0, Culture=neutral, PublicKeyToken=71e9bce111e9429c</Assembly>
    <Class>Microsoft.Office.DocumentManagement.Internal.DocIdHandler</Class>
    <Data/>
    <Filter/>
  </Receiver>
  <Receiver xmlns="">
    <Name>Document ID Generator</Name>
    <Synchronization>Synchronous</Synchronization>
    <Type>10002</Type>
    <SequenceNumber>1001</SequenceNumber>
    <Assembly>Microsoft.Office.DocumentManagement, Version=16.0.0.0, Culture=neutral, PublicKeyToken=71e9bce111e9429c</Assembly>
    <Class>Microsoft.Office.DocumentManagement.Internal.DocIdHandler</Class>
    <Data/>
    <Filter/>
  </Receiver>
  <Receiver xmlns="">
    <Name>Document ID Generator</Name>
    <Synchronization>Synchronous</Synchronization>
    <Type>10004</Type>
    <SequenceNumber>1002</SequenceNumber>
    <Assembly>Microsoft.Office.DocumentManagement, Version=16.0.0.0, Culture=neutral, PublicKeyToken=71e9bce111e9429c</Assembly>
    <Class>Microsoft.Office.DocumentManagement.Internal.DocIdHandler</Class>
    <Data/>
    <Filter/>
  </Receiver>
  <Receiver xmlns="">
    <Name>Document ID Generator</Name>
    <Synchronization>Synchronous</Synchronization>
    <Type>10006</Type>
    <SequenceNumber>1003</SequenceNumber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B2C08869C62B429B7FAB2490EC1D9F" ma:contentTypeVersion="14" ma:contentTypeDescription="Create a new document." ma:contentTypeScope="" ma:versionID="7748102313ce4845bf2385db05e64d37">
  <xsd:schema xmlns:xsd="http://www.w3.org/2001/XMLSchema" xmlns:xs="http://www.w3.org/2001/XMLSchema" xmlns:p="http://schemas.microsoft.com/office/2006/metadata/properties" xmlns:ns2="fa6dcc7a-ed60-4d90-8a63-d1beaf0f6d66" targetNamespace="http://schemas.microsoft.com/office/2006/metadata/properties" ma:root="true" ma:fieldsID="0aca265d6050834c3ac9a2bfdf60a9f2" ns2:_="">
    <xsd:import namespace="fa6dcc7a-ed60-4d90-8a63-d1beaf0f6d6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dcc7a-ed60-4d90-8a63-d1beaf0f6d6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fals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fals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a6dcc7a-ed60-4d90-8a63-d1beaf0f6d66">NXM775DWE5FX-7-10</_dlc_DocId>
    <_dlc_DocIdUrl xmlns="fa6dcc7a-ed60-4d90-8a63-d1beaf0f6d66">
      <Url>https://actinc.sharepoint.com/sites/QA_Ext/PESCTAB/_layouts/DocIdRedir.aspx?ID=NXM775DWE5FX-7-10</Url>
      <Description>NXM775DWE5FX-7-10</Description>
    </_dlc_DocIdUrl>
    <_dlc_DocIdPersistId xmlns="fa6dcc7a-ed60-4d90-8a63-d1beaf0f6d66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148E2B-D8B0-4BF2-8A76-A3B5149BCFD8}">
  <ds:schemaRefs>
    <ds:schemaRef ds:uri="http://schemas.microsoft.com/sharepoint/events"/>
    <ds:schemaRef ds:uri=""/>
  </ds:schemaRefs>
</ds:datastoreItem>
</file>

<file path=customXml/itemProps2.xml><?xml version="1.0" encoding="utf-8"?>
<ds:datastoreItem xmlns:ds="http://schemas.openxmlformats.org/officeDocument/2006/customXml" ds:itemID="{95E2F339-057D-4845-9E45-552833AFE7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6dcc7a-ed60-4d90-8a63-d1beaf0f6d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CFDDA6-5217-4EDA-8255-4CD3EBACA578}">
  <ds:schemaRefs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a6dcc7a-ed60-4d90-8a63-d1beaf0f6d66"/>
  </ds:schemaRefs>
</ds:datastoreItem>
</file>

<file path=customXml/itemProps4.xml><?xml version="1.0" encoding="utf-8"?>
<ds:datastoreItem xmlns:ds="http://schemas.openxmlformats.org/officeDocument/2006/customXml" ds:itemID="{35DE3D1F-064E-4328-BF0B-98A065DCA9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2258</TotalTime>
  <Words>216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Verdana</vt:lpstr>
      <vt:lpstr>Wingdings</vt:lpstr>
      <vt:lpstr>Eclipse</vt:lpstr>
      <vt:lpstr>JSON Task Force</vt:lpstr>
      <vt:lpstr>Quotes that I live by</vt:lpstr>
      <vt:lpstr>JavaScript Object Notation (JSON)</vt:lpstr>
      <vt:lpstr>Schema Driven JSON</vt:lpstr>
      <vt:lpstr>Proposed Approach</vt:lpstr>
      <vt:lpstr>Questions</vt:lpstr>
    </vt:vector>
  </TitlesOfParts>
  <Company>ACT,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PESC Technical Advisory Board</dc:title>
  <dc:subject>Update</dc:subject>
  <dc:creator>ACT User</dc:creator>
  <cp:lastModifiedBy>Michael D. Morris</cp:lastModifiedBy>
  <cp:revision>189</cp:revision>
  <dcterms:created xsi:type="dcterms:W3CDTF">2010-09-30T20:36:45Z</dcterms:created>
  <dcterms:modified xsi:type="dcterms:W3CDTF">2021-01-27T22:54:29Z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0x01010083B2C08869C62B429B7FAB2490EC1D9F</vt:lpwstr>
  </property>
  <property fmtid="{D5CDD505-2E9C-101B-9397-08002B2CF9AE}" pid="3" name="_dlc_DocIdItemGuid">
    <vt:lpwstr>4ee10fb1-e901-4a54-bae0-ec66e63b68ad</vt:lpwstr>
  </property>
  <property fmtid="{D5CDD505-2E9C-101B-9397-08002B2CF9AE}" pid="4" name="Order">
    <vt:r8>1000</vt:r8>
  </property>
  <property fmtid="{D5CDD505-2E9C-101B-9397-08002B2CF9AE}" pid="5" name="Folders">
    <vt:lpwstr>~/sites/pesctab/TAB Presentations/Technology Panel Spring 2015 v2.pptx</vt:lpwstr>
  </property>
  <property fmtid="{D5CDD505-2E9C-101B-9397-08002B2CF9AE}" pid="6" name="xd_ProgID">
    <vt:lpwstr/>
  </property>
  <property fmtid="{D5CDD505-2E9C-101B-9397-08002B2CF9AE}" pid="7" name="TemplateUrl">
    <vt:lpwstr/>
  </property>
</Properties>
</file>