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24"/>
  </p:notesMasterIdLst>
  <p:sldIdLst>
    <p:sldId id="256" r:id="rId5"/>
    <p:sldId id="315" r:id="rId6"/>
    <p:sldId id="335" r:id="rId7"/>
    <p:sldId id="330" r:id="rId8"/>
    <p:sldId id="306" r:id="rId9"/>
    <p:sldId id="319" r:id="rId10"/>
    <p:sldId id="329" r:id="rId11"/>
    <p:sldId id="324" r:id="rId12"/>
    <p:sldId id="326" r:id="rId13"/>
    <p:sldId id="327" r:id="rId14"/>
    <p:sldId id="323" r:id="rId15"/>
    <p:sldId id="325" r:id="rId16"/>
    <p:sldId id="328" r:id="rId17"/>
    <p:sldId id="331" r:id="rId18"/>
    <p:sldId id="317" r:id="rId19"/>
    <p:sldId id="332" r:id="rId20"/>
    <p:sldId id="334" r:id="rId21"/>
    <p:sldId id="333" r:id="rId22"/>
    <p:sldId id="286" r:id="rId23"/>
  </p:sldIdLst>
  <p:sldSz cx="9144000" cy="6858000" type="screen4x3"/>
  <p:notesSz cx="6858000" cy="9144000"/>
  <p:defaultTextStyle>
    <a:defPPr>
      <a:defRPr lang="en-US"/>
    </a:defPPr>
    <a:lvl1pPr algn="l" rtl="0" eaLnBrk="0" fontAlgn="base" hangingPunct="0">
      <a:spcBef>
        <a:spcPct val="0"/>
      </a:spcBef>
      <a:spcAft>
        <a:spcPct val="0"/>
      </a:spcAft>
      <a:defRPr sz="25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5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5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5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500" kern="1200">
        <a:solidFill>
          <a:schemeClr val="tx1"/>
        </a:solidFill>
        <a:latin typeface="Verdana" pitchFamily="34" charset="0"/>
        <a:ea typeface="+mn-ea"/>
        <a:cs typeface="+mn-cs"/>
      </a:defRPr>
    </a:lvl5pPr>
    <a:lvl6pPr marL="2286000" algn="l" defTabSz="914400" rtl="0" eaLnBrk="1" latinLnBrk="0" hangingPunct="1">
      <a:defRPr sz="2500" kern="1200">
        <a:solidFill>
          <a:schemeClr val="tx1"/>
        </a:solidFill>
        <a:latin typeface="Verdana" pitchFamily="34" charset="0"/>
        <a:ea typeface="+mn-ea"/>
        <a:cs typeface="+mn-cs"/>
      </a:defRPr>
    </a:lvl6pPr>
    <a:lvl7pPr marL="2743200" algn="l" defTabSz="914400" rtl="0" eaLnBrk="1" latinLnBrk="0" hangingPunct="1">
      <a:defRPr sz="2500" kern="1200">
        <a:solidFill>
          <a:schemeClr val="tx1"/>
        </a:solidFill>
        <a:latin typeface="Verdana" pitchFamily="34" charset="0"/>
        <a:ea typeface="+mn-ea"/>
        <a:cs typeface="+mn-cs"/>
      </a:defRPr>
    </a:lvl7pPr>
    <a:lvl8pPr marL="3200400" algn="l" defTabSz="914400" rtl="0" eaLnBrk="1" latinLnBrk="0" hangingPunct="1">
      <a:defRPr sz="2500" kern="1200">
        <a:solidFill>
          <a:schemeClr val="tx1"/>
        </a:solidFill>
        <a:latin typeface="Verdana" pitchFamily="34" charset="0"/>
        <a:ea typeface="+mn-ea"/>
        <a:cs typeface="+mn-cs"/>
      </a:defRPr>
    </a:lvl8pPr>
    <a:lvl9pPr marL="3657600" algn="l" defTabSz="914400" rtl="0" eaLnBrk="1" latinLnBrk="0" hangingPunct="1">
      <a:defRPr sz="25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00F6A7-1517-4007-98A8-ABE6CB219DAF}" v="1" dt="2021-10-18T13:50:39.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2352" autoAdjust="0"/>
  </p:normalViewPr>
  <p:slideViewPr>
    <p:cSldViewPr>
      <p:cViewPr varScale="1">
        <p:scale>
          <a:sx n="105" d="100"/>
          <a:sy n="105" d="100"/>
        </p:scale>
        <p:origin x="111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D. Morris" userId="06cc7d6b-cf62-4b17-a0a3-a1e4a3be2881" providerId="ADAL" clId="{94275FFA-F8A6-4315-9906-A869C017BDE0}"/>
    <pc:docChg chg="modSld">
      <pc:chgData name="Michael D. Morris" userId="06cc7d6b-cf62-4b17-a0a3-a1e4a3be2881" providerId="ADAL" clId="{94275FFA-F8A6-4315-9906-A869C017BDE0}" dt="2021-04-19T13:37:19.125" v="45" actId="20577"/>
      <pc:docMkLst>
        <pc:docMk/>
      </pc:docMkLst>
      <pc:sldChg chg="modSp mod">
        <pc:chgData name="Michael D. Morris" userId="06cc7d6b-cf62-4b17-a0a3-a1e4a3be2881" providerId="ADAL" clId="{94275FFA-F8A6-4315-9906-A869C017BDE0}" dt="2021-04-19T13:37:19.125" v="45" actId="20577"/>
        <pc:sldMkLst>
          <pc:docMk/>
          <pc:sldMk cId="2009341726" sldId="324"/>
        </pc:sldMkLst>
        <pc:spChg chg="mod">
          <ac:chgData name="Michael D. Morris" userId="06cc7d6b-cf62-4b17-a0a3-a1e4a3be2881" providerId="ADAL" clId="{94275FFA-F8A6-4315-9906-A869C017BDE0}" dt="2021-04-19T13:37:19.125" v="45" actId="20577"/>
          <ac:spMkLst>
            <pc:docMk/>
            <pc:sldMk cId="2009341726" sldId="324"/>
            <ac:spMk id="2" creationId="{6775A891-95BF-461C-B3FB-169033D362DC}"/>
          </ac:spMkLst>
        </pc:spChg>
      </pc:sldChg>
      <pc:sldChg chg="modSp mod">
        <pc:chgData name="Michael D. Morris" userId="06cc7d6b-cf62-4b17-a0a3-a1e4a3be2881" providerId="ADAL" clId="{94275FFA-F8A6-4315-9906-A869C017BDE0}" dt="2021-04-19T13:33:48" v="1" actId="20577"/>
        <pc:sldMkLst>
          <pc:docMk/>
          <pc:sldMk cId="1237070496" sldId="329"/>
        </pc:sldMkLst>
        <pc:spChg chg="mod">
          <ac:chgData name="Michael D. Morris" userId="06cc7d6b-cf62-4b17-a0a3-a1e4a3be2881" providerId="ADAL" clId="{94275FFA-F8A6-4315-9906-A869C017BDE0}" dt="2021-04-19T13:33:48" v="1" actId="20577"/>
          <ac:spMkLst>
            <pc:docMk/>
            <pc:sldMk cId="1237070496" sldId="329"/>
            <ac:spMk id="3" creationId="{5206954D-0BFA-46DB-AB7A-6E186E1A1DE2}"/>
          </ac:spMkLst>
        </pc:spChg>
      </pc:sldChg>
    </pc:docChg>
  </pc:docChgLst>
  <pc:docChgLst>
    <pc:chgData name="Michael D. Morris" userId="06cc7d6b-cf62-4b17-a0a3-a1e4a3be2881" providerId="ADAL" clId="{DA7542D9-60BB-493A-97E2-80A542A0B10E}"/>
    <pc:docChg chg="custSel addSld modSld sldOrd">
      <pc:chgData name="Michael D. Morris" userId="06cc7d6b-cf62-4b17-a0a3-a1e4a3be2881" providerId="ADAL" clId="{DA7542D9-60BB-493A-97E2-80A542A0B10E}" dt="2021-02-01T19:58:50.781" v="865" actId="20577"/>
      <pc:docMkLst>
        <pc:docMk/>
      </pc:docMkLst>
      <pc:sldChg chg="modSp">
        <pc:chgData name="Michael D. Morris" userId="06cc7d6b-cf62-4b17-a0a3-a1e4a3be2881" providerId="ADAL" clId="{DA7542D9-60BB-493A-97E2-80A542A0B10E}" dt="2021-02-01T19:45:52.087" v="779" actId="20577"/>
        <pc:sldMkLst>
          <pc:docMk/>
          <pc:sldMk cId="2659527831" sldId="306"/>
        </pc:sldMkLst>
        <pc:spChg chg="mod">
          <ac:chgData name="Michael D. Morris" userId="06cc7d6b-cf62-4b17-a0a3-a1e4a3be2881" providerId="ADAL" clId="{DA7542D9-60BB-493A-97E2-80A542A0B10E}" dt="2021-02-01T19:45:52.087" v="779" actId="20577"/>
          <ac:spMkLst>
            <pc:docMk/>
            <pc:sldMk cId="2659527831" sldId="306"/>
            <ac:spMk id="3" creationId="{00000000-0000-0000-0000-000000000000}"/>
          </ac:spMkLst>
        </pc:spChg>
      </pc:sldChg>
      <pc:sldChg chg="modSp ord">
        <pc:chgData name="Michael D. Morris" userId="06cc7d6b-cf62-4b17-a0a3-a1e4a3be2881" providerId="ADAL" clId="{DA7542D9-60BB-493A-97E2-80A542A0B10E}" dt="2021-02-01T19:42:31.573" v="772" actId="20577"/>
        <pc:sldMkLst>
          <pc:docMk/>
          <pc:sldMk cId="3773923654" sldId="315"/>
        </pc:sldMkLst>
        <pc:spChg chg="mod">
          <ac:chgData name="Michael D. Morris" userId="06cc7d6b-cf62-4b17-a0a3-a1e4a3be2881" providerId="ADAL" clId="{DA7542D9-60BB-493A-97E2-80A542A0B10E}" dt="2021-02-01T19:42:31.573" v="772" actId="20577"/>
          <ac:spMkLst>
            <pc:docMk/>
            <pc:sldMk cId="3773923654" sldId="315"/>
            <ac:spMk id="3" creationId="{00000000-0000-0000-0000-000000000000}"/>
          </ac:spMkLst>
        </pc:spChg>
      </pc:sldChg>
      <pc:sldChg chg="modSp">
        <pc:chgData name="Michael D. Morris" userId="06cc7d6b-cf62-4b17-a0a3-a1e4a3be2881" providerId="ADAL" clId="{DA7542D9-60BB-493A-97E2-80A542A0B10E}" dt="2021-02-01T19:46:52.376" v="795" actId="20577"/>
        <pc:sldMkLst>
          <pc:docMk/>
          <pc:sldMk cId="1726278297" sldId="319"/>
        </pc:sldMkLst>
        <pc:spChg chg="mod">
          <ac:chgData name="Michael D. Morris" userId="06cc7d6b-cf62-4b17-a0a3-a1e4a3be2881" providerId="ADAL" clId="{DA7542D9-60BB-493A-97E2-80A542A0B10E}" dt="2021-02-01T19:46:52.376" v="795" actId="20577"/>
          <ac:spMkLst>
            <pc:docMk/>
            <pc:sldMk cId="1726278297" sldId="319"/>
            <ac:spMk id="3" creationId="{00000000-0000-0000-0000-000000000000}"/>
          </ac:spMkLst>
        </pc:spChg>
      </pc:sldChg>
      <pc:sldChg chg="modSp">
        <pc:chgData name="Michael D. Morris" userId="06cc7d6b-cf62-4b17-a0a3-a1e4a3be2881" providerId="ADAL" clId="{DA7542D9-60BB-493A-97E2-80A542A0B10E}" dt="2021-02-01T18:44:04.830" v="115" actId="20577"/>
        <pc:sldMkLst>
          <pc:docMk/>
          <pc:sldMk cId="734951747" sldId="323"/>
        </pc:sldMkLst>
        <pc:spChg chg="mod">
          <ac:chgData name="Michael D. Morris" userId="06cc7d6b-cf62-4b17-a0a3-a1e4a3be2881" providerId="ADAL" clId="{DA7542D9-60BB-493A-97E2-80A542A0B10E}" dt="2021-02-01T18:44:04.830" v="115" actId="20577"/>
          <ac:spMkLst>
            <pc:docMk/>
            <pc:sldMk cId="734951747" sldId="323"/>
            <ac:spMk id="3" creationId="{F3AB21DF-7F66-410C-A9F3-F6A070C08C5C}"/>
          </ac:spMkLst>
        </pc:spChg>
      </pc:sldChg>
      <pc:sldChg chg="modSp">
        <pc:chgData name="Michael D. Morris" userId="06cc7d6b-cf62-4b17-a0a3-a1e4a3be2881" providerId="ADAL" clId="{DA7542D9-60BB-493A-97E2-80A542A0B10E}" dt="2021-02-01T18:36:08.784" v="93" actId="20577"/>
        <pc:sldMkLst>
          <pc:docMk/>
          <pc:sldMk cId="2009341726" sldId="324"/>
        </pc:sldMkLst>
        <pc:spChg chg="mod">
          <ac:chgData name="Michael D. Morris" userId="06cc7d6b-cf62-4b17-a0a3-a1e4a3be2881" providerId="ADAL" clId="{DA7542D9-60BB-493A-97E2-80A542A0B10E}" dt="2021-02-01T18:36:08.784" v="93" actId="20577"/>
          <ac:spMkLst>
            <pc:docMk/>
            <pc:sldMk cId="2009341726" sldId="324"/>
            <ac:spMk id="3" creationId="{8D31C124-FF13-4479-A65E-ADF24BB13086}"/>
          </ac:spMkLst>
        </pc:spChg>
        <pc:spChg chg="mod">
          <ac:chgData name="Michael D. Morris" userId="06cc7d6b-cf62-4b17-a0a3-a1e4a3be2881" providerId="ADAL" clId="{DA7542D9-60BB-493A-97E2-80A542A0B10E}" dt="2021-02-01T18:34:14.143" v="57" actId="20577"/>
          <ac:spMkLst>
            <pc:docMk/>
            <pc:sldMk cId="2009341726" sldId="324"/>
            <ac:spMk id="5" creationId="{EF872ED3-BE07-4C34-A983-9E735A43A417}"/>
          </ac:spMkLst>
        </pc:spChg>
      </pc:sldChg>
      <pc:sldChg chg="modSp">
        <pc:chgData name="Michael D. Morris" userId="06cc7d6b-cf62-4b17-a0a3-a1e4a3be2881" providerId="ADAL" clId="{DA7542D9-60BB-493A-97E2-80A542A0B10E}" dt="2021-02-01T18:46:01.894" v="126" actId="20577"/>
        <pc:sldMkLst>
          <pc:docMk/>
          <pc:sldMk cId="2433017815" sldId="325"/>
        </pc:sldMkLst>
        <pc:spChg chg="mod">
          <ac:chgData name="Michael D. Morris" userId="06cc7d6b-cf62-4b17-a0a3-a1e4a3be2881" providerId="ADAL" clId="{DA7542D9-60BB-493A-97E2-80A542A0B10E}" dt="2021-02-01T18:46:01.894" v="126" actId="20577"/>
          <ac:spMkLst>
            <pc:docMk/>
            <pc:sldMk cId="2433017815" sldId="325"/>
            <ac:spMk id="2" creationId="{DB6EBBEA-C453-43B7-A344-8C594EBC3DE8}"/>
          </ac:spMkLst>
        </pc:spChg>
      </pc:sldChg>
      <pc:sldChg chg="modSp">
        <pc:chgData name="Michael D. Morris" userId="06cc7d6b-cf62-4b17-a0a3-a1e4a3be2881" providerId="ADAL" clId="{DA7542D9-60BB-493A-97E2-80A542A0B10E}" dt="2021-02-01T19:58:50.781" v="865" actId="20577"/>
        <pc:sldMkLst>
          <pc:docMk/>
          <pc:sldMk cId="1953996019" sldId="326"/>
        </pc:sldMkLst>
        <pc:spChg chg="mod">
          <ac:chgData name="Michael D. Morris" userId="06cc7d6b-cf62-4b17-a0a3-a1e4a3be2881" providerId="ADAL" clId="{DA7542D9-60BB-493A-97E2-80A542A0B10E}" dt="2021-02-01T19:58:50.781" v="865" actId="20577"/>
          <ac:spMkLst>
            <pc:docMk/>
            <pc:sldMk cId="1953996019" sldId="326"/>
            <ac:spMk id="3" creationId="{E4B46F8D-613D-4DD0-8BF1-280FB790EB7E}"/>
          </ac:spMkLst>
        </pc:spChg>
      </pc:sldChg>
      <pc:sldChg chg="modSp">
        <pc:chgData name="Michael D. Morris" userId="06cc7d6b-cf62-4b17-a0a3-a1e4a3be2881" providerId="ADAL" clId="{DA7542D9-60BB-493A-97E2-80A542A0B10E}" dt="2021-02-01T19:17:48.834" v="540" actId="20577"/>
        <pc:sldMkLst>
          <pc:docMk/>
          <pc:sldMk cId="4135660369" sldId="328"/>
        </pc:sldMkLst>
        <pc:spChg chg="mod">
          <ac:chgData name="Michael D. Morris" userId="06cc7d6b-cf62-4b17-a0a3-a1e4a3be2881" providerId="ADAL" clId="{DA7542D9-60BB-493A-97E2-80A542A0B10E}" dt="2021-02-01T19:17:48.834" v="540" actId="20577"/>
          <ac:spMkLst>
            <pc:docMk/>
            <pc:sldMk cId="4135660369" sldId="328"/>
            <ac:spMk id="2" creationId="{2E18F5FA-D7EC-4E9A-A5F5-1CE4DB6AB0C8}"/>
          </ac:spMkLst>
        </pc:spChg>
      </pc:sldChg>
      <pc:sldChg chg="modSp">
        <pc:chgData name="Michael D. Morris" userId="06cc7d6b-cf62-4b17-a0a3-a1e4a3be2881" providerId="ADAL" clId="{DA7542D9-60BB-493A-97E2-80A542A0B10E}" dt="2021-02-01T19:49:40.416" v="846" actId="20577"/>
        <pc:sldMkLst>
          <pc:docMk/>
          <pc:sldMk cId="1237070496" sldId="329"/>
        </pc:sldMkLst>
        <pc:spChg chg="mod">
          <ac:chgData name="Michael D. Morris" userId="06cc7d6b-cf62-4b17-a0a3-a1e4a3be2881" providerId="ADAL" clId="{DA7542D9-60BB-493A-97E2-80A542A0B10E}" dt="2021-02-01T19:49:40.416" v="846" actId="20577"/>
          <ac:spMkLst>
            <pc:docMk/>
            <pc:sldMk cId="1237070496" sldId="329"/>
            <ac:spMk id="3" creationId="{5206954D-0BFA-46DB-AB7A-6E186E1A1DE2}"/>
          </ac:spMkLst>
        </pc:spChg>
      </pc:sldChg>
      <pc:sldChg chg="modSp">
        <pc:chgData name="Michael D. Morris" userId="06cc7d6b-cf62-4b17-a0a3-a1e4a3be2881" providerId="ADAL" clId="{DA7542D9-60BB-493A-97E2-80A542A0B10E}" dt="2021-02-01T18:20:46.901" v="20" actId="20577"/>
        <pc:sldMkLst>
          <pc:docMk/>
          <pc:sldMk cId="3413233397" sldId="330"/>
        </pc:sldMkLst>
        <pc:spChg chg="mod">
          <ac:chgData name="Michael D. Morris" userId="06cc7d6b-cf62-4b17-a0a3-a1e4a3be2881" providerId="ADAL" clId="{DA7542D9-60BB-493A-97E2-80A542A0B10E}" dt="2021-02-01T18:20:46.901" v="20" actId="20577"/>
          <ac:spMkLst>
            <pc:docMk/>
            <pc:sldMk cId="3413233397" sldId="330"/>
            <ac:spMk id="3" creationId="{4AFD93FF-0A9A-477F-9115-13A319044273}"/>
          </ac:spMkLst>
        </pc:spChg>
      </pc:sldChg>
      <pc:sldChg chg="modSp">
        <pc:chgData name="Michael D. Morris" userId="06cc7d6b-cf62-4b17-a0a3-a1e4a3be2881" providerId="ADAL" clId="{DA7542D9-60BB-493A-97E2-80A542A0B10E}" dt="2021-02-01T19:23:57.252" v="749" actId="20577"/>
        <pc:sldMkLst>
          <pc:docMk/>
          <pc:sldMk cId="627455101" sldId="332"/>
        </pc:sldMkLst>
        <pc:spChg chg="mod">
          <ac:chgData name="Michael D. Morris" userId="06cc7d6b-cf62-4b17-a0a3-a1e4a3be2881" providerId="ADAL" clId="{DA7542D9-60BB-493A-97E2-80A542A0B10E}" dt="2021-02-01T19:23:57.252" v="749" actId="20577"/>
          <ac:spMkLst>
            <pc:docMk/>
            <pc:sldMk cId="627455101" sldId="332"/>
            <ac:spMk id="3" creationId="{487E401E-243A-4BEA-A331-EA29A38E2126}"/>
          </ac:spMkLst>
        </pc:spChg>
      </pc:sldChg>
      <pc:sldChg chg="modSp add">
        <pc:chgData name="Michael D. Morris" userId="06cc7d6b-cf62-4b17-a0a3-a1e4a3be2881" providerId="ADAL" clId="{DA7542D9-60BB-493A-97E2-80A542A0B10E}" dt="2021-02-01T19:11:54.253" v="503" actId="20577"/>
        <pc:sldMkLst>
          <pc:docMk/>
          <pc:sldMk cId="3366910617" sldId="335"/>
        </pc:sldMkLst>
        <pc:spChg chg="mod">
          <ac:chgData name="Michael D. Morris" userId="06cc7d6b-cf62-4b17-a0a3-a1e4a3be2881" providerId="ADAL" clId="{DA7542D9-60BB-493A-97E2-80A542A0B10E}" dt="2021-02-01T19:06:30.433" v="166" actId="20577"/>
          <ac:spMkLst>
            <pc:docMk/>
            <pc:sldMk cId="3366910617" sldId="335"/>
            <ac:spMk id="2" creationId="{A581CBA9-DBC0-4A3E-A7AD-28B86DCE23C3}"/>
          </ac:spMkLst>
        </pc:spChg>
        <pc:spChg chg="mod">
          <ac:chgData name="Michael D. Morris" userId="06cc7d6b-cf62-4b17-a0a3-a1e4a3be2881" providerId="ADAL" clId="{DA7542D9-60BB-493A-97E2-80A542A0B10E}" dt="2021-02-01T19:11:54.253" v="503" actId="20577"/>
          <ac:spMkLst>
            <pc:docMk/>
            <pc:sldMk cId="3366910617" sldId="335"/>
            <ac:spMk id="3" creationId="{827067A5-91D7-4B75-AB9C-A4212AEC1642}"/>
          </ac:spMkLst>
        </pc:spChg>
      </pc:sldChg>
    </pc:docChg>
  </pc:docChgLst>
  <pc:docChgLst>
    <pc:chgData name="Michael D. Morris" userId="06cc7d6b-cf62-4b17-a0a3-a1e4a3be2881" providerId="ADAL" clId="{CA00F6A7-1517-4007-98A8-ABE6CB219DAF}"/>
    <pc:docChg chg="modSld">
      <pc:chgData name="Michael D. Morris" userId="06cc7d6b-cf62-4b17-a0a3-a1e4a3be2881" providerId="ADAL" clId="{CA00F6A7-1517-4007-98A8-ABE6CB219DAF}" dt="2021-10-18T14:13:33.751" v="5" actId="14100"/>
      <pc:docMkLst>
        <pc:docMk/>
      </pc:docMkLst>
      <pc:sldChg chg="modSp mod">
        <pc:chgData name="Michael D. Morris" userId="06cc7d6b-cf62-4b17-a0a3-a1e4a3be2881" providerId="ADAL" clId="{CA00F6A7-1517-4007-98A8-ABE6CB219DAF}" dt="2021-10-18T13:51:53.781" v="3" actId="20577"/>
        <pc:sldMkLst>
          <pc:docMk/>
          <pc:sldMk cId="722486637" sldId="317"/>
        </pc:sldMkLst>
        <pc:spChg chg="mod">
          <ac:chgData name="Michael D. Morris" userId="06cc7d6b-cf62-4b17-a0a3-a1e4a3be2881" providerId="ADAL" clId="{CA00F6A7-1517-4007-98A8-ABE6CB219DAF}" dt="2021-10-18T13:51:53.781" v="3" actId="20577"/>
          <ac:spMkLst>
            <pc:docMk/>
            <pc:sldMk cId="722486637" sldId="317"/>
            <ac:spMk id="3" creationId="{00000000-0000-0000-0000-000000000000}"/>
          </ac:spMkLst>
        </pc:spChg>
      </pc:sldChg>
      <pc:sldChg chg="modSp mod">
        <pc:chgData name="Michael D. Morris" userId="06cc7d6b-cf62-4b17-a0a3-a1e4a3be2881" providerId="ADAL" clId="{CA00F6A7-1517-4007-98A8-ABE6CB219DAF}" dt="2021-10-18T14:13:33.751" v="5" actId="14100"/>
        <pc:sldMkLst>
          <pc:docMk/>
          <pc:sldMk cId="2009341726" sldId="324"/>
        </pc:sldMkLst>
        <pc:spChg chg="mod">
          <ac:chgData name="Michael D. Morris" userId="06cc7d6b-cf62-4b17-a0a3-a1e4a3be2881" providerId="ADAL" clId="{CA00F6A7-1517-4007-98A8-ABE6CB219DAF}" dt="2021-10-18T14:13:33.751" v="5" actId="14100"/>
          <ac:spMkLst>
            <pc:docMk/>
            <pc:sldMk cId="2009341726" sldId="324"/>
            <ac:spMk id="2" creationId="{6775A891-95BF-461C-B3FB-169033D362DC}"/>
          </ac:spMkLst>
        </pc:spChg>
        <pc:picChg chg="mod">
          <ac:chgData name="Michael D. Morris" userId="06cc7d6b-cf62-4b17-a0a3-a1e4a3be2881" providerId="ADAL" clId="{CA00F6A7-1517-4007-98A8-ABE6CB219DAF}" dt="2021-10-18T13:50:39.761" v="2" actId="14100"/>
          <ac:picMkLst>
            <pc:docMk/>
            <pc:sldMk cId="2009341726" sldId="324"/>
            <ac:picMk id="2050" creationId="{EEF3218F-95C5-428F-A260-A7C288DF3C52}"/>
          </ac:picMkLst>
        </pc:picChg>
      </pc:sldChg>
      <pc:sldChg chg="modSp mod">
        <pc:chgData name="Michael D. Morris" userId="06cc7d6b-cf62-4b17-a0a3-a1e4a3be2881" providerId="ADAL" clId="{CA00F6A7-1517-4007-98A8-ABE6CB219DAF}" dt="2021-10-15T14:38:06.200" v="1" actId="20577"/>
        <pc:sldMkLst>
          <pc:docMk/>
          <pc:sldMk cId="3413233397" sldId="330"/>
        </pc:sldMkLst>
        <pc:spChg chg="mod">
          <ac:chgData name="Michael D. Morris" userId="06cc7d6b-cf62-4b17-a0a3-a1e4a3be2881" providerId="ADAL" clId="{CA00F6A7-1517-4007-98A8-ABE6CB219DAF}" dt="2021-10-15T14:38:06.200" v="1" actId="20577"/>
          <ac:spMkLst>
            <pc:docMk/>
            <pc:sldMk cId="3413233397" sldId="330"/>
            <ac:spMk id="3" creationId="{4AFD93FF-0A9A-477F-9115-13A319044273}"/>
          </ac:spMkLst>
        </pc:spChg>
      </pc:sldChg>
    </pc:docChg>
  </pc:docChgLst>
  <pc:docChgLst>
    <pc:chgData name="Michael D. Morris" userId="06cc7d6b-cf62-4b17-a0a3-a1e4a3be2881" providerId="ADAL" clId="{E8A2D65B-8BD5-4BA2-9351-66ED60AE44CA}"/>
    <pc:docChg chg="undo custSel addSld delSld modSld sldOrd">
      <pc:chgData name="Michael D. Morris" userId="06cc7d6b-cf62-4b17-a0a3-a1e4a3be2881" providerId="ADAL" clId="{E8A2D65B-8BD5-4BA2-9351-66ED60AE44CA}" dt="2021-01-29T18:43:53.990" v="6565" actId="20577"/>
      <pc:docMkLst>
        <pc:docMk/>
      </pc:docMkLst>
      <pc:sldChg chg="modSp">
        <pc:chgData name="Michael D. Morris" userId="06cc7d6b-cf62-4b17-a0a3-a1e4a3be2881" providerId="ADAL" clId="{E8A2D65B-8BD5-4BA2-9351-66ED60AE44CA}" dt="2021-01-28T23:17:00.291" v="5298" actId="20577"/>
        <pc:sldMkLst>
          <pc:docMk/>
          <pc:sldMk cId="0" sldId="256"/>
        </pc:sldMkLst>
        <pc:spChg chg="mod">
          <ac:chgData name="Michael D. Morris" userId="06cc7d6b-cf62-4b17-a0a3-a1e4a3be2881" providerId="ADAL" clId="{E8A2D65B-8BD5-4BA2-9351-66ED60AE44CA}" dt="2021-01-28T23:17:00.291" v="5298" actId="20577"/>
          <ac:spMkLst>
            <pc:docMk/>
            <pc:sldMk cId="0" sldId="256"/>
            <ac:spMk id="3074" creationId="{00000000-0000-0000-0000-000000000000}"/>
          </ac:spMkLst>
        </pc:spChg>
        <pc:spChg chg="mod">
          <ac:chgData name="Michael D. Morris" userId="06cc7d6b-cf62-4b17-a0a3-a1e4a3be2881" providerId="ADAL" clId="{E8A2D65B-8BD5-4BA2-9351-66ED60AE44CA}" dt="2021-01-28T23:15:03.512" v="5278" actId="20577"/>
          <ac:spMkLst>
            <pc:docMk/>
            <pc:sldMk cId="0" sldId="256"/>
            <ac:spMk id="3075" creationId="{00000000-0000-0000-0000-000000000000}"/>
          </ac:spMkLst>
        </pc:spChg>
      </pc:sldChg>
      <pc:sldChg chg="modSp">
        <pc:chgData name="Michael D. Morris" userId="06cc7d6b-cf62-4b17-a0a3-a1e4a3be2881" providerId="ADAL" clId="{E8A2D65B-8BD5-4BA2-9351-66ED60AE44CA}" dt="2021-01-29T15:50:55.545" v="6514" actId="20577"/>
        <pc:sldMkLst>
          <pc:docMk/>
          <pc:sldMk cId="2659527831" sldId="306"/>
        </pc:sldMkLst>
        <pc:spChg chg="mod">
          <ac:chgData name="Michael D. Morris" userId="06cc7d6b-cf62-4b17-a0a3-a1e4a3be2881" providerId="ADAL" clId="{E8A2D65B-8BD5-4BA2-9351-66ED60AE44CA}" dt="2021-01-28T21:00:51.386" v="2169" actId="20577"/>
          <ac:spMkLst>
            <pc:docMk/>
            <pc:sldMk cId="2659527831" sldId="306"/>
            <ac:spMk id="2" creationId="{00000000-0000-0000-0000-000000000000}"/>
          </ac:spMkLst>
        </pc:spChg>
        <pc:spChg chg="mod">
          <ac:chgData name="Michael D. Morris" userId="06cc7d6b-cf62-4b17-a0a3-a1e4a3be2881" providerId="ADAL" clId="{E8A2D65B-8BD5-4BA2-9351-66ED60AE44CA}" dt="2021-01-29T15:50:55.545" v="6514" actId="20577"/>
          <ac:spMkLst>
            <pc:docMk/>
            <pc:sldMk cId="2659527831" sldId="306"/>
            <ac:spMk id="3" creationId="{00000000-0000-0000-0000-000000000000}"/>
          </ac:spMkLst>
        </pc:spChg>
      </pc:sldChg>
      <pc:sldChg chg="del">
        <pc:chgData name="Michael D. Morris" userId="06cc7d6b-cf62-4b17-a0a3-a1e4a3be2881" providerId="ADAL" clId="{E8A2D65B-8BD5-4BA2-9351-66ED60AE44CA}" dt="2021-01-28T22:30:49.240" v="4938" actId="2696"/>
        <pc:sldMkLst>
          <pc:docMk/>
          <pc:sldMk cId="1366374572" sldId="310"/>
        </pc:sldMkLst>
      </pc:sldChg>
      <pc:sldChg chg="del">
        <pc:chgData name="Michael D. Morris" userId="06cc7d6b-cf62-4b17-a0a3-a1e4a3be2881" providerId="ADAL" clId="{E8A2D65B-8BD5-4BA2-9351-66ED60AE44CA}" dt="2021-01-28T22:30:52.987" v="4939" actId="2696"/>
        <pc:sldMkLst>
          <pc:docMk/>
          <pc:sldMk cId="3619176178" sldId="316"/>
        </pc:sldMkLst>
      </pc:sldChg>
      <pc:sldChg chg="modSp">
        <pc:chgData name="Michael D. Morris" userId="06cc7d6b-cf62-4b17-a0a3-a1e4a3be2881" providerId="ADAL" clId="{E8A2D65B-8BD5-4BA2-9351-66ED60AE44CA}" dt="2021-01-29T15:12:19.865" v="6374" actId="20577"/>
        <pc:sldMkLst>
          <pc:docMk/>
          <pc:sldMk cId="722486637" sldId="317"/>
        </pc:sldMkLst>
        <pc:spChg chg="mod">
          <ac:chgData name="Michael D. Morris" userId="06cc7d6b-cf62-4b17-a0a3-a1e4a3be2881" providerId="ADAL" clId="{E8A2D65B-8BD5-4BA2-9351-66ED60AE44CA}" dt="2021-01-29T15:12:19.865" v="6374" actId="20577"/>
          <ac:spMkLst>
            <pc:docMk/>
            <pc:sldMk cId="722486637" sldId="317"/>
            <ac:spMk id="3" creationId="{00000000-0000-0000-0000-000000000000}"/>
          </ac:spMkLst>
        </pc:spChg>
      </pc:sldChg>
      <pc:sldChg chg="del">
        <pc:chgData name="Michael D. Morris" userId="06cc7d6b-cf62-4b17-a0a3-a1e4a3be2881" providerId="ADAL" clId="{E8A2D65B-8BD5-4BA2-9351-66ED60AE44CA}" dt="2021-01-28T22:30:36.673" v="4936" actId="2696"/>
        <pc:sldMkLst>
          <pc:docMk/>
          <pc:sldMk cId="2632463566" sldId="318"/>
        </pc:sldMkLst>
      </pc:sldChg>
      <pc:sldChg chg="modSp">
        <pc:chgData name="Michael D. Morris" userId="06cc7d6b-cf62-4b17-a0a3-a1e4a3be2881" providerId="ADAL" clId="{E8A2D65B-8BD5-4BA2-9351-66ED60AE44CA}" dt="2021-01-29T18:35:38.453" v="6530" actId="20577"/>
        <pc:sldMkLst>
          <pc:docMk/>
          <pc:sldMk cId="1726278297" sldId="319"/>
        </pc:sldMkLst>
        <pc:spChg chg="mod">
          <ac:chgData name="Michael D. Morris" userId="06cc7d6b-cf62-4b17-a0a3-a1e4a3be2881" providerId="ADAL" clId="{E8A2D65B-8BD5-4BA2-9351-66ED60AE44CA}" dt="2021-01-28T20:51:18.338" v="1836" actId="20577"/>
          <ac:spMkLst>
            <pc:docMk/>
            <pc:sldMk cId="1726278297" sldId="319"/>
            <ac:spMk id="2" creationId="{00000000-0000-0000-0000-000000000000}"/>
          </ac:spMkLst>
        </pc:spChg>
        <pc:spChg chg="mod">
          <ac:chgData name="Michael D. Morris" userId="06cc7d6b-cf62-4b17-a0a3-a1e4a3be2881" providerId="ADAL" clId="{E8A2D65B-8BD5-4BA2-9351-66ED60AE44CA}" dt="2021-01-29T18:35:38.453" v="6530" actId="20577"/>
          <ac:spMkLst>
            <pc:docMk/>
            <pc:sldMk cId="1726278297" sldId="319"/>
            <ac:spMk id="3" creationId="{00000000-0000-0000-0000-000000000000}"/>
          </ac:spMkLst>
        </pc:spChg>
      </pc:sldChg>
      <pc:sldChg chg="del">
        <pc:chgData name="Michael D. Morris" userId="06cc7d6b-cf62-4b17-a0a3-a1e4a3be2881" providerId="ADAL" clId="{E8A2D65B-8BD5-4BA2-9351-66ED60AE44CA}" dt="2021-01-28T22:30:20.832" v="4935" actId="2696"/>
        <pc:sldMkLst>
          <pc:docMk/>
          <pc:sldMk cId="4173367378" sldId="320"/>
        </pc:sldMkLst>
      </pc:sldChg>
      <pc:sldChg chg="del">
        <pc:chgData name="Michael D. Morris" userId="06cc7d6b-cf62-4b17-a0a3-a1e4a3be2881" providerId="ADAL" clId="{E8A2D65B-8BD5-4BA2-9351-66ED60AE44CA}" dt="2021-01-28T22:30:43.615" v="4937" actId="2696"/>
        <pc:sldMkLst>
          <pc:docMk/>
          <pc:sldMk cId="2273532749" sldId="321"/>
        </pc:sldMkLst>
      </pc:sldChg>
      <pc:sldChg chg="del">
        <pc:chgData name="Michael D. Morris" userId="06cc7d6b-cf62-4b17-a0a3-a1e4a3be2881" providerId="ADAL" clId="{E8A2D65B-8BD5-4BA2-9351-66ED60AE44CA}" dt="2021-01-28T22:31:07.610" v="4940" actId="2696"/>
        <pc:sldMkLst>
          <pc:docMk/>
          <pc:sldMk cId="4261941081" sldId="322"/>
        </pc:sldMkLst>
      </pc:sldChg>
      <pc:sldChg chg="addSp delSp modSp add ord">
        <pc:chgData name="Michael D. Morris" userId="06cc7d6b-cf62-4b17-a0a3-a1e4a3be2881" providerId="ADAL" clId="{E8A2D65B-8BD5-4BA2-9351-66ED60AE44CA}" dt="2021-01-29T18:39:03.648" v="6531" actId="113"/>
        <pc:sldMkLst>
          <pc:docMk/>
          <pc:sldMk cId="734951747" sldId="323"/>
        </pc:sldMkLst>
        <pc:spChg chg="add del">
          <ac:chgData name="Michael D. Morris" userId="06cc7d6b-cf62-4b17-a0a3-a1e4a3be2881" providerId="ADAL" clId="{E8A2D65B-8BD5-4BA2-9351-66ED60AE44CA}" dt="2021-01-28T14:39:00.574" v="448"/>
          <ac:spMkLst>
            <pc:docMk/>
            <pc:sldMk cId="734951747" sldId="323"/>
            <ac:spMk id="2" creationId="{4D11C608-DB0A-42BE-80EE-22AE2E49D186}"/>
          </ac:spMkLst>
        </pc:spChg>
        <pc:spChg chg="add mod">
          <ac:chgData name="Michael D. Morris" userId="06cc7d6b-cf62-4b17-a0a3-a1e4a3be2881" providerId="ADAL" clId="{E8A2D65B-8BD5-4BA2-9351-66ED60AE44CA}" dt="2021-01-29T18:39:03.648" v="6531" actId="113"/>
          <ac:spMkLst>
            <pc:docMk/>
            <pc:sldMk cId="734951747" sldId="323"/>
            <ac:spMk id="3" creationId="{F3AB21DF-7F66-410C-A9F3-F6A070C08C5C}"/>
          </ac:spMkLst>
        </pc:spChg>
        <pc:spChg chg="add mod">
          <ac:chgData name="Michael D. Morris" userId="06cc7d6b-cf62-4b17-a0a3-a1e4a3be2881" providerId="ADAL" clId="{E8A2D65B-8BD5-4BA2-9351-66ED60AE44CA}" dt="2021-01-28T21:27:46.753" v="3180" actId="1076"/>
          <ac:spMkLst>
            <pc:docMk/>
            <pc:sldMk cId="734951747" sldId="323"/>
            <ac:spMk id="4" creationId="{54084E99-B1BE-419C-97ED-1A314A79799D}"/>
          </ac:spMkLst>
        </pc:spChg>
        <pc:spChg chg="add mod">
          <ac:chgData name="Michael D. Morris" userId="06cc7d6b-cf62-4b17-a0a3-a1e4a3be2881" providerId="ADAL" clId="{E8A2D65B-8BD5-4BA2-9351-66ED60AE44CA}" dt="2021-01-28T21:27:53.759" v="3182" actId="1076"/>
          <ac:spMkLst>
            <pc:docMk/>
            <pc:sldMk cId="734951747" sldId="323"/>
            <ac:spMk id="14" creationId="{4F94767D-7566-4553-B2D9-12EBD06247E9}"/>
          </ac:spMkLst>
        </pc:spChg>
        <pc:spChg chg="add mod">
          <ac:chgData name="Michael D. Morris" userId="06cc7d6b-cf62-4b17-a0a3-a1e4a3be2881" providerId="ADAL" clId="{E8A2D65B-8BD5-4BA2-9351-66ED60AE44CA}" dt="2021-01-29T14:36:01.239" v="6096" actId="20577"/>
          <ac:spMkLst>
            <pc:docMk/>
            <pc:sldMk cId="734951747" sldId="323"/>
            <ac:spMk id="15" creationId="{62597BF4-D1EE-4265-B9B7-43099EF75753}"/>
          </ac:spMkLst>
        </pc:spChg>
        <pc:picChg chg="add del">
          <ac:chgData name="Michael D. Morris" userId="06cc7d6b-cf62-4b17-a0a3-a1e4a3be2881" providerId="ADAL" clId="{E8A2D65B-8BD5-4BA2-9351-66ED60AE44CA}" dt="2021-01-28T14:39:00.574" v="448"/>
          <ac:picMkLst>
            <pc:docMk/>
            <pc:sldMk cId="734951747" sldId="323"/>
            <ac:picMk id="1026" creationId="{93BCD038-4004-48BC-9CF4-AE2B8D1FFFD4}"/>
          </ac:picMkLst>
        </pc:picChg>
        <pc:picChg chg="add del">
          <ac:chgData name="Michael D. Morris" userId="06cc7d6b-cf62-4b17-a0a3-a1e4a3be2881" providerId="ADAL" clId="{E8A2D65B-8BD5-4BA2-9351-66ED60AE44CA}" dt="2021-01-28T14:39:00.574" v="448"/>
          <ac:picMkLst>
            <pc:docMk/>
            <pc:sldMk cId="734951747" sldId="323"/>
            <ac:picMk id="1027" creationId="{B2034560-AECF-4218-A0C8-D148BA0FAFA9}"/>
          </ac:picMkLst>
        </pc:picChg>
        <pc:picChg chg="add del">
          <ac:chgData name="Michael D. Morris" userId="06cc7d6b-cf62-4b17-a0a3-a1e4a3be2881" providerId="ADAL" clId="{E8A2D65B-8BD5-4BA2-9351-66ED60AE44CA}" dt="2021-01-28T14:39:00.574" v="448"/>
          <ac:picMkLst>
            <pc:docMk/>
            <pc:sldMk cId="734951747" sldId="323"/>
            <ac:picMk id="1028" creationId="{A71D662C-AD32-463B-9CB3-10F0DF02E9F5}"/>
          </ac:picMkLst>
        </pc:picChg>
        <pc:picChg chg="add del">
          <ac:chgData name="Michael D. Morris" userId="06cc7d6b-cf62-4b17-a0a3-a1e4a3be2881" providerId="ADAL" clId="{E8A2D65B-8BD5-4BA2-9351-66ED60AE44CA}" dt="2021-01-28T14:39:00.574" v="448"/>
          <ac:picMkLst>
            <pc:docMk/>
            <pc:sldMk cId="734951747" sldId="323"/>
            <ac:picMk id="1029" creationId="{E99A559A-0B34-4EF6-BC75-F414405F4552}"/>
          </ac:picMkLst>
        </pc:picChg>
        <pc:picChg chg="add del">
          <ac:chgData name="Michael D. Morris" userId="06cc7d6b-cf62-4b17-a0a3-a1e4a3be2881" providerId="ADAL" clId="{E8A2D65B-8BD5-4BA2-9351-66ED60AE44CA}" dt="2021-01-28T14:39:00.574" v="448"/>
          <ac:picMkLst>
            <pc:docMk/>
            <pc:sldMk cId="734951747" sldId="323"/>
            <ac:picMk id="1030" creationId="{291AB366-00BC-48A5-9869-56639EF805EE}"/>
          </ac:picMkLst>
        </pc:picChg>
        <pc:picChg chg="add del">
          <ac:chgData name="Michael D. Morris" userId="06cc7d6b-cf62-4b17-a0a3-a1e4a3be2881" providerId="ADAL" clId="{E8A2D65B-8BD5-4BA2-9351-66ED60AE44CA}" dt="2021-01-28T14:39:00.574" v="448"/>
          <ac:picMkLst>
            <pc:docMk/>
            <pc:sldMk cId="734951747" sldId="323"/>
            <ac:picMk id="1031" creationId="{9EC9E2D9-8A79-40B9-ABF1-BC9384FDFD3A}"/>
          </ac:picMkLst>
        </pc:picChg>
        <pc:picChg chg="add mod">
          <ac:chgData name="Michael D. Morris" userId="06cc7d6b-cf62-4b17-a0a3-a1e4a3be2881" providerId="ADAL" clId="{E8A2D65B-8BD5-4BA2-9351-66ED60AE44CA}" dt="2021-01-28T14:43:40.352" v="457" actId="1076"/>
          <ac:picMkLst>
            <pc:docMk/>
            <pc:sldMk cId="734951747" sldId="323"/>
            <ac:picMk id="1033" creationId="{1A8C7471-F399-413F-BD2C-DDD39B275512}"/>
          </ac:picMkLst>
        </pc:picChg>
        <pc:cxnChg chg="add del mod">
          <ac:chgData name="Michael D. Morris" userId="06cc7d6b-cf62-4b17-a0a3-a1e4a3be2881" providerId="ADAL" clId="{E8A2D65B-8BD5-4BA2-9351-66ED60AE44CA}" dt="2021-01-28T21:27:36.849" v="3179" actId="478"/>
          <ac:cxnSpMkLst>
            <pc:docMk/>
            <pc:sldMk cId="734951747" sldId="323"/>
            <ac:cxnSpMk id="6" creationId="{855D1E23-9A0F-4710-96A2-6C5BC3A15081}"/>
          </ac:cxnSpMkLst>
        </pc:cxnChg>
      </pc:sldChg>
      <pc:sldChg chg="addSp modSp add">
        <pc:chgData name="Michael D. Morris" userId="06cc7d6b-cf62-4b17-a0a3-a1e4a3be2881" providerId="ADAL" clId="{E8A2D65B-8BD5-4BA2-9351-66ED60AE44CA}" dt="2021-01-29T14:35:26.871" v="6069" actId="20577"/>
        <pc:sldMkLst>
          <pc:docMk/>
          <pc:sldMk cId="2009341726" sldId="324"/>
        </pc:sldMkLst>
        <pc:spChg chg="add mod">
          <ac:chgData name="Michael D. Morris" userId="06cc7d6b-cf62-4b17-a0a3-a1e4a3be2881" providerId="ADAL" clId="{E8A2D65B-8BD5-4BA2-9351-66ED60AE44CA}" dt="2021-01-28T21:58:08.236" v="3988" actId="20577"/>
          <ac:spMkLst>
            <pc:docMk/>
            <pc:sldMk cId="2009341726" sldId="324"/>
            <ac:spMk id="2" creationId="{6775A891-95BF-461C-B3FB-169033D362DC}"/>
          </ac:spMkLst>
        </pc:spChg>
        <pc:spChg chg="add mod">
          <ac:chgData name="Michael D. Morris" userId="06cc7d6b-cf62-4b17-a0a3-a1e4a3be2881" providerId="ADAL" clId="{E8A2D65B-8BD5-4BA2-9351-66ED60AE44CA}" dt="2021-01-28T15:09:02.146" v="852" actId="20577"/>
          <ac:spMkLst>
            <pc:docMk/>
            <pc:sldMk cId="2009341726" sldId="324"/>
            <ac:spMk id="3" creationId="{8D31C124-FF13-4479-A65E-ADF24BB13086}"/>
          </ac:spMkLst>
        </pc:spChg>
        <pc:spChg chg="add mod">
          <ac:chgData name="Michael D. Morris" userId="06cc7d6b-cf62-4b17-a0a3-a1e4a3be2881" providerId="ADAL" clId="{E8A2D65B-8BD5-4BA2-9351-66ED60AE44CA}" dt="2021-01-28T21:58:42.427" v="3993" actId="20577"/>
          <ac:spMkLst>
            <pc:docMk/>
            <pc:sldMk cId="2009341726" sldId="324"/>
            <ac:spMk id="4" creationId="{09C7739C-D038-414D-9C57-DBD24BF21BDD}"/>
          </ac:spMkLst>
        </pc:spChg>
        <pc:spChg chg="add mod">
          <ac:chgData name="Michael D. Morris" userId="06cc7d6b-cf62-4b17-a0a3-a1e4a3be2881" providerId="ADAL" clId="{E8A2D65B-8BD5-4BA2-9351-66ED60AE44CA}" dt="2021-01-29T14:35:26.871" v="6069" actId="20577"/>
          <ac:spMkLst>
            <pc:docMk/>
            <pc:sldMk cId="2009341726" sldId="324"/>
            <ac:spMk id="5" creationId="{EF872ED3-BE07-4C34-A983-9E735A43A417}"/>
          </ac:spMkLst>
        </pc:spChg>
        <pc:picChg chg="add mod">
          <ac:chgData name="Michael D. Morris" userId="06cc7d6b-cf62-4b17-a0a3-a1e4a3be2881" providerId="ADAL" clId="{E8A2D65B-8BD5-4BA2-9351-66ED60AE44CA}" dt="2021-01-28T14:42:34.478" v="456" actId="1076"/>
          <ac:picMkLst>
            <pc:docMk/>
            <pc:sldMk cId="2009341726" sldId="324"/>
            <ac:picMk id="2050" creationId="{EEF3218F-95C5-428F-A260-A7C288DF3C52}"/>
          </ac:picMkLst>
        </pc:picChg>
      </pc:sldChg>
      <pc:sldChg chg="addSp modSp add ord">
        <pc:chgData name="Michael D. Morris" userId="06cc7d6b-cf62-4b17-a0a3-a1e4a3be2881" providerId="ADAL" clId="{E8A2D65B-8BD5-4BA2-9351-66ED60AE44CA}" dt="2021-01-29T14:52:33.883" v="6301"/>
        <pc:sldMkLst>
          <pc:docMk/>
          <pc:sldMk cId="2433017815" sldId="325"/>
        </pc:sldMkLst>
        <pc:spChg chg="add mod">
          <ac:chgData name="Michael D. Morris" userId="06cc7d6b-cf62-4b17-a0a3-a1e4a3be2881" providerId="ADAL" clId="{E8A2D65B-8BD5-4BA2-9351-66ED60AE44CA}" dt="2021-01-28T21:54:46.714" v="3885"/>
          <ac:spMkLst>
            <pc:docMk/>
            <pc:sldMk cId="2433017815" sldId="325"/>
            <ac:spMk id="2" creationId="{DB6EBBEA-C453-43B7-A344-8C594EBC3DE8}"/>
          </ac:spMkLst>
        </pc:spChg>
        <pc:spChg chg="add mod">
          <ac:chgData name="Michael D. Morris" userId="06cc7d6b-cf62-4b17-a0a3-a1e4a3be2881" providerId="ADAL" clId="{E8A2D65B-8BD5-4BA2-9351-66ED60AE44CA}" dt="2021-01-29T14:36:21.191" v="6112" actId="20577"/>
          <ac:spMkLst>
            <pc:docMk/>
            <pc:sldMk cId="2433017815" sldId="325"/>
            <ac:spMk id="4" creationId="{D715ABFA-2CE1-440A-AFBF-B0AE16B0024F}"/>
          </ac:spMkLst>
        </pc:spChg>
        <pc:picChg chg="add mod">
          <ac:chgData name="Michael D. Morris" userId="06cc7d6b-cf62-4b17-a0a3-a1e4a3be2881" providerId="ADAL" clId="{E8A2D65B-8BD5-4BA2-9351-66ED60AE44CA}" dt="2021-01-28T21:33:08.610" v="3347" actId="1076"/>
          <ac:picMkLst>
            <pc:docMk/>
            <pc:sldMk cId="2433017815" sldId="325"/>
            <ac:picMk id="3074" creationId="{5A90FB0C-1E65-4B34-B126-4A4C6033731B}"/>
          </ac:picMkLst>
        </pc:picChg>
      </pc:sldChg>
      <pc:sldChg chg="addSp delSp modSp add ord">
        <pc:chgData name="Michael D. Morris" userId="06cc7d6b-cf62-4b17-a0a3-a1e4a3be2881" providerId="ADAL" clId="{E8A2D65B-8BD5-4BA2-9351-66ED60AE44CA}" dt="2021-01-29T14:52:42.140" v="6302"/>
        <pc:sldMkLst>
          <pc:docMk/>
          <pc:sldMk cId="1953996019" sldId="326"/>
        </pc:sldMkLst>
        <pc:spChg chg="add del mod">
          <ac:chgData name="Michael D. Morris" userId="06cc7d6b-cf62-4b17-a0a3-a1e4a3be2881" providerId="ADAL" clId="{E8A2D65B-8BD5-4BA2-9351-66ED60AE44CA}" dt="2021-01-28T22:08:24.790" v="4385"/>
          <ac:spMkLst>
            <pc:docMk/>
            <pc:sldMk cId="1953996019" sldId="326"/>
            <ac:spMk id="2" creationId="{2804E20C-8C3F-45E4-85B3-DC313385B2DA}"/>
          </ac:spMkLst>
        </pc:spChg>
        <pc:spChg chg="add mod">
          <ac:chgData name="Michael D. Morris" userId="06cc7d6b-cf62-4b17-a0a3-a1e4a3be2881" providerId="ADAL" clId="{E8A2D65B-8BD5-4BA2-9351-66ED60AE44CA}" dt="2021-01-28T22:28:35.507" v="4934" actId="20577"/>
          <ac:spMkLst>
            <pc:docMk/>
            <pc:sldMk cId="1953996019" sldId="326"/>
            <ac:spMk id="3" creationId="{E4B46F8D-613D-4DD0-8BF1-280FB790EB7E}"/>
          </ac:spMkLst>
        </pc:spChg>
        <pc:spChg chg="add mod">
          <ac:chgData name="Michael D. Morris" userId="06cc7d6b-cf62-4b17-a0a3-a1e4a3be2881" providerId="ADAL" clId="{E8A2D65B-8BD5-4BA2-9351-66ED60AE44CA}" dt="2021-01-29T14:38:51.896" v="6163" actId="20577"/>
          <ac:spMkLst>
            <pc:docMk/>
            <pc:sldMk cId="1953996019" sldId="326"/>
            <ac:spMk id="6" creationId="{E0143607-D057-4D07-B68E-561F8DE11464}"/>
          </ac:spMkLst>
        </pc:spChg>
        <pc:picChg chg="add del mod">
          <ac:chgData name="Michael D. Morris" userId="06cc7d6b-cf62-4b17-a0a3-a1e4a3be2881" providerId="ADAL" clId="{E8A2D65B-8BD5-4BA2-9351-66ED60AE44CA}" dt="2021-01-28T15:11:29.855" v="861" actId="478"/>
          <ac:picMkLst>
            <pc:docMk/>
            <pc:sldMk cId="1953996019" sldId="326"/>
            <ac:picMk id="4098" creationId="{F94AC5E1-7B3F-40D7-BBCA-12D2FE15F874}"/>
          </ac:picMkLst>
        </pc:picChg>
        <pc:picChg chg="add mod">
          <ac:chgData name="Michael D. Morris" userId="06cc7d6b-cf62-4b17-a0a3-a1e4a3be2881" providerId="ADAL" clId="{E8A2D65B-8BD5-4BA2-9351-66ED60AE44CA}" dt="2021-01-28T22:08:02.475" v="4381" actId="14100"/>
          <ac:picMkLst>
            <pc:docMk/>
            <pc:sldMk cId="1953996019" sldId="326"/>
            <ac:picMk id="4100" creationId="{685B5EA2-94CA-4200-BFEE-95D98DB3410C}"/>
          </ac:picMkLst>
        </pc:picChg>
      </pc:sldChg>
      <pc:sldChg chg="addSp modSp add ord">
        <pc:chgData name="Michael D. Morris" userId="06cc7d6b-cf62-4b17-a0a3-a1e4a3be2881" providerId="ADAL" clId="{E8A2D65B-8BD5-4BA2-9351-66ED60AE44CA}" dt="2021-01-29T14:52:46.038" v="6303"/>
        <pc:sldMkLst>
          <pc:docMk/>
          <pc:sldMk cId="390230618" sldId="327"/>
        </pc:sldMkLst>
        <pc:spChg chg="add mod">
          <ac:chgData name="Michael D. Morris" userId="06cc7d6b-cf62-4b17-a0a3-a1e4a3be2881" providerId="ADAL" clId="{E8A2D65B-8BD5-4BA2-9351-66ED60AE44CA}" dt="2021-01-28T23:01:51.482" v="5261" actId="20577"/>
          <ac:spMkLst>
            <pc:docMk/>
            <pc:sldMk cId="390230618" sldId="327"/>
            <ac:spMk id="2" creationId="{AEDDD0F5-6F8C-4069-8212-5CF8D4A74A2A}"/>
          </ac:spMkLst>
        </pc:spChg>
        <pc:spChg chg="add mod">
          <ac:chgData name="Michael D. Morris" userId="06cc7d6b-cf62-4b17-a0a3-a1e4a3be2881" providerId="ADAL" clId="{E8A2D65B-8BD5-4BA2-9351-66ED60AE44CA}" dt="2021-01-29T14:36:59.696" v="6130" actId="20577"/>
          <ac:spMkLst>
            <pc:docMk/>
            <pc:sldMk cId="390230618" sldId="327"/>
            <ac:spMk id="4" creationId="{0E140D7F-5B75-45AB-8CAB-459A035BBF2C}"/>
          </ac:spMkLst>
        </pc:spChg>
        <pc:picChg chg="add mod">
          <ac:chgData name="Michael D. Morris" userId="06cc7d6b-cf62-4b17-a0a3-a1e4a3be2881" providerId="ADAL" clId="{E8A2D65B-8BD5-4BA2-9351-66ED60AE44CA}" dt="2021-01-28T22:31:21.265" v="4941" actId="1076"/>
          <ac:picMkLst>
            <pc:docMk/>
            <pc:sldMk cId="390230618" sldId="327"/>
            <ac:picMk id="5122" creationId="{13F1497C-54B6-4D9E-AF50-FB7DF76DF38D}"/>
          </ac:picMkLst>
        </pc:picChg>
      </pc:sldChg>
      <pc:sldChg chg="addSp modSp add">
        <pc:chgData name="Michael D. Morris" userId="06cc7d6b-cf62-4b17-a0a3-a1e4a3be2881" providerId="ADAL" clId="{E8A2D65B-8BD5-4BA2-9351-66ED60AE44CA}" dt="2021-01-29T14:37:19.679" v="6143" actId="20577"/>
        <pc:sldMkLst>
          <pc:docMk/>
          <pc:sldMk cId="4135660369" sldId="328"/>
        </pc:sldMkLst>
        <pc:spChg chg="add mod">
          <ac:chgData name="Michael D. Morris" userId="06cc7d6b-cf62-4b17-a0a3-a1e4a3be2881" providerId="ADAL" clId="{E8A2D65B-8BD5-4BA2-9351-66ED60AE44CA}" dt="2021-01-29T14:32:26.262" v="6051" actId="20577"/>
          <ac:spMkLst>
            <pc:docMk/>
            <pc:sldMk cId="4135660369" sldId="328"/>
            <ac:spMk id="2" creationId="{2E18F5FA-D7EC-4E9A-A5F5-1CE4DB6AB0C8}"/>
          </ac:spMkLst>
        </pc:spChg>
        <pc:spChg chg="add mod">
          <ac:chgData name="Michael D. Morris" userId="06cc7d6b-cf62-4b17-a0a3-a1e4a3be2881" providerId="ADAL" clId="{E8A2D65B-8BD5-4BA2-9351-66ED60AE44CA}" dt="2021-01-29T14:37:19.679" v="6143" actId="20577"/>
          <ac:spMkLst>
            <pc:docMk/>
            <pc:sldMk cId="4135660369" sldId="328"/>
            <ac:spMk id="4" creationId="{DEF79CE8-4DA9-42B0-B8E8-1CB63B57CF8D}"/>
          </ac:spMkLst>
        </pc:spChg>
        <pc:picChg chg="add mod">
          <ac:chgData name="Michael D. Morris" userId="06cc7d6b-cf62-4b17-a0a3-a1e4a3be2881" providerId="ADAL" clId="{E8A2D65B-8BD5-4BA2-9351-66ED60AE44CA}" dt="2021-01-28T15:16:18.732" v="873" actId="1076"/>
          <ac:picMkLst>
            <pc:docMk/>
            <pc:sldMk cId="4135660369" sldId="328"/>
            <ac:picMk id="6146" creationId="{E123E7D5-E8AF-415B-869B-FAC7907DC9CF}"/>
          </ac:picMkLst>
        </pc:picChg>
      </pc:sldChg>
      <pc:sldChg chg="modSp add">
        <pc:chgData name="Michael D. Morris" userId="06cc7d6b-cf62-4b17-a0a3-a1e4a3be2881" providerId="ADAL" clId="{E8A2D65B-8BD5-4BA2-9351-66ED60AE44CA}" dt="2021-01-28T20:49:18.904" v="1831" actId="20577"/>
        <pc:sldMkLst>
          <pc:docMk/>
          <pc:sldMk cId="1237070496" sldId="329"/>
        </pc:sldMkLst>
        <pc:spChg chg="mod">
          <ac:chgData name="Michael D. Morris" userId="06cc7d6b-cf62-4b17-a0a3-a1e4a3be2881" providerId="ADAL" clId="{E8A2D65B-8BD5-4BA2-9351-66ED60AE44CA}" dt="2021-01-28T15:25:00.864" v="1198" actId="20577"/>
          <ac:spMkLst>
            <pc:docMk/>
            <pc:sldMk cId="1237070496" sldId="329"/>
            <ac:spMk id="2" creationId="{86CEC0F4-9B48-433F-8479-39CF265F7E0E}"/>
          </ac:spMkLst>
        </pc:spChg>
        <pc:spChg chg="mod">
          <ac:chgData name="Michael D. Morris" userId="06cc7d6b-cf62-4b17-a0a3-a1e4a3be2881" providerId="ADAL" clId="{E8A2D65B-8BD5-4BA2-9351-66ED60AE44CA}" dt="2021-01-28T20:49:18.904" v="1831" actId="20577"/>
          <ac:spMkLst>
            <pc:docMk/>
            <pc:sldMk cId="1237070496" sldId="329"/>
            <ac:spMk id="3" creationId="{5206954D-0BFA-46DB-AB7A-6E186E1A1DE2}"/>
          </ac:spMkLst>
        </pc:spChg>
      </pc:sldChg>
      <pc:sldChg chg="add del">
        <pc:chgData name="Michael D. Morris" userId="06cc7d6b-cf62-4b17-a0a3-a1e4a3be2881" providerId="ADAL" clId="{E8A2D65B-8BD5-4BA2-9351-66ED60AE44CA}" dt="2021-01-28T20:46:05.640" v="1752" actId="2696"/>
        <pc:sldMkLst>
          <pc:docMk/>
          <pc:sldMk cId="1127122173" sldId="330"/>
        </pc:sldMkLst>
      </pc:sldChg>
      <pc:sldChg chg="modSp add">
        <pc:chgData name="Michael D. Morris" userId="06cc7d6b-cf62-4b17-a0a3-a1e4a3be2881" providerId="ADAL" clId="{E8A2D65B-8BD5-4BA2-9351-66ED60AE44CA}" dt="2021-01-29T18:34:57.102" v="6523" actId="20577"/>
        <pc:sldMkLst>
          <pc:docMk/>
          <pc:sldMk cId="3413233397" sldId="330"/>
        </pc:sldMkLst>
        <pc:spChg chg="mod">
          <ac:chgData name="Michael D. Morris" userId="06cc7d6b-cf62-4b17-a0a3-a1e4a3be2881" providerId="ADAL" clId="{E8A2D65B-8BD5-4BA2-9351-66ED60AE44CA}" dt="2021-01-28T20:57:57.027" v="1989" actId="20577"/>
          <ac:spMkLst>
            <pc:docMk/>
            <pc:sldMk cId="3413233397" sldId="330"/>
            <ac:spMk id="2" creationId="{28A8EAF5-A99D-47E8-A80E-E537C803EC47}"/>
          </ac:spMkLst>
        </pc:spChg>
        <pc:spChg chg="mod">
          <ac:chgData name="Michael D. Morris" userId="06cc7d6b-cf62-4b17-a0a3-a1e4a3be2881" providerId="ADAL" clId="{E8A2D65B-8BD5-4BA2-9351-66ED60AE44CA}" dt="2021-01-29T18:34:57.102" v="6523" actId="20577"/>
          <ac:spMkLst>
            <pc:docMk/>
            <pc:sldMk cId="3413233397" sldId="330"/>
            <ac:spMk id="3" creationId="{4AFD93FF-0A9A-477F-9115-13A319044273}"/>
          </ac:spMkLst>
        </pc:spChg>
      </pc:sldChg>
      <pc:sldChg chg="addSp modSp add">
        <pc:chgData name="Michael D. Morris" userId="06cc7d6b-cf62-4b17-a0a3-a1e4a3be2881" providerId="ADAL" clId="{E8A2D65B-8BD5-4BA2-9351-66ED60AE44CA}" dt="2021-01-29T15:14:56.240" v="6376" actId="20577"/>
        <pc:sldMkLst>
          <pc:docMk/>
          <pc:sldMk cId="3931766042" sldId="331"/>
        </pc:sldMkLst>
        <pc:spChg chg="add mod">
          <ac:chgData name="Michael D. Morris" userId="06cc7d6b-cf62-4b17-a0a3-a1e4a3be2881" providerId="ADAL" clId="{E8A2D65B-8BD5-4BA2-9351-66ED60AE44CA}" dt="2021-01-29T15:09:49.312" v="6368" actId="20577"/>
          <ac:spMkLst>
            <pc:docMk/>
            <pc:sldMk cId="3931766042" sldId="331"/>
            <ac:spMk id="2" creationId="{084DDEB0-67F9-4B9B-A284-772E0019AF9F}"/>
          </ac:spMkLst>
        </pc:spChg>
        <pc:spChg chg="add mod">
          <ac:chgData name="Michael D. Morris" userId="06cc7d6b-cf62-4b17-a0a3-a1e4a3be2881" providerId="ADAL" clId="{E8A2D65B-8BD5-4BA2-9351-66ED60AE44CA}" dt="2021-01-29T15:14:56.240" v="6376" actId="20577"/>
          <ac:spMkLst>
            <pc:docMk/>
            <pc:sldMk cId="3931766042" sldId="331"/>
            <ac:spMk id="3" creationId="{BCE7830E-86C2-4ACD-B9E9-7A7DF9101A99}"/>
          </ac:spMkLst>
        </pc:spChg>
      </pc:sldChg>
      <pc:sldChg chg="modSp add">
        <pc:chgData name="Michael D. Morris" userId="06cc7d6b-cf62-4b17-a0a3-a1e4a3be2881" providerId="ADAL" clId="{E8A2D65B-8BD5-4BA2-9351-66ED60AE44CA}" dt="2021-01-28T23:29:45.710" v="6049" actId="20577"/>
        <pc:sldMkLst>
          <pc:docMk/>
          <pc:sldMk cId="627455101" sldId="332"/>
        </pc:sldMkLst>
        <pc:spChg chg="mod">
          <ac:chgData name="Michael D. Morris" userId="06cc7d6b-cf62-4b17-a0a3-a1e4a3be2881" providerId="ADAL" clId="{E8A2D65B-8BD5-4BA2-9351-66ED60AE44CA}" dt="2021-01-28T23:17:56.837" v="5339" actId="20577"/>
          <ac:spMkLst>
            <pc:docMk/>
            <pc:sldMk cId="627455101" sldId="332"/>
            <ac:spMk id="2" creationId="{C7CFE9D6-73D7-45B0-BEEB-4E74118D60B7}"/>
          </ac:spMkLst>
        </pc:spChg>
        <pc:spChg chg="mod">
          <ac:chgData name="Michael D. Morris" userId="06cc7d6b-cf62-4b17-a0a3-a1e4a3be2881" providerId="ADAL" clId="{E8A2D65B-8BD5-4BA2-9351-66ED60AE44CA}" dt="2021-01-28T23:29:45.710" v="6049" actId="20577"/>
          <ac:spMkLst>
            <pc:docMk/>
            <pc:sldMk cId="627455101" sldId="332"/>
            <ac:spMk id="3" creationId="{487E401E-243A-4BEA-A331-EA29A38E2126}"/>
          </ac:spMkLst>
        </pc:spChg>
      </pc:sldChg>
      <pc:sldChg chg="addSp modSp add">
        <pc:chgData name="Michael D. Morris" userId="06cc7d6b-cf62-4b17-a0a3-a1e4a3be2881" providerId="ADAL" clId="{E8A2D65B-8BD5-4BA2-9351-66ED60AE44CA}" dt="2021-01-29T15:28:18.879" v="6420" actId="313"/>
        <pc:sldMkLst>
          <pc:docMk/>
          <pc:sldMk cId="2034233157" sldId="333"/>
        </pc:sldMkLst>
        <pc:spChg chg="mod">
          <ac:chgData name="Michael D. Morris" userId="06cc7d6b-cf62-4b17-a0a3-a1e4a3be2881" providerId="ADAL" clId="{E8A2D65B-8BD5-4BA2-9351-66ED60AE44CA}" dt="2021-01-29T15:28:18.879" v="6420" actId="313"/>
          <ac:spMkLst>
            <pc:docMk/>
            <pc:sldMk cId="2034233157" sldId="333"/>
            <ac:spMk id="2" creationId="{4606BB72-1B0D-427F-9397-F00D78BF3CB9}"/>
          </ac:spMkLst>
        </pc:spChg>
        <pc:spChg chg="add mod">
          <ac:chgData name="Michael D. Morris" userId="06cc7d6b-cf62-4b17-a0a3-a1e4a3be2881" providerId="ADAL" clId="{E8A2D65B-8BD5-4BA2-9351-66ED60AE44CA}" dt="2021-01-29T15:28:00.116" v="6419"/>
          <ac:spMkLst>
            <pc:docMk/>
            <pc:sldMk cId="2034233157" sldId="333"/>
            <ac:spMk id="3" creationId="{11F0F3F8-E77A-4C83-87BB-E27E2C9D5882}"/>
          </ac:spMkLst>
        </pc:spChg>
      </pc:sldChg>
      <pc:sldChg chg="modSp add">
        <pc:chgData name="Michael D. Morris" userId="06cc7d6b-cf62-4b17-a0a3-a1e4a3be2881" providerId="ADAL" clId="{E8A2D65B-8BD5-4BA2-9351-66ED60AE44CA}" dt="2021-01-29T18:43:53.990" v="6565" actId="20577"/>
        <pc:sldMkLst>
          <pc:docMk/>
          <pc:sldMk cId="1408654751" sldId="334"/>
        </pc:sldMkLst>
        <pc:spChg chg="mod">
          <ac:chgData name="Michael D. Morris" userId="06cc7d6b-cf62-4b17-a0a3-a1e4a3be2881" providerId="ADAL" clId="{E8A2D65B-8BD5-4BA2-9351-66ED60AE44CA}" dt="2021-01-29T18:43:53.990" v="6565" actId="20577"/>
          <ac:spMkLst>
            <pc:docMk/>
            <pc:sldMk cId="1408654751" sldId="334"/>
            <ac:spMk id="2" creationId="{C9DC290D-8B0F-49F5-8794-18D4B8B7FE3F}"/>
          </ac:spMkLst>
        </pc:spChg>
        <pc:spChg chg="mod">
          <ac:chgData name="Michael D. Morris" userId="06cc7d6b-cf62-4b17-a0a3-a1e4a3be2881" providerId="ADAL" clId="{E8A2D65B-8BD5-4BA2-9351-66ED60AE44CA}" dt="2021-01-29T15:45:25.441" v="6435" actId="5793"/>
          <ac:spMkLst>
            <pc:docMk/>
            <pc:sldMk cId="1408654751" sldId="334"/>
            <ac:spMk id="3" creationId="{F3842923-DBC4-49D4-916D-B7929E4970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9E825-80EB-4C4B-9A10-8EFC26ADBB38}" type="datetimeFigureOut">
              <a:rPr lang="en-US" smtClean="0"/>
              <a:t>10/18/2021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BABA3C-A7E0-4904-812C-6A77F489FBAF}" type="slidenum">
              <a:rPr lang="en-US" smtClean="0"/>
              <a:t>‹#›</a:t>
            </a:fld>
            <a:endParaRPr lang="en-US"/>
          </a:p>
        </p:txBody>
      </p:sp>
    </p:spTree>
    <p:extLst>
      <p:ext uri="{BB962C8B-B14F-4D97-AF65-F5344CB8AC3E}">
        <p14:creationId xmlns:p14="http://schemas.microsoft.com/office/powerpoint/2010/main" val="347054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5BABA3C-A7E0-4904-812C-6A77F489FBAF}" type="slidenum">
              <a:rPr lang="en-US" smtClean="0"/>
              <a:t>6</a:t>
            </a:fld>
            <a:endParaRPr lang="en-US"/>
          </a:p>
        </p:txBody>
      </p:sp>
    </p:spTree>
    <p:extLst>
      <p:ext uri="{BB962C8B-B14F-4D97-AF65-F5344CB8AC3E}">
        <p14:creationId xmlns:p14="http://schemas.microsoft.com/office/powerpoint/2010/main" val="3941933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AutoShape 4"/>
            <p:cNvSpPr>
              <a:spLocks noChangeArrowheads="1"/>
            </p:cNvSpPr>
            <p:nvPr/>
          </p:nvSpPr>
          <p:spPr bwMode="auto">
            <a:xfrm>
              <a:off x="-1584" y="864"/>
              <a:ext cx="2304" cy="2304"/>
            </a:xfrm>
            <a:custGeom>
              <a:avLst/>
              <a:gdLst>
                <a:gd name="T0" fmla="*/ 44083 w 64000"/>
                <a:gd name="T1" fmla="*/ 2368 h 64000"/>
                <a:gd name="T2" fmla="*/ 64000 w 64000"/>
                <a:gd name="T3" fmla="*/ 32000 h 64000"/>
                <a:gd name="T4" fmla="*/ 44083 w 64000"/>
                <a:gd name="T5" fmla="*/ 61631 h 64000"/>
                <a:gd name="T6" fmla="*/ 44083 w 64000"/>
                <a:gd name="T7" fmla="*/ 61631 h 64000"/>
                <a:gd name="T8" fmla="*/ 44082 w 64000"/>
                <a:gd name="T9" fmla="*/ 61631 h 64000"/>
                <a:gd name="T10" fmla="*/ 44083 w 64000"/>
                <a:gd name="T11" fmla="*/ 61632 h 64000"/>
                <a:gd name="T12" fmla="*/ 44083 w 64000"/>
                <a:gd name="T13" fmla="*/ 2368 h 64000"/>
                <a:gd name="T14" fmla="*/ 44082 w 64000"/>
                <a:gd name="T15" fmla="*/ 2368 h 64000"/>
                <a:gd name="T16" fmla="*/ 44083 w 64000"/>
                <a:gd name="T17" fmla="*/ 236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AutoShape 5"/>
            <p:cNvSpPr>
              <a:spLocks noChangeArrowheads="1"/>
            </p:cNvSpPr>
            <p:nvPr/>
          </p:nvSpPr>
          <p:spPr bwMode="auto">
            <a:xfrm>
              <a:off x="-2030" y="192"/>
              <a:ext cx="2544" cy="2544"/>
            </a:xfrm>
            <a:custGeom>
              <a:avLst/>
              <a:gdLst>
                <a:gd name="T0" fmla="*/ 50994 w 64000"/>
                <a:gd name="T1" fmla="*/ 6246 h 64000"/>
                <a:gd name="T2" fmla="*/ 64000 w 64000"/>
                <a:gd name="T3" fmla="*/ 32000 h 64000"/>
                <a:gd name="T4" fmla="*/ 50994 w 64000"/>
                <a:gd name="T5" fmla="*/ 57753 h 64000"/>
                <a:gd name="T6" fmla="*/ 50994 w 64000"/>
                <a:gd name="T7" fmla="*/ 57753 h 64000"/>
                <a:gd name="T8" fmla="*/ 50993 w 64000"/>
                <a:gd name="T9" fmla="*/ 57753 h 64000"/>
                <a:gd name="T10" fmla="*/ 50994 w 64000"/>
                <a:gd name="T11" fmla="*/ 57754 h 64000"/>
                <a:gd name="T12" fmla="*/ 50994 w 64000"/>
                <a:gd name="T13" fmla="*/ 6246 h 64000"/>
                <a:gd name="T14" fmla="*/ 50993 w 64000"/>
                <a:gd name="T15" fmla="*/ 6246 h 64000"/>
                <a:gd name="T16" fmla="*/ 50994 w 64000"/>
                <a:gd name="T17" fmla="*/ 62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5126"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512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9" name="Rectangle 8"/>
          <p:cNvSpPr>
            <a:spLocks noGrp="1" noChangeArrowheads="1"/>
          </p:cNvSpPr>
          <p:nvPr>
            <p:ph type="dt" sz="half" idx="10"/>
          </p:nvPr>
        </p:nvSpPr>
        <p:spPr/>
        <p:txBody>
          <a:bodyPr/>
          <a:lstStyle>
            <a:lvl1pPr>
              <a:defRPr/>
            </a:lvl1pPr>
          </a:lstStyle>
          <a:p>
            <a:pPr>
              <a:defRPr/>
            </a:pPr>
            <a:endParaRPr lang="en-US"/>
          </a:p>
        </p:txBody>
      </p:sp>
      <p:sp>
        <p:nvSpPr>
          <p:cNvPr id="10" name="Rectangle 9"/>
          <p:cNvSpPr>
            <a:spLocks noGrp="1" noChangeArrowheads="1"/>
          </p:cNvSpPr>
          <p:nvPr>
            <p:ph type="ftr" sz="quarter" idx="11"/>
          </p:nvPr>
        </p:nvSpPr>
        <p:spPr/>
        <p:txBody>
          <a:bodyPr/>
          <a:lstStyle>
            <a:lvl1pPr>
              <a:defRPr/>
            </a:lvl1pPr>
          </a:lstStyle>
          <a:p>
            <a:pPr>
              <a:defRPr/>
            </a:pPr>
            <a:endParaRPr lang="en-US"/>
          </a:p>
        </p:txBody>
      </p:sp>
      <p:sp>
        <p:nvSpPr>
          <p:cNvPr id="11" name="Rectangle 10"/>
          <p:cNvSpPr>
            <a:spLocks noGrp="1" noChangeArrowheads="1"/>
          </p:cNvSpPr>
          <p:nvPr>
            <p:ph type="sldNum" sz="quarter" idx="12"/>
          </p:nvPr>
        </p:nvSpPr>
        <p:spPr/>
        <p:txBody>
          <a:bodyPr/>
          <a:lstStyle>
            <a:lvl1pPr>
              <a:defRPr/>
            </a:lvl1pPr>
          </a:lstStyle>
          <a:p>
            <a:pPr>
              <a:defRPr/>
            </a:pPr>
            <a:fld id="{F7F76455-0186-4AF9-BD80-A8841B3E93AC}" type="slidenum">
              <a:rPr lang="en-US"/>
              <a:pPr>
                <a:defRPr/>
              </a:pPr>
              <a:t>‹#›</a:t>
            </a:fld>
            <a:endParaRPr lang="en-US" dirty="0"/>
          </a:p>
        </p:txBody>
      </p:sp>
      <p:pic>
        <p:nvPicPr>
          <p:cNvPr id="2050" name="Picture 2" descr="https://partner.act.org/sites/pesctab/PESC%20Images/PESC%20logo%20Acronymn.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9415"/>
            <a:ext cx="24860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0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5FD73D5-E4A4-46AD-A34E-6A7918E57F23}" type="slidenum">
              <a:rPr lang="en-US"/>
              <a:pPr>
                <a:defRPr/>
              </a:pPr>
              <a:t>‹#›</a:t>
            </a:fld>
            <a:endParaRPr lang="en-US" dirty="0"/>
          </a:p>
        </p:txBody>
      </p:sp>
    </p:spTree>
    <p:extLst>
      <p:ext uri="{BB962C8B-B14F-4D97-AF65-F5344CB8AC3E}">
        <p14:creationId xmlns:p14="http://schemas.microsoft.com/office/powerpoint/2010/main" val="351142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3C04940-A59F-497C-A7C0-FEA9FF8B2315}" type="slidenum">
              <a:rPr lang="en-US"/>
              <a:pPr>
                <a:defRPr/>
              </a:pPr>
              <a:t>‹#›</a:t>
            </a:fld>
            <a:endParaRPr lang="en-US" dirty="0"/>
          </a:p>
        </p:txBody>
      </p:sp>
    </p:spTree>
    <p:extLst>
      <p:ext uri="{BB962C8B-B14F-4D97-AF65-F5344CB8AC3E}">
        <p14:creationId xmlns:p14="http://schemas.microsoft.com/office/powerpoint/2010/main" val="343403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799"/>
            <a:ext cx="5254625" cy="113982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2457B83-86BA-461B-8679-6E543A2191C6}" type="slidenum">
              <a:rPr lang="en-US"/>
              <a:pPr>
                <a:defRPr/>
              </a:pPr>
              <a:t>‹#›</a:t>
            </a:fld>
            <a:endParaRPr lang="en-US" dirty="0"/>
          </a:p>
        </p:txBody>
      </p:sp>
    </p:spTree>
    <p:extLst>
      <p:ext uri="{BB962C8B-B14F-4D97-AF65-F5344CB8AC3E}">
        <p14:creationId xmlns:p14="http://schemas.microsoft.com/office/powerpoint/2010/main" val="148716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973DB06B-5DFB-4379-B534-A3C015193514}" type="slidenum">
              <a:rPr lang="en-US"/>
              <a:pPr>
                <a:defRPr/>
              </a:pPr>
              <a:t>‹#›</a:t>
            </a:fld>
            <a:endParaRPr lang="en-US" dirty="0"/>
          </a:p>
        </p:txBody>
      </p:sp>
    </p:spTree>
    <p:extLst>
      <p:ext uri="{BB962C8B-B14F-4D97-AF65-F5344CB8AC3E}">
        <p14:creationId xmlns:p14="http://schemas.microsoft.com/office/powerpoint/2010/main" val="239005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5682A7B-C2B7-49DE-8D5B-988BE25307AF}" type="slidenum">
              <a:rPr lang="en-US"/>
              <a:pPr>
                <a:defRPr/>
              </a:pPr>
              <a:t>‹#›</a:t>
            </a:fld>
            <a:endParaRPr lang="en-US" dirty="0"/>
          </a:p>
        </p:txBody>
      </p:sp>
    </p:spTree>
    <p:extLst>
      <p:ext uri="{BB962C8B-B14F-4D97-AF65-F5344CB8AC3E}">
        <p14:creationId xmlns:p14="http://schemas.microsoft.com/office/powerpoint/2010/main" val="310089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71159F5A-CB5C-4496-9C42-4B4ACBBE8A1B}" type="slidenum">
              <a:rPr lang="en-US"/>
              <a:pPr>
                <a:defRPr/>
              </a:pPr>
              <a:t>‹#›</a:t>
            </a:fld>
            <a:endParaRPr lang="en-US" dirty="0"/>
          </a:p>
        </p:txBody>
      </p:sp>
    </p:spTree>
    <p:extLst>
      <p:ext uri="{BB962C8B-B14F-4D97-AF65-F5344CB8AC3E}">
        <p14:creationId xmlns:p14="http://schemas.microsoft.com/office/powerpoint/2010/main" val="7262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8A31778-5BA7-4677-9A20-DA5422A3D563}" type="slidenum">
              <a:rPr lang="en-US"/>
              <a:pPr>
                <a:defRPr/>
              </a:pPr>
              <a:t>‹#›</a:t>
            </a:fld>
            <a:endParaRPr lang="en-US" dirty="0"/>
          </a:p>
        </p:txBody>
      </p:sp>
    </p:spTree>
    <p:extLst>
      <p:ext uri="{BB962C8B-B14F-4D97-AF65-F5344CB8AC3E}">
        <p14:creationId xmlns:p14="http://schemas.microsoft.com/office/powerpoint/2010/main" val="106838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147FECEB-E097-44EC-86A8-B4EB2EE8EBC7}" type="slidenum">
              <a:rPr lang="en-US"/>
              <a:pPr>
                <a:defRPr/>
              </a:pPr>
              <a:t>‹#›</a:t>
            </a:fld>
            <a:endParaRPr lang="en-US" dirty="0"/>
          </a:p>
        </p:txBody>
      </p:sp>
    </p:spTree>
    <p:extLst>
      <p:ext uri="{BB962C8B-B14F-4D97-AF65-F5344CB8AC3E}">
        <p14:creationId xmlns:p14="http://schemas.microsoft.com/office/powerpoint/2010/main" val="405317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6BA5227A-7B17-4A4B-837B-F5A551D8B048}" type="slidenum">
              <a:rPr lang="en-US"/>
              <a:pPr>
                <a:defRPr/>
              </a:pPr>
              <a:t>‹#›</a:t>
            </a:fld>
            <a:endParaRPr lang="en-US" dirty="0"/>
          </a:p>
        </p:txBody>
      </p:sp>
    </p:spTree>
    <p:extLst>
      <p:ext uri="{BB962C8B-B14F-4D97-AF65-F5344CB8AC3E}">
        <p14:creationId xmlns:p14="http://schemas.microsoft.com/office/powerpoint/2010/main" val="176259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28796DD7-81BD-475A-B3B0-7CB62FDBFAF1}" type="slidenum">
              <a:rPr lang="en-US"/>
              <a:pPr>
                <a:defRPr/>
              </a:pPr>
              <a:t>‹#›</a:t>
            </a:fld>
            <a:endParaRPr lang="en-US" dirty="0"/>
          </a:p>
        </p:txBody>
      </p:sp>
    </p:spTree>
    <p:extLst>
      <p:ext uri="{BB962C8B-B14F-4D97-AF65-F5344CB8AC3E}">
        <p14:creationId xmlns:p14="http://schemas.microsoft.com/office/powerpoint/2010/main" val="35865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3" name="AutoShape 3"/>
            <p:cNvSpPr>
              <a:spLocks noChangeArrowheads="1"/>
            </p:cNvSpPr>
            <p:nvPr/>
          </p:nvSpPr>
          <p:spPr bwMode="auto">
            <a:xfrm>
              <a:off x="-2040" y="432"/>
              <a:ext cx="2592" cy="1968"/>
            </a:xfrm>
            <a:custGeom>
              <a:avLst/>
              <a:gdLst>
                <a:gd name="T0" fmla="*/ 50296 w 64000"/>
                <a:gd name="T1" fmla="*/ 5746 h 64000"/>
                <a:gd name="T2" fmla="*/ 64000 w 64000"/>
                <a:gd name="T3" fmla="*/ 32000 h 64000"/>
                <a:gd name="T4" fmla="*/ 50296 w 64000"/>
                <a:gd name="T5" fmla="*/ 58253 h 64000"/>
                <a:gd name="T6" fmla="*/ 50296 w 64000"/>
                <a:gd name="T7" fmla="*/ 58253 h 64000"/>
                <a:gd name="T8" fmla="*/ 50295 w 64000"/>
                <a:gd name="T9" fmla="*/ 58253 h 64000"/>
                <a:gd name="T10" fmla="*/ 50296 w 64000"/>
                <a:gd name="T11" fmla="*/ 58254 h 64000"/>
                <a:gd name="T12" fmla="*/ 50296 w 64000"/>
                <a:gd name="T13" fmla="*/ 5746 h 64000"/>
                <a:gd name="T14" fmla="*/ 50295 w 64000"/>
                <a:gd name="T15" fmla="*/ 5746 h 64000"/>
                <a:gd name="T16" fmla="*/ 50296 w 64000"/>
                <a:gd name="T17" fmla="*/ 57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AutoShape 4"/>
            <p:cNvSpPr>
              <a:spLocks noChangeArrowheads="1"/>
            </p:cNvSpPr>
            <p:nvPr/>
          </p:nvSpPr>
          <p:spPr bwMode="auto">
            <a:xfrm>
              <a:off x="-1528" y="0"/>
              <a:ext cx="1949" cy="1987"/>
            </a:xfrm>
            <a:custGeom>
              <a:avLst/>
              <a:gdLst>
                <a:gd name="T0" fmla="*/ 50077 w 64000"/>
                <a:gd name="T1" fmla="*/ 5595 h 64000"/>
                <a:gd name="T2" fmla="*/ 64000 w 64000"/>
                <a:gd name="T3" fmla="*/ 32000 h 64000"/>
                <a:gd name="T4" fmla="*/ 50077 w 64000"/>
                <a:gd name="T5" fmla="*/ 58404 h 64000"/>
                <a:gd name="T6" fmla="*/ 50077 w 64000"/>
                <a:gd name="T7" fmla="*/ 58404 h 64000"/>
                <a:gd name="T8" fmla="*/ 50076 w 64000"/>
                <a:gd name="T9" fmla="*/ 58404 h 64000"/>
                <a:gd name="T10" fmla="*/ 50077 w 64000"/>
                <a:gd name="T11" fmla="*/ 58405 h 64000"/>
                <a:gd name="T12" fmla="*/ 50077 w 64000"/>
                <a:gd name="T13" fmla="*/ 5595 h 64000"/>
                <a:gd name="T14" fmla="*/ 50076 w 64000"/>
                <a:gd name="T15" fmla="*/ 5595 h 64000"/>
                <a:gd name="T16" fmla="*/ 50077 w 64000"/>
                <a:gd name="T17" fmla="*/ 559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5"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7" name="Rectangle 6"/>
          <p:cNvSpPr>
            <a:spLocks noGrp="1" noChangeArrowheads="1"/>
          </p:cNvSpPr>
          <p:nvPr>
            <p:ph type="title"/>
          </p:nvPr>
        </p:nvSpPr>
        <p:spPr bwMode="auto">
          <a:xfrm>
            <a:off x="3276600" y="301625"/>
            <a:ext cx="5407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6EC4E51-EB7E-4B95-AD02-38E5A922920B}" type="slidenum">
              <a:rPr lang="en-US"/>
              <a:pPr>
                <a:defRPr/>
              </a:pPr>
              <a:t>‹#›</a:t>
            </a:fld>
            <a:endParaRPr lang="en-US" dirty="0"/>
          </a:p>
        </p:txBody>
      </p:sp>
      <p:pic>
        <p:nvPicPr>
          <p:cNvPr id="3074" name="Picture 2" descr="https://partner.act.org/sites/pesctab/PESC%20Images/PESC%20logo%20Acronymn.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45379" y="304800"/>
            <a:ext cx="2486025" cy="10001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43038" y="1524000"/>
            <a:ext cx="7239000" cy="906463"/>
          </a:xfrm>
        </p:spPr>
        <p:txBody>
          <a:bodyPr/>
          <a:lstStyle/>
          <a:p>
            <a:pPr eaLnBrk="1" hangingPunct="1"/>
            <a:r>
              <a:rPr lang="en-US" sz="3600" dirty="0"/>
              <a:t>Introduction to JSON</a:t>
            </a:r>
          </a:p>
        </p:txBody>
      </p:sp>
      <p:sp>
        <p:nvSpPr>
          <p:cNvPr id="3075" name="Rectangle 3"/>
          <p:cNvSpPr>
            <a:spLocks noGrp="1" noChangeArrowheads="1"/>
          </p:cNvSpPr>
          <p:nvPr>
            <p:ph type="subTitle" idx="1"/>
          </p:nvPr>
        </p:nvSpPr>
        <p:spPr/>
        <p:txBody>
          <a:bodyPr/>
          <a:lstStyle/>
          <a:p>
            <a:pPr eaLnBrk="1" hangingPunct="1"/>
            <a:r>
              <a:rPr lang="en-US" dirty="0"/>
              <a:t>Michael Morris</a:t>
            </a:r>
          </a:p>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3F1497C-54B6-4D9E-AF50-FB7DF76DF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4206875" cy="47082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DDD0F5-6F8C-4069-8212-5CF8D4A74A2A}"/>
              </a:ext>
            </a:extLst>
          </p:cNvPr>
          <p:cNvSpPr txBox="1"/>
          <p:nvPr/>
        </p:nvSpPr>
        <p:spPr>
          <a:xfrm>
            <a:off x="5638800" y="1828800"/>
            <a:ext cx="3352800" cy="3108543"/>
          </a:xfrm>
          <a:prstGeom prst="rect">
            <a:avLst/>
          </a:prstGeom>
          <a:noFill/>
        </p:spPr>
        <p:txBody>
          <a:bodyPr wrap="square" rtlCol="0">
            <a:spAutoFit/>
          </a:bodyPr>
          <a:lstStyle/>
          <a:p>
            <a:r>
              <a:rPr lang="en-US" sz="1400" dirty="0"/>
              <a:t>Valid:</a:t>
            </a:r>
          </a:p>
          <a:p>
            <a:r>
              <a:rPr lang="en-US" sz="1400" dirty="0"/>
              <a:t>-30</a:t>
            </a:r>
          </a:p>
          <a:p>
            <a:r>
              <a:rPr lang="en-US" sz="1400" dirty="0"/>
              <a:t>-30.123</a:t>
            </a:r>
          </a:p>
          <a:p>
            <a:r>
              <a:rPr lang="en-US" sz="1400" dirty="0"/>
              <a:t>15.134E23</a:t>
            </a:r>
          </a:p>
          <a:p>
            <a:r>
              <a:rPr lang="en-US" sz="1400" dirty="0"/>
              <a:t>32.1e-13</a:t>
            </a:r>
          </a:p>
          <a:p>
            <a:r>
              <a:rPr lang="en-US" sz="1400" dirty="0"/>
              <a:t>-0</a:t>
            </a:r>
          </a:p>
          <a:p>
            <a:r>
              <a:rPr lang="en-US" sz="1400" dirty="0"/>
              <a:t>0.0</a:t>
            </a:r>
          </a:p>
          <a:p>
            <a:r>
              <a:rPr lang="en-US" sz="1400" dirty="0"/>
              <a:t>0.38</a:t>
            </a:r>
          </a:p>
          <a:p>
            <a:r>
              <a:rPr lang="en-US" sz="1400" dirty="0"/>
              <a:t>3e5</a:t>
            </a:r>
          </a:p>
          <a:p>
            <a:endParaRPr lang="en-US" sz="1400" dirty="0"/>
          </a:p>
          <a:p>
            <a:r>
              <a:rPr lang="en-US" sz="1400" dirty="0"/>
              <a:t>Invalid:</a:t>
            </a:r>
          </a:p>
          <a:p>
            <a:r>
              <a:rPr lang="en-US" sz="1400" dirty="0"/>
              <a:t>003</a:t>
            </a:r>
          </a:p>
          <a:p>
            <a:r>
              <a:rPr lang="en-US" sz="1400" dirty="0"/>
              <a:t>3.5.4</a:t>
            </a:r>
          </a:p>
          <a:p>
            <a:r>
              <a:rPr lang="en-US" sz="1400" dirty="0"/>
              <a:t>+24</a:t>
            </a:r>
          </a:p>
        </p:txBody>
      </p:sp>
      <p:sp>
        <p:nvSpPr>
          <p:cNvPr id="4" name="TextBox 3">
            <a:extLst>
              <a:ext uri="{FF2B5EF4-FFF2-40B4-BE49-F238E27FC236}">
                <a16:creationId xmlns:a16="http://schemas.microsoft.com/office/drawing/2014/main" id="{0E140D7F-5B75-45AB-8CAB-459A035BBF2C}"/>
              </a:ext>
            </a:extLst>
          </p:cNvPr>
          <p:cNvSpPr txBox="1"/>
          <p:nvPr/>
        </p:nvSpPr>
        <p:spPr>
          <a:xfrm>
            <a:off x="3657600" y="304800"/>
            <a:ext cx="4800600" cy="477054"/>
          </a:xfrm>
          <a:prstGeom prst="rect">
            <a:avLst/>
          </a:prstGeom>
          <a:noFill/>
        </p:spPr>
        <p:txBody>
          <a:bodyPr wrap="square" rtlCol="0">
            <a:spAutoFit/>
          </a:bodyPr>
          <a:lstStyle/>
          <a:p>
            <a:r>
              <a:rPr lang="en-US" dirty="0"/>
              <a:t>JSON Number</a:t>
            </a:r>
          </a:p>
        </p:txBody>
      </p:sp>
    </p:spTree>
    <p:extLst>
      <p:ext uri="{BB962C8B-B14F-4D97-AF65-F5344CB8AC3E}">
        <p14:creationId xmlns:p14="http://schemas.microsoft.com/office/powerpoint/2010/main" val="39023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a:extLst>
              <a:ext uri="{FF2B5EF4-FFF2-40B4-BE49-F238E27FC236}">
                <a16:creationId xmlns:a16="http://schemas.microsoft.com/office/drawing/2014/main" id="{1A8C7471-F399-413F-BD2C-DDD39B275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5880473"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AB21DF-7F66-410C-A9F3-F6A070C08C5C}"/>
              </a:ext>
            </a:extLst>
          </p:cNvPr>
          <p:cNvSpPr txBox="1"/>
          <p:nvPr/>
        </p:nvSpPr>
        <p:spPr>
          <a:xfrm>
            <a:off x="1428750" y="4302948"/>
            <a:ext cx="6286500" cy="2062103"/>
          </a:xfrm>
          <a:prstGeom prst="rect">
            <a:avLst/>
          </a:prstGeom>
          <a:noFill/>
        </p:spPr>
        <p:txBody>
          <a:bodyPr wrap="square" rtlCol="0">
            <a:spAutoFit/>
          </a:bodyPr>
          <a:lstStyle/>
          <a:p>
            <a:r>
              <a:rPr lang="en-US" sz="1600" dirty="0"/>
              <a:t>Example:</a:t>
            </a:r>
          </a:p>
          <a:p>
            <a:r>
              <a:rPr lang="en-US" sz="1600" dirty="0"/>
              <a:t>{"name": "Michael", "age": 39, "</a:t>
            </a:r>
            <a:r>
              <a:rPr lang="en-US" sz="1600" dirty="0" err="1"/>
              <a:t>tee_times</a:t>
            </a:r>
            <a:r>
              <a:rPr lang="en-US" sz="1600" dirty="0"/>
              <a:t>": [8, 9, 11]}</a:t>
            </a:r>
          </a:p>
          <a:p>
            <a:endParaRPr lang="en-US" sz="1600" dirty="0"/>
          </a:p>
          <a:p>
            <a:pPr marL="285750" indent="-285750">
              <a:buFont typeface="Courier New" panose="02070309020205020404" pitchFamily="49" charset="0"/>
              <a:buChar char="o"/>
            </a:pPr>
            <a:r>
              <a:rPr lang="en-US" sz="1600" dirty="0"/>
              <a:t>Object properties are key-value pairs.  A programming language may change the order of the properties upon manipulation. For example, it may put them in lexical order by property key (aka property name).</a:t>
            </a:r>
          </a:p>
          <a:p>
            <a:pPr marL="285750" indent="-285750">
              <a:buFont typeface="Courier New" panose="02070309020205020404" pitchFamily="49" charset="0"/>
              <a:buChar char="o"/>
            </a:pPr>
            <a:r>
              <a:rPr lang="en-US" sz="1600" dirty="0"/>
              <a:t>There may </a:t>
            </a:r>
            <a:r>
              <a:rPr lang="en-US" sz="1600" b="1" dirty="0"/>
              <a:t>not</a:t>
            </a:r>
            <a:r>
              <a:rPr lang="en-US" sz="1600" dirty="0"/>
              <a:t> be duplicate keys in an object</a:t>
            </a:r>
          </a:p>
        </p:txBody>
      </p:sp>
      <p:sp>
        <p:nvSpPr>
          <p:cNvPr id="4" name="TextBox 3">
            <a:extLst>
              <a:ext uri="{FF2B5EF4-FFF2-40B4-BE49-F238E27FC236}">
                <a16:creationId xmlns:a16="http://schemas.microsoft.com/office/drawing/2014/main" id="{54084E99-B1BE-419C-97ED-1A314A79799D}"/>
              </a:ext>
            </a:extLst>
          </p:cNvPr>
          <p:cNvSpPr txBox="1"/>
          <p:nvPr/>
        </p:nvSpPr>
        <p:spPr>
          <a:xfrm>
            <a:off x="5029200" y="1913692"/>
            <a:ext cx="609600" cy="338554"/>
          </a:xfrm>
          <a:prstGeom prst="rect">
            <a:avLst/>
          </a:prstGeom>
          <a:noFill/>
        </p:spPr>
        <p:txBody>
          <a:bodyPr wrap="square" rtlCol="0">
            <a:spAutoFit/>
          </a:bodyPr>
          <a:lstStyle/>
          <a:p>
            <a:r>
              <a:rPr lang="en-US" sz="1600" dirty="0"/>
              <a:t>key</a:t>
            </a:r>
          </a:p>
        </p:txBody>
      </p:sp>
      <p:sp>
        <p:nvSpPr>
          <p:cNvPr id="14" name="TextBox 13">
            <a:extLst>
              <a:ext uri="{FF2B5EF4-FFF2-40B4-BE49-F238E27FC236}">
                <a16:creationId xmlns:a16="http://schemas.microsoft.com/office/drawing/2014/main" id="{4F94767D-7566-4553-B2D9-12EBD06247E9}"/>
              </a:ext>
            </a:extLst>
          </p:cNvPr>
          <p:cNvSpPr txBox="1"/>
          <p:nvPr/>
        </p:nvSpPr>
        <p:spPr>
          <a:xfrm>
            <a:off x="4834128" y="3090446"/>
            <a:ext cx="762000" cy="338554"/>
          </a:xfrm>
          <a:prstGeom prst="rect">
            <a:avLst/>
          </a:prstGeom>
          <a:noFill/>
        </p:spPr>
        <p:txBody>
          <a:bodyPr wrap="square" rtlCol="0">
            <a:spAutoFit/>
          </a:bodyPr>
          <a:lstStyle/>
          <a:p>
            <a:r>
              <a:rPr lang="en-US" sz="1600" dirty="0"/>
              <a:t>value</a:t>
            </a:r>
          </a:p>
        </p:txBody>
      </p:sp>
      <p:sp>
        <p:nvSpPr>
          <p:cNvPr id="15" name="TextBox 14">
            <a:extLst>
              <a:ext uri="{FF2B5EF4-FFF2-40B4-BE49-F238E27FC236}">
                <a16:creationId xmlns:a16="http://schemas.microsoft.com/office/drawing/2014/main" id="{62597BF4-D1EE-4265-B9B7-43099EF75753}"/>
              </a:ext>
            </a:extLst>
          </p:cNvPr>
          <p:cNvSpPr txBox="1"/>
          <p:nvPr/>
        </p:nvSpPr>
        <p:spPr>
          <a:xfrm>
            <a:off x="3657600" y="304800"/>
            <a:ext cx="4800600" cy="477054"/>
          </a:xfrm>
          <a:prstGeom prst="rect">
            <a:avLst/>
          </a:prstGeom>
          <a:noFill/>
        </p:spPr>
        <p:txBody>
          <a:bodyPr wrap="square" rtlCol="0">
            <a:spAutoFit/>
          </a:bodyPr>
          <a:lstStyle/>
          <a:p>
            <a:r>
              <a:rPr lang="en-US" dirty="0"/>
              <a:t>JSON Object</a:t>
            </a:r>
          </a:p>
        </p:txBody>
      </p:sp>
    </p:spTree>
    <p:extLst>
      <p:ext uri="{BB962C8B-B14F-4D97-AF65-F5344CB8AC3E}">
        <p14:creationId xmlns:p14="http://schemas.microsoft.com/office/powerpoint/2010/main" val="73495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A90FB0C-1E65-4B34-B126-4A4C60337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19212"/>
            <a:ext cx="6033090" cy="15732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6EBBEA-C453-43B7-A344-8C594EBC3DE8}"/>
              </a:ext>
            </a:extLst>
          </p:cNvPr>
          <p:cNvSpPr txBox="1"/>
          <p:nvPr/>
        </p:nvSpPr>
        <p:spPr>
          <a:xfrm>
            <a:off x="1555455" y="3733800"/>
            <a:ext cx="6826545" cy="1169551"/>
          </a:xfrm>
          <a:prstGeom prst="rect">
            <a:avLst/>
          </a:prstGeom>
          <a:noFill/>
        </p:spPr>
        <p:txBody>
          <a:bodyPr wrap="square" rtlCol="0">
            <a:spAutoFit/>
          </a:bodyPr>
          <a:lstStyle/>
          <a:p>
            <a:r>
              <a:rPr lang="en-US" sz="1400" dirty="0"/>
              <a:t>Example:</a:t>
            </a:r>
          </a:p>
          <a:p>
            <a:r>
              <a:rPr lang="en-US" sz="1400" dirty="0"/>
              <a:t>[</a:t>
            </a:r>
            <a:r>
              <a:rPr lang="en-US" sz="1400" dirty="0">
                <a:highlight>
                  <a:srgbClr val="C0C0C0"/>
                </a:highlight>
              </a:rPr>
              <a:t>{"name": "array", "size": 5}</a:t>
            </a:r>
            <a:r>
              <a:rPr lang="en-US" sz="1400" dirty="0"/>
              <a:t>, </a:t>
            </a:r>
            <a:r>
              <a:rPr lang="en-US" sz="1400" dirty="0">
                <a:highlight>
                  <a:srgbClr val="00FFFF"/>
                </a:highlight>
              </a:rPr>
              <a:t>"a string\n"</a:t>
            </a:r>
            <a:r>
              <a:rPr lang="en-US" sz="1400" dirty="0"/>
              <a:t>, </a:t>
            </a:r>
            <a:r>
              <a:rPr lang="en-US" sz="1400" dirty="0">
                <a:highlight>
                  <a:srgbClr val="00FF00"/>
                </a:highlight>
              </a:rPr>
              <a:t>34.5e-2</a:t>
            </a:r>
            <a:r>
              <a:rPr lang="en-US" sz="1400" dirty="0"/>
              <a:t>, </a:t>
            </a:r>
            <a:r>
              <a:rPr lang="en-US" sz="1400" dirty="0">
                <a:highlight>
                  <a:srgbClr val="FFFF00"/>
                </a:highlight>
              </a:rPr>
              <a:t>[1, 5, 9]</a:t>
            </a:r>
            <a:r>
              <a:rPr lang="en-US" sz="1400" dirty="0"/>
              <a:t>, </a:t>
            </a:r>
            <a:r>
              <a:rPr lang="en-US" sz="1400" dirty="0">
                <a:highlight>
                  <a:srgbClr val="00FFFF"/>
                </a:highlight>
              </a:rPr>
              <a:t>false</a:t>
            </a:r>
            <a:r>
              <a:rPr lang="en-US" sz="1400" dirty="0"/>
              <a:t>]</a:t>
            </a:r>
          </a:p>
          <a:p>
            <a:pPr marL="342900" indent="-342900">
              <a:buFont typeface="Courier New" panose="02070309020205020404" pitchFamily="49" charset="0"/>
              <a:buChar char="o"/>
            </a:pPr>
            <a:r>
              <a:rPr lang="en-US" sz="1400" dirty="0"/>
              <a:t>Arrays can have mixed values (objects, arrays, and atomic objects)</a:t>
            </a:r>
          </a:p>
          <a:p>
            <a:pPr marL="342900" indent="-342900">
              <a:buFont typeface="Courier New" panose="02070309020205020404" pitchFamily="49" charset="0"/>
              <a:buChar char="o"/>
            </a:pPr>
            <a:r>
              <a:rPr lang="en-US" sz="1400" dirty="0"/>
              <a:t>Array values are ordered and are referenced in most programming languages by an index starting with 0.</a:t>
            </a:r>
          </a:p>
        </p:txBody>
      </p:sp>
      <p:sp>
        <p:nvSpPr>
          <p:cNvPr id="4" name="TextBox 3">
            <a:extLst>
              <a:ext uri="{FF2B5EF4-FFF2-40B4-BE49-F238E27FC236}">
                <a16:creationId xmlns:a16="http://schemas.microsoft.com/office/drawing/2014/main" id="{D715ABFA-2CE1-440A-AFBF-B0AE16B0024F}"/>
              </a:ext>
            </a:extLst>
          </p:cNvPr>
          <p:cNvSpPr txBox="1"/>
          <p:nvPr/>
        </p:nvSpPr>
        <p:spPr>
          <a:xfrm>
            <a:off x="3657600" y="304800"/>
            <a:ext cx="4800600" cy="477054"/>
          </a:xfrm>
          <a:prstGeom prst="rect">
            <a:avLst/>
          </a:prstGeom>
          <a:noFill/>
        </p:spPr>
        <p:txBody>
          <a:bodyPr wrap="square" rtlCol="0">
            <a:spAutoFit/>
          </a:bodyPr>
          <a:lstStyle/>
          <a:p>
            <a:r>
              <a:rPr lang="en-US" dirty="0"/>
              <a:t>JSON Array</a:t>
            </a:r>
          </a:p>
        </p:txBody>
      </p:sp>
    </p:spTree>
    <p:extLst>
      <p:ext uri="{BB962C8B-B14F-4D97-AF65-F5344CB8AC3E}">
        <p14:creationId xmlns:p14="http://schemas.microsoft.com/office/powerpoint/2010/main" val="243301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123E7D5-E8AF-415B-869B-FAC7907DC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401" y="1905000"/>
            <a:ext cx="7073198" cy="3665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18F5FA-D7EC-4E9A-A5F5-1CE4DB6AB0C8}"/>
              </a:ext>
            </a:extLst>
          </p:cNvPr>
          <p:cNvSpPr txBox="1"/>
          <p:nvPr/>
        </p:nvSpPr>
        <p:spPr>
          <a:xfrm>
            <a:off x="838200" y="5791200"/>
            <a:ext cx="7772400" cy="738664"/>
          </a:xfrm>
          <a:prstGeom prst="rect">
            <a:avLst/>
          </a:prstGeom>
          <a:noFill/>
        </p:spPr>
        <p:txBody>
          <a:bodyPr wrap="square" rtlCol="0">
            <a:spAutoFit/>
          </a:bodyPr>
          <a:lstStyle/>
          <a:p>
            <a:r>
              <a:rPr lang="en-US" sz="1400" dirty="0"/>
              <a:t>Having white space defined between tokens allows JSON to be made more readable by having spaces, new lines and tabs to format the JSON.  We will review an example of formatted JSON later in this presentation</a:t>
            </a:r>
          </a:p>
        </p:txBody>
      </p:sp>
      <p:sp>
        <p:nvSpPr>
          <p:cNvPr id="4" name="TextBox 3">
            <a:extLst>
              <a:ext uri="{FF2B5EF4-FFF2-40B4-BE49-F238E27FC236}">
                <a16:creationId xmlns:a16="http://schemas.microsoft.com/office/drawing/2014/main" id="{DEF79CE8-4DA9-42B0-B8E8-1CB63B57CF8D}"/>
              </a:ext>
            </a:extLst>
          </p:cNvPr>
          <p:cNvSpPr txBox="1"/>
          <p:nvPr/>
        </p:nvSpPr>
        <p:spPr>
          <a:xfrm>
            <a:off x="3657600" y="304800"/>
            <a:ext cx="4800600" cy="477054"/>
          </a:xfrm>
          <a:prstGeom prst="rect">
            <a:avLst/>
          </a:prstGeom>
          <a:noFill/>
        </p:spPr>
        <p:txBody>
          <a:bodyPr wrap="square" rtlCol="0">
            <a:spAutoFit/>
          </a:bodyPr>
          <a:lstStyle/>
          <a:p>
            <a:r>
              <a:rPr lang="en-US" dirty="0"/>
              <a:t>Whitespace</a:t>
            </a:r>
          </a:p>
        </p:txBody>
      </p:sp>
    </p:spTree>
    <p:extLst>
      <p:ext uri="{BB962C8B-B14F-4D97-AF65-F5344CB8AC3E}">
        <p14:creationId xmlns:p14="http://schemas.microsoft.com/office/powerpoint/2010/main" val="413566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4DDEB0-67F9-4B9B-A284-772E0019AF9F}"/>
              </a:ext>
            </a:extLst>
          </p:cNvPr>
          <p:cNvSpPr txBox="1"/>
          <p:nvPr/>
        </p:nvSpPr>
        <p:spPr>
          <a:xfrm>
            <a:off x="914400" y="1905000"/>
            <a:ext cx="7924800" cy="3970318"/>
          </a:xfrm>
          <a:prstGeom prst="rect">
            <a:avLst/>
          </a:prstGeom>
          <a:noFill/>
        </p:spPr>
        <p:txBody>
          <a:bodyPr wrap="square" rtlCol="0">
            <a:spAutoFit/>
          </a:bodyPr>
          <a:lstStyle/>
          <a:p>
            <a:r>
              <a:rPr lang="en-US" sz="1400" dirty="0"/>
              <a:t>{</a:t>
            </a:r>
          </a:p>
          <a:p>
            <a:pPr defTabSz="274320"/>
            <a:r>
              <a:rPr lang="en-US" sz="1400" dirty="0"/>
              <a:t>	"</a:t>
            </a:r>
            <a:r>
              <a:rPr lang="en-US" sz="1400" dirty="0" err="1"/>
              <a:t>oauth_consumer_key</a:t>
            </a:r>
            <a:r>
              <a:rPr lang="en-US" sz="1400" dirty="0"/>
              <a:t>": "</a:t>
            </a:r>
            <a:r>
              <a:rPr lang="en-US" sz="1400" dirty="0" err="1"/>
              <a:t>MyKey</a:t>
            </a:r>
            <a:r>
              <a:rPr lang="en-US" sz="1400" dirty="0"/>
              <a:t>",</a:t>
            </a:r>
          </a:p>
          <a:p>
            <a:pPr defTabSz="274320"/>
            <a:r>
              <a:rPr lang="en-US" sz="1400" dirty="0"/>
              <a:t>	"</a:t>
            </a:r>
            <a:r>
              <a:rPr lang="en-US" sz="1400" dirty="0" err="1"/>
              <a:t>lti_message_type</a:t>
            </a:r>
            <a:r>
              <a:rPr lang="en-US" sz="1400" dirty="0"/>
              <a:t>": "basic-</a:t>
            </a:r>
            <a:r>
              <a:rPr lang="en-US" sz="1400" dirty="0" err="1"/>
              <a:t>lti</a:t>
            </a:r>
            <a:r>
              <a:rPr lang="en-US" sz="1400" dirty="0"/>
              <a:t>-launch-request",</a:t>
            </a:r>
          </a:p>
          <a:p>
            <a:pPr defTabSz="274320"/>
            <a:r>
              <a:rPr lang="en-US" sz="1400" dirty="0"/>
              <a:t>	"</a:t>
            </a:r>
            <a:r>
              <a:rPr lang="en-US" sz="1400" dirty="0" err="1"/>
              <a:t>lti_version</a:t>
            </a:r>
            <a:r>
              <a:rPr lang="en-US" sz="1400" dirty="0"/>
              <a:t>": "LTI-1p0",</a:t>
            </a:r>
          </a:p>
          <a:p>
            <a:pPr defTabSz="274320"/>
            <a:r>
              <a:rPr lang="en-US" sz="1400" dirty="0"/>
              <a:t>	"</a:t>
            </a:r>
            <a:r>
              <a:rPr lang="en-US" sz="1400" dirty="0" err="1"/>
              <a:t>launch_presentation_return_url</a:t>
            </a:r>
            <a:r>
              <a:rPr lang="en-US" sz="1400" dirty="0"/>
              <a:t>": "http://www.act.org",</a:t>
            </a:r>
          </a:p>
          <a:p>
            <a:pPr defTabSz="274320"/>
            <a:r>
              <a:rPr lang="en-US" sz="1400" dirty="0"/>
              <a:t>	"</a:t>
            </a:r>
            <a:r>
              <a:rPr lang="en-US" sz="1400" dirty="0" err="1"/>
              <a:t>resource_link_id</a:t>
            </a:r>
            <a:r>
              <a:rPr lang="en-US" sz="1400" dirty="0"/>
              <a:t>": "testing",</a:t>
            </a:r>
          </a:p>
          <a:p>
            <a:pPr defTabSz="274320"/>
            <a:r>
              <a:rPr lang="en-US" sz="1400" dirty="0"/>
              <a:t>	"</a:t>
            </a:r>
            <a:r>
              <a:rPr lang="en-US" sz="1400" dirty="0" err="1"/>
              <a:t>user_id</a:t>
            </a:r>
            <a:r>
              <a:rPr lang="en-US" sz="1400" dirty="0"/>
              <a:t>": "7015",</a:t>
            </a:r>
          </a:p>
          <a:p>
            <a:pPr defTabSz="274320"/>
            <a:r>
              <a:rPr lang="en-US" sz="1400" dirty="0"/>
              <a:t>	"roles": "Learner",</a:t>
            </a:r>
          </a:p>
          <a:p>
            <a:pPr defTabSz="274320"/>
            <a:r>
              <a:rPr lang="en-US" sz="1400" dirty="0"/>
              <a:t>	"</a:t>
            </a:r>
            <a:r>
              <a:rPr lang="en-US" sz="1400" dirty="0" err="1"/>
              <a:t>oauth_callback</a:t>
            </a:r>
            <a:r>
              <a:rPr lang="en-US" sz="1400" dirty="0"/>
              <a:t>": "about%3Ablank",</a:t>
            </a:r>
          </a:p>
          <a:p>
            <a:pPr defTabSz="274320"/>
            <a:r>
              <a:rPr lang="en-US" sz="1400" dirty="0"/>
              <a:t>	"</a:t>
            </a:r>
            <a:r>
              <a:rPr lang="en-US" sz="1400" dirty="0" err="1"/>
              <a:t>oauth_signature_method</a:t>
            </a:r>
            <a:r>
              <a:rPr lang="en-US" sz="1400" dirty="0"/>
              <a:t>": "HMAC-SHA1",</a:t>
            </a:r>
          </a:p>
          <a:p>
            <a:pPr defTabSz="274320"/>
            <a:r>
              <a:rPr lang="en-US" sz="1400" dirty="0"/>
              <a:t>	"</a:t>
            </a:r>
            <a:r>
              <a:rPr lang="en-US" sz="1400" dirty="0" err="1"/>
              <a:t>lis_person_name_full</a:t>
            </a:r>
            <a:r>
              <a:rPr lang="en-US" sz="1400" dirty="0"/>
              <a:t>": "MOYUA POV",</a:t>
            </a:r>
          </a:p>
          <a:p>
            <a:pPr defTabSz="274320"/>
            <a:r>
              <a:rPr lang="en-US" sz="1400" dirty="0"/>
              <a:t>	"</a:t>
            </a:r>
            <a:r>
              <a:rPr lang="en-US" sz="1400" dirty="0" err="1"/>
              <a:t>context_id</a:t>
            </a:r>
            <a:r>
              <a:rPr lang="en-US" sz="1400" dirty="0"/>
              <a:t>": "99888",</a:t>
            </a:r>
          </a:p>
          <a:p>
            <a:pPr defTabSz="274320"/>
            <a:r>
              <a:rPr lang="en-US" sz="1400" dirty="0"/>
              <a:t>	"</a:t>
            </a:r>
            <a:r>
              <a:rPr lang="en-US" sz="1400" dirty="0" err="1"/>
              <a:t>context_label</a:t>
            </a:r>
            <a:r>
              <a:rPr lang="en-US" sz="1400" dirty="0"/>
              <a:t>": "ACT Test Center",</a:t>
            </a:r>
          </a:p>
          <a:p>
            <a:pPr defTabSz="274320"/>
            <a:r>
              <a:rPr lang="en-US" sz="1400" dirty="0"/>
              <a:t>	"</a:t>
            </a:r>
            <a:r>
              <a:rPr lang="en-US" sz="1400" dirty="0" err="1"/>
              <a:t>context_title</a:t>
            </a:r>
            <a:r>
              <a:rPr lang="en-US" sz="1400" dirty="0"/>
              <a:t>": "Iowa City Test Center",</a:t>
            </a:r>
          </a:p>
          <a:p>
            <a:pPr defTabSz="274320"/>
            <a:r>
              <a:rPr lang="en-US" sz="1400" dirty="0"/>
              <a:t>	"</a:t>
            </a:r>
            <a:r>
              <a:rPr lang="en-US" sz="1400" dirty="0" err="1"/>
              <a:t>launch_presentation_locale</a:t>
            </a:r>
            <a:r>
              <a:rPr lang="en-US" sz="1400" dirty="0"/>
              <a:t>": "</a:t>
            </a:r>
            <a:r>
              <a:rPr lang="en-US" sz="1400" dirty="0" err="1"/>
              <a:t>en</a:t>
            </a:r>
            <a:r>
              <a:rPr lang="en-US" sz="1400" dirty="0"/>
              <a:t>-us",</a:t>
            </a:r>
          </a:p>
          <a:p>
            <a:pPr defTabSz="274320"/>
            <a:r>
              <a:rPr lang="en-US" sz="1400" dirty="0"/>
              <a:t>	"</a:t>
            </a:r>
            <a:r>
              <a:rPr lang="en-US" sz="1400" dirty="0" err="1"/>
              <a:t>lis_person_name_given</a:t>
            </a:r>
            <a:r>
              <a:rPr lang="en-US" sz="1400" dirty="0"/>
              <a:t>": "MOYUA",</a:t>
            </a:r>
          </a:p>
          <a:p>
            <a:pPr defTabSz="274320"/>
            <a:r>
              <a:rPr lang="en-US" sz="1400" dirty="0"/>
              <a:t>	"</a:t>
            </a:r>
            <a:r>
              <a:rPr lang="en-US" sz="1400" dirty="0" err="1"/>
              <a:t>lis_person_name_family</a:t>
            </a:r>
            <a:r>
              <a:rPr lang="en-US" sz="1400" dirty="0"/>
              <a:t>": "POV"</a:t>
            </a:r>
          </a:p>
          <a:p>
            <a:r>
              <a:rPr lang="en-US" sz="1400" dirty="0"/>
              <a:t>}</a:t>
            </a:r>
          </a:p>
        </p:txBody>
      </p:sp>
      <p:sp>
        <p:nvSpPr>
          <p:cNvPr id="3" name="TextBox 2">
            <a:extLst>
              <a:ext uri="{FF2B5EF4-FFF2-40B4-BE49-F238E27FC236}">
                <a16:creationId xmlns:a16="http://schemas.microsoft.com/office/drawing/2014/main" id="{BCE7830E-86C2-4ACD-B9E9-7A7DF9101A99}"/>
              </a:ext>
            </a:extLst>
          </p:cNvPr>
          <p:cNvSpPr txBox="1"/>
          <p:nvPr/>
        </p:nvSpPr>
        <p:spPr>
          <a:xfrm>
            <a:off x="3429000" y="228600"/>
            <a:ext cx="5029200" cy="1246495"/>
          </a:xfrm>
          <a:prstGeom prst="rect">
            <a:avLst/>
          </a:prstGeom>
          <a:noFill/>
        </p:spPr>
        <p:txBody>
          <a:bodyPr wrap="square" rtlCol="0">
            <a:spAutoFit/>
          </a:bodyPr>
          <a:lstStyle/>
          <a:p>
            <a:r>
              <a:rPr lang="en-US" dirty="0"/>
              <a:t>IMS Global Learning Tools Interoperability (LTI) POST Body</a:t>
            </a:r>
          </a:p>
        </p:txBody>
      </p:sp>
    </p:spTree>
    <p:extLst>
      <p:ext uri="{BB962C8B-B14F-4D97-AF65-F5344CB8AC3E}">
        <p14:creationId xmlns:p14="http://schemas.microsoft.com/office/powerpoint/2010/main" val="393176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PESC JSON</a:t>
            </a:r>
          </a:p>
        </p:txBody>
      </p:sp>
      <p:sp>
        <p:nvSpPr>
          <p:cNvPr id="3" name="Content Placeholder 2"/>
          <p:cNvSpPr>
            <a:spLocks noGrp="1"/>
          </p:cNvSpPr>
          <p:nvPr>
            <p:ph idx="1"/>
          </p:nvPr>
        </p:nvSpPr>
        <p:spPr>
          <a:xfrm>
            <a:off x="1370013" y="1827212"/>
            <a:ext cx="7313612" cy="4421187"/>
          </a:xfrm>
        </p:spPr>
        <p:txBody>
          <a:bodyPr/>
          <a:lstStyle/>
          <a:p>
            <a:pPr marL="0" indent="0" defTabSz="274320">
              <a:buNone/>
            </a:pPr>
            <a:r>
              <a:rPr lang="en-US" sz="1600" dirty="0"/>
              <a:t>{</a:t>
            </a:r>
          </a:p>
          <a:p>
            <a:pPr marL="0" indent="0" defTabSz="274320">
              <a:buNone/>
            </a:pPr>
            <a:r>
              <a:rPr lang="en-US" sz="1600" dirty="0"/>
              <a:t>	"</a:t>
            </a:r>
            <a:r>
              <a:rPr lang="en-US" sz="1600" dirty="0" err="1"/>
              <a:t>TransmissionData</a:t>
            </a:r>
            <a:r>
              <a:rPr lang="en-US" sz="1600" dirty="0"/>
              <a:t>": {</a:t>
            </a:r>
          </a:p>
          <a:p>
            <a:pPr marL="0" indent="0" defTabSz="274320">
              <a:buNone/>
            </a:pPr>
            <a:r>
              <a:rPr lang="en-US" sz="1600" dirty="0"/>
              <a:t>		"</a:t>
            </a:r>
            <a:r>
              <a:rPr lang="en-US" sz="1600" dirty="0" err="1"/>
              <a:t>DocumentID</a:t>
            </a:r>
            <a:r>
              <a:rPr lang="en-US" sz="1600" dirty="0"/>
              <a:t>": "12345CV",</a:t>
            </a:r>
          </a:p>
          <a:p>
            <a:pPr marL="0" indent="0" defTabSz="274320">
              <a:buNone/>
            </a:pPr>
            <a:r>
              <a:rPr lang="en-US" sz="1600" dirty="0"/>
              <a:t>		"</a:t>
            </a:r>
            <a:r>
              <a:rPr lang="en-US" sz="1600" dirty="0" err="1"/>
              <a:t>CreatedDateTime</a:t>
            </a:r>
            <a:r>
              <a:rPr lang="en-US" sz="1600" dirty="0"/>
              <a:t>": "2016-02-29",</a:t>
            </a:r>
          </a:p>
          <a:p>
            <a:pPr marL="0" indent="0" defTabSz="274320">
              <a:buNone/>
            </a:pPr>
            <a:r>
              <a:rPr lang="en-US" sz="1600" dirty="0"/>
              <a:t>		"</a:t>
            </a:r>
            <a:r>
              <a:rPr lang="en-US" sz="1600" dirty="0" err="1"/>
              <a:t>TransmissionType</a:t>
            </a:r>
            <a:r>
              <a:rPr lang="en-US" sz="1600" dirty="0"/>
              <a:t>": "Resubmission",</a:t>
            </a:r>
          </a:p>
          <a:p>
            <a:pPr marL="0" indent="0" defTabSz="274320">
              <a:buNone/>
            </a:pPr>
            <a:r>
              <a:rPr lang="en-US" sz="1600" dirty="0"/>
              <a:t>		"</a:t>
            </a:r>
            <a:r>
              <a:rPr lang="en-US" sz="1600" dirty="0" err="1"/>
              <a:t>DocumentTypeCode</a:t>
            </a:r>
            <a:r>
              <a:rPr lang="en-US" sz="1600" dirty="0"/>
              <a:t>": "Application",</a:t>
            </a:r>
          </a:p>
          <a:p>
            <a:pPr marL="0" indent="0" defTabSz="274320">
              <a:buNone/>
            </a:pPr>
            <a:r>
              <a:rPr lang="en-US" sz="1600" dirty="0"/>
              <a:t>		"Source": {…},</a:t>
            </a:r>
          </a:p>
          <a:p>
            <a:pPr marL="0" indent="0" defTabSz="274320">
              <a:buNone/>
            </a:pPr>
            <a:r>
              <a:rPr lang="en-US" sz="1600" dirty="0"/>
              <a:t>		"Destination": {…},</a:t>
            </a:r>
          </a:p>
          <a:p>
            <a:pPr marL="0" indent="0" defTabSz="274320">
              <a:buNone/>
            </a:pPr>
            <a:r>
              <a:rPr lang="en-US" sz="1600" dirty="0"/>
              <a:t>		"</a:t>
            </a:r>
            <a:r>
              <a:rPr lang="en-US" sz="1600" dirty="0" err="1"/>
              <a:t>NoteMessage</a:t>
            </a:r>
            <a:r>
              <a:rPr lang="en-US" sz="1600" dirty="0"/>
              <a:t>": ["First Message", "Second Message"</a:t>
            </a:r>
          </a:p>
          <a:p>
            <a:pPr marL="0" indent="0" defTabSz="274320">
              <a:buNone/>
            </a:pPr>
            <a:r>
              <a:rPr lang="en-US" sz="1600" dirty="0"/>
              <a:t>		]</a:t>
            </a:r>
          </a:p>
          <a:p>
            <a:pPr marL="0" indent="0" defTabSz="274320">
              <a:buNone/>
            </a:pPr>
            <a:r>
              <a:rPr lang="en-US" sz="1600" dirty="0"/>
              <a:t>	},</a:t>
            </a:r>
          </a:p>
          <a:p>
            <a:pPr marL="0" indent="0" defTabSz="274320">
              <a:buNone/>
            </a:pPr>
            <a:r>
              <a:rPr lang="en-US" sz="1600" dirty="0"/>
              <a:t>	"Student": {…}</a:t>
            </a:r>
          </a:p>
          <a:p>
            <a:pPr marL="0" indent="0" defTabSz="274320">
              <a:buNone/>
            </a:pPr>
            <a:r>
              <a:rPr lang="en-US" sz="1600" dirty="0"/>
              <a:t>}</a:t>
            </a:r>
          </a:p>
        </p:txBody>
      </p:sp>
    </p:spTree>
    <p:extLst>
      <p:ext uri="{BB962C8B-B14F-4D97-AF65-F5344CB8AC3E}">
        <p14:creationId xmlns:p14="http://schemas.microsoft.com/office/powerpoint/2010/main" val="72248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E9D6-73D7-45B0-BEEB-4E74118D60B7}"/>
              </a:ext>
            </a:extLst>
          </p:cNvPr>
          <p:cNvSpPr>
            <a:spLocks noGrp="1"/>
          </p:cNvSpPr>
          <p:nvPr>
            <p:ph type="title"/>
          </p:nvPr>
        </p:nvSpPr>
        <p:spPr/>
        <p:txBody>
          <a:bodyPr/>
          <a:lstStyle/>
          <a:p>
            <a:r>
              <a:rPr lang="en-US" dirty="0"/>
              <a:t>Preview of JSON Schema </a:t>
            </a:r>
          </a:p>
        </p:txBody>
      </p:sp>
      <p:sp>
        <p:nvSpPr>
          <p:cNvPr id="3" name="Content Placeholder 2">
            <a:extLst>
              <a:ext uri="{FF2B5EF4-FFF2-40B4-BE49-F238E27FC236}">
                <a16:creationId xmlns:a16="http://schemas.microsoft.com/office/drawing/2014/main" id="{487E401E-243A-4BEA-A331-EA29A38E2126}"/>
              </a:ext>
            </a:extLst>
          </p:cNvPr>
          <p:cNvSpPr>
            <a:spLocks noGrp="1"/>
          </p:cNvSpPr>
          <p:nvPr>
            <p:ph idx="1"/>
          </p:nvPr>
        </p:nvSpPr>
        <p:spPr>
          <a:xfrm>
            <a:off x="1370013" y="1827213"/>
            <a:ext cx="7313612" cy="4114800"/>
          </a:xfrm>
        </p:spPr>
        <p:txBody>
          <a:bodyPr/>
          <a:lstStyle/>
          <a:p>
            <a:r>
              <a:rPr lang="en-US" sz="2000" dirty="0"/>
              <a:t>How do we specify what properties go where in the document?</a:t>
            </a:r>
          </a:p>
          <a:p>
            <a:r>
              <a:rPr lang="en-US" sz="2000" dirty="0"/>
              <a:t>How do we validate that the values are appropriate? Numbers are numbers and dates are dates, and SCED codes are SCED codes.</a:t>
            </a:r>
          </a:p>
          <a:p>
            <a:r>
              <a:rPr lang="en-US" sz="2000" dirty="0"/>
              <a:t>How do we specify if a property is required in the document?</a:t>
            </a:r>
          </a:p>
          <a:p>
            <a:r>
              <a:rPr lang="en-US" sz="2000" dirty="0"/>
              <a:t>How do we specify if a required property's value can be null?</a:t>
            </a:r>
          </a:p>
          <a:p>
            <a:r>
              <a:rPr lang="en-US" sz="2000" dirty="0"/>
              <a:t>How can we specify if a property is present conditionally on another property value?</a:t>
            </a:r>
          </a:p>
          <a:p>
            <a:r>
              <a:rPr lang="en-US" sz="2000" dirty="0"/>
              <a:t>Answer: Use a JSON Schema to specify your JSON exchange.</a:t>
            </a:r>
          </a:p>
          <a:p>
            <a:endParaRPr lang="en-US" sz="2000" dirty="0"/>
          </a:p>
          <a:p>
            <a:endParaRPr lang="en-US" sz="2000" dirty="0"/>
          </a:p>
          <a:p>
            <a:endParaRPr lang="en-US" sz="2000" dirty="0"/>
          </a:p>
        </p:txBody>
      </p:sp>
    </p:spTree>
    <p:extLst>
      <p:ext uri="{BB962C8B-B14F-4D97-AF65-F5344CB8AC3E}">
        <p14:creationId xmlns:p14="http://schemas.microsoft.com/office/powerpoint/2010/main" val="627455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290D-8B0F-49F5-8794-18D4B8B7FE3F}"/>
              </a:ext>
            </a:extLst>
          </p:cNvPr>
          <p:cNvSpPr>
            <a:spLocks noGrp="1"/>
          </p:cNvSpPr>
          <p:nvPr>
            <p:ph type="title"/>
          </p:nvPr>
        </p:nvSpPr>
        <p:spPr/>
        <p:txBody>
          <a:bodyPr/>
          <a:lstStyle/>
          <a:p>
            <a:r>
              <a:rPr lang="en-US" dirty="0"/>
              <a:t>Schema Example</a:t>
            </a:r>
          </a:p>
        </p:txBody>
      </p:sp>
      <p:sp>
        <p:nvSpPr>
          <p:cNvPr id="3" name="Content Placeholder 2">
            <a:extLst>
              <a:ext uri="{FF2B5EF4-FFF2-40B4-BE49-F238E27FC236}">
                <a16:creationId xmlns:a16="http://schemas.microsoft.com/office/drawing/2014/main" id="{F3842923-DBC4-49D4-916D-B7929E497061}"/>
              </a:ext>
            </a:extLst>
          </p:cNvPr>
          <p:cNvSpPr>
            <a:spLocks noGrp="1"/>
          </p:cNvSpPr>
          <p:nvPr>
            <p:ph idx="1"/>
          </p:nvPr>
        </p:nvSpPr>
        <p:spPr>
          <a:xfrm>
            <a:off x="1336485" y="1524000"/>
            <a:ext cx="7313612" cy="4114800"/>
          </a:xfrm>
        </p:spPr>
        <p:txBody>
          <a:bodyPr/>
          <a:lstStyle/>
          <a:p>
            <a:pPr marL="0" indent="0" defTabSz="274320">
              <a:buNone/>
            </a:pPr>
            <a:r>
              <a:rPr lang="en-US" sz="1000" dirty="0"/>
              <a:t>{</a:t>
            </a:r>
          </a:p>
          <a:p>
            <a:pPr marL="0" indent="0" defTabSz="274320">
              <a:buNone/>
            </a:pPr>
            <a:r>
              <a:rPr lang="de-DE" sz="1000" dirty="0"/>
              <a:t>	"$schema": "http://json-schema.org/draft-04/schema#",</a:t>
            </a:r>
          </a:p>
          <a:p>
            <a:pPr marL="0" indent="0" defTabSz="274320">
              <a:buNone/>
            </a:pPr>
            <a:r>
              <a:rPr lang="en-US" sz="1000" dirty="0"/>
              <a:t>	"description": "JSON Schema for PESC College Transcript",</a:t>
            </a:r>
          </a:p>
          <a:p>
            <a:pPr marL="0" indent="0" defTabSz="274320">
              <a:buNone/>
            </a:pPr>
            <a:r>
              <a:rPr lang="en-US" sz="1000" dirty="0"/>
              <a:t>	"type": "object",</a:t>
            </a:r>
          </a:p>
          <a:p>
            <a:pPr marL="0" indent="0" defTabSz="274320">
              <a:buNone/>
            </a:pPr>
            <a:r>
              <a:rPr lang="en-US" sz="1000" dirty="0"/>
              <a:t>	"</a:t>
            </a:r>
            <a:r>
              <a:rPr lang="en-US" sz="1000" dirty="0" err="1"/>
              <a:t>additionalProperties</a:t>
            </a:r>
            <a:r>
              <a:rPr lang="en-US" sz="1000" dirty="0"/>
              <a:t>": false,</a:t>
            </a:r>
          </a:p>
          <a:p>
            <a:pPr marL="0" indent="0" defTabSz="274320">
              <a:buNone/>
            </a:pPr>
            <a:r>
              <a:rPr lang="en-US" sz="1000" dirty="0"/>
              <a:t>		"required": [</a:t>
            </a:r>
          </a:p>
          <a:p>
            <a:pPr marL="0" indent="0" defTabSz="274320">
              <a:buNone/>
            </a:pPr>
            <a:r>
              <a:rPr lang="en-US" sz="1000" dirty="0"/>
              <a:t>		"Student",</a:t>
            </a:r>
          </a:p>
          <a:p>
            <a:pPr marL="0" indent="0" defTabSz="274320">
              <a:buNone/>
            </a:pPr>
            <a:r>
              <a:rPr lang="en-US" sz="1000" dirty="0"/>
              <a:t>		"</a:t>
            </a:r>
            <a:r>
              <a:rPr lang="en-US" sz="1000" dirty="0" err="1"/>
              <a:t>TransmissionData</a:t>
            </a:r>
            <a:r>
              <a:rPr lang="en-US" sz="1000" dirty="0"/>
              <a:t>"</a:t>
            </a:r>
          </a:p>
          <a:p>
            <a:pPr marL="0" indent="0" defTabSz="274320">
              <a:buNone/>
            </a:pPr>
            <a:r>
              <a:rPr lang="en-US" sz="1000" dirty="0"/>
              <a:t>	],</a:t>
            </a:r>
          </a:p>
          <a:p>
            <a:pPr marL="0" indent="0" defTabSz="274320">
              <a:buNone/>
            </a:pPr>
            <a:r>
              <a:rPr lang="en-US" sz="1000" dirty="0"/>
              <a:t>	"properties": {</a:t>
            </a:r>
          </a:p>
          <a:p>
            <a:pPr marL="0" indent="0" defTabSz="274320">
              <a:buNone/>
            </a:pPr>
            <a:r>
              <a:rPr lang="en-US" sz="1000" dirty="0"/>
              <a:t>		"</a:t>
            </a:r>
            <a:r>
              <a:rPr lang="en-US" sz="1000" dirty="0" err="1"/>
              <a:t>NoteMessage</a:t>
            </a:r>
            <a:r>
              <a:rPr lang="en-US" sz="1000" dirty="0"/>
              <a:t>": {</a:t>
            </a:r>
          </a:p>
          <a:p>
            <a:pPr marL="0" indent="0" defTabSz="274320">
              <a:buNone/>
            </a:pPr>
            <a:r>
              <a:rPr lang="en-US" sz="1000" dirty="0"/>
              <a:t>			"items": {</a:t>
            </a:r>
          </a:p>
          <a:p>
            <a:pPr marL="0" indent="0" defTabSz="274320">
              <a:buNone/>
            </a:pPr>
            <a:r>
              <a:rPr lang="en-US" sz="1000" dirty="0"/>
              <a:t>				"$ref": "#/definitions/</a:t>
            </a:r>
            <a:r>
              <a:rPr lang="en-US" sz="1000" dirty="0" err="1"/>
              <a:t>NoteMessageType</a:t>
            </a:r>
            <a:r>
              <a:rPr lang="en-US" sz="1000" dirty="0"/>
              <a:t>"</a:t>
            </a:r>
          </a:p>
          <a:p>
            <a:pPr marL="0" indent="0" defTabSz="274320">
              <a:buNone/>
            </a:pPr>
            <a:r>
              <a:rPr lang="en-US" sz="1000" dirty="0"/>
              <a:t>			},</a:t>
            </a:r>
          </a:p>
          <a:p>
            <a:pPr marL="0" indent="0" defTabSz="274320">
              <a:buNone/>
            </a:pPr>
            <a:r>
              <a:rPr lang="en-US" sz="1000" dirty="0"/>
              <a:t>			"type": "array"</a:t>
            </a:r>
          </a:p>
          <a:p>
            <a:pPr marL="0" indent="0" defTabSz="274320">
              <a:buNone/>
            </a:pPr>
            <a:r>
              <a:rPr lang="en-US" sz="1000" dirty="0"/>
              <a:t>		},</a:t>
            </a:r>
          </a:p>
          <a:p>
            <a:pPr marL="0" indent="0" defTabSz="274320">
              <a:buNone/>
            </a:pPr>
            <a:r>
              <a:rPr lang="en-US" sz="1000" dirty="0"/>
              <a:t>		"Student": {</a:t>
            </a:r>
          </a:p>
          <a:p>
            <a:pPr marL="0" indent="0" defTabSz="274320">
              <a:buNone/>
            </a:pPr>
            <a:r>
              <a:rPr lang="en-US" sz="1000" dirty="0"/>
              <a:t>			"$ref": "#/definitions/</a:t>
            </a:r>
            <a:r>
              <a:rPr lang="en-US" sz="1000" dirty="0" err="1"/>
              <a:t>StudentType</a:t>
            </a:r>
            <a:r>
              <a:rPr lang="en-US" sz="1000" dirty="0"/>
              <a:t>"</a:t>
            </a:r>
          </a:p>
          <a:p>
            <a:pPr marL="0" indent="0" defTabSz="274320">
              <a:buNone/>
            </a:pPr>
            <a:r>
              <a:rPr lang="en-US" sz="1000" dirty="0"/>
              <a:t>		},</a:t>
            </a:r>
          </a:p>
          <a:p>
            <a:pPr marL="0" indent="0" defTabSz="274320">
              <a:buNone/>
            </a:pPr>
            <a:r>
              <a:rPr lang="en-US" sz="1000" dirty="0"/>
              <a:t>		"</a:t>
            </a:r>
            <a:r>
              <a:rPr lang="en-US" sz="1000" dirty="0" err="1"/>
              <a:t>TransmissionData</a:t>
            </a:r>
            <a:r>
              <a:rPr lang="en-US" sz="1000" dirty="0"/>
              <a:t>": {</a:t>
            </a:r>
          </a:p>
          <a:p>
            <a:pPr marL="0" indent="0" defTabSz="274320">
              <a:buNone/>
            </a:pPr>
            <a:r>
              <a:rPr lang="en-US" sz="1000" dirty="0"/>
              <a:t>			"$ref": "#/definitions/</a:t>
            </a:r>
            <a:r>
              <a:rPr lang="en-US" sz="1000" dirty="0" err="1"/>
              <a:t>TransmissionDataType</a:t>
            </a:r>
            <a:r>
              <a:rPr lang="en-US" sz="1000" dirty="0"/>
              <a:t>"</a:t>
            </a:r>
          </a:p>
          <a:p>
            <a:pPr marL="0" indent="0" defTabSz="274320">
              <a:buNone/>
            </a:pPr>
            <a:r>
              <a:rPr lang="en-US" sz="1000" dirty="0"/>
              <a:t>		},</a:t>
            </a:r>
          </a:p>
          <a:p>
            <a:pPr marL="0" indent="0" defTabSz="274320">
              <a:buNone/>
            </a:pPr>
            <a:r>
              <a:rPr lang="en-US" sz="1000" dirty="0"/>
              <a:t>		"</a:t>
            </a:r>
            <a:r>
              <a:rPr lang="en-US" sz="1000" dirty="0" err="1"/>
              <a:t>UserDefinedExtensions</a:t>
            </a:r>
            <a:r>
              <a:rPr lang="en-US" sz="1000" dirty="0"/>
              <a:t>": {</a:t>
            </a:r>
          </a:p>
          <a:p>
            <a:pPr marL="0" indent="0" defTabSz="274320">
              <a:buNone/>
            </a:pPr>
            <a:r>
              <a:rPr lang="en-US" sz="1000" dirty="0"/>
              <a:t>			"$ref": "#/definitions/</a:t>
            </a:r>
            <a:r>
              <a:rPr lang="en-US" sz="1000" dirty="0" err="1"/>
              <a:t>UserDefinedExtensionsType</a:t>
            </a:r>
            <a:r>
              <a:rPr lang="en-US" sz="1000" dirty="0"/>
              <a:t>"</a:t>
            </a:r>
          </a:p>
          <a:p>
            <a:pPr marL="0" indent="0" defTabSz="274320">
              <a:buNone/>
            </a:pPr>
            <a:r>
              <a:rPr lang="en-US" sz="1000" dirty="0"/>
              <a:t>		}</a:t>
            </a:r>
          </a:p>
          <a:p>
            <a:pPr marL="0" indent="0" defTabSz="274320">
              <a:buNone/>
            </a:pPr>
            <a:r>
              <a:rPr lang="en-US" sz="1000" dirty="0"/>
              <a:t>	},</a:t>
            </a:r>
          </a:p>
          <a:p>
            <a:pPr marL="0" indent="0" defTabSz="274320">
              <a:buNone/>
            </a:pPr>
            <a:endParaRPr lang="en-US" sz="1000" dirty="0"/>
          </a:p>
          <a:p>
            <a:pPr marL="0" indent="0" defTabSz="274320">
              <a:buNone/>
            </a:pPr>
            <a:r>
              <a:rPr lang="en-US" sz="1000" dirty="0"/>
              <a:t>	"definitions": {…}</a:t>
            </a:r>
          </a:p>
          <a:p>
            <a:pPr marL="0" indent="0" defTabSz="274320">
              <a:buNone/>
            </a:pPr>
            <a:r>
              <a:rPr lang="en-US" sz="1000" dirty="0"/>
              <a:t>}</a:t>
            </a:r>
          </a:p>
        </p:txBody>
      </p:sp>
    </p:spTree>
    <p:extLst>
      <p:ext uri="{BB962C8B-B14F-4D97-AF65-F5344CB8AC3E}">
        <p14:creationId xmlns:p14="http://schemas.microsoft.com/office/powerpoint/2010/main" val="140865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BB72-1B0D-427F-9397-F00D78BF3CB9}"/>
              </a:ext>
            </a:extLst>
          </p:cNvPr>
          <p:cNvSpPr>
            <a:spLocks noGrp="1"/>
          </p:cNvSpPr>
          <p:nvPr>
            <p:ph type="title"/>
          </p:nvPr>
        </p:nvSpPr>
        <p:spPr/>
        <p:txBody>
          <a:bodyPr/>
          <a:lstStyle/>
          <a:p>
            <a:r>
              <a:rPr lang="en-US" dirty="0"/>
              <a:t>JSON Schema Snippet</a:t>
            </a:r>
          </a:p>
        </p:txBody>
      </p:sp>
      <p:sp>
        <p:nvSpPr>
          <p:cNvPr id="3" name="TextBox 2">
            <a:extLst>
              <a:ext uri="{FF2B5EF4-FFF2-40B4-BE49-F238E27FC236}">
                <a16:creationId xmlns:a16="http://schemas.microsoft.com/office/drawing/2014/main" id="{11F0F3F8-E77A-4C83-87BB-E27E2C9D5882}"/>
              </a:ext>
            </a:extLst>
          </p:cNvPr>
          <p:cNvSpPr txBox="1"/>
          <p:nvPr/>
        </p:nvSpPr>
        <p:spPr>
          <a:xfrm>
            <a:off x="1219200" y="1981200"/>
            <a:ext cx="7467600" cy="4339650"/>
          </a:xfrm>
          <a:prstGeom prst="rect">
            <a:avLst/>
          </a:prstGeom>
          <a:noFill/>
        </p:spPr>
        <p:txBody>
          <a:bodyPr wrap="square" rtlCol="0">
            <a:spAutoFit/>
          </a:bodyPr>
          <a:lstStyle/>
          <a:p>
            <a:pPr defTabSz="274320"/>
            <a:r>
              <a:rPr lang="en-US" sz="1200"/>
              <a:t>{</a:t>
            </a:r>
          </a:p>
          <a:p>
            <a:pPr defTabSz="274320"/>
            <a:r>
              <a:rPr lang="en-US" sz="1200"/>
              <a:t>	"AgencyCodeType": {</a:t>
            </a:r>
          </a:p>
          <a:p>
            <a:pPr defTabSz="274320"/>
            <a:r>
              <a:rPr lang="en-US" sz="1200"/>
              <a:t>		"description": "A code that describes the type of agency that assigned the student's identification number",</a:t>
            </a:r>
          </a:p>
          <a:p>
            <a:pPr defTabSz="274320"/>
            <a:r>
              <a:rPr lang="en-US" sz="1200"/>
              <a:t>		"enum": [</a:t>
            </a:r>
          </a:p>
          <a:p>
            <a:pPr defTabSz="274320"/>
            <a:r>
              <a:rPr lang="en-US" sz="1200"/>
              <a:t>			"District",</a:t>
            </a:r>
          </a:p>
          <a:p>
            <a:pPr defTabSz="274320"/>
            <a:r>
              <a:rPr lang="en-US" sz="1200"/>
              <a:t>			"Migrant",</a:t>
            </a:r>
          </a:p>
          <a:p>
            <a:pPr defTabSz="274320"/>
            <a:r>
              <a:rPr lang="en-US" sz="1200"/>
              <a:t>			"MutuallyDefined",</a:t>
            </a:r>
          </a:p>
          <a:p>
            <a:pPr defTabSz="274320"/>
            <a:r>
              <a:rPr lang="en-US" sz="1200"/>
              <a:t>			"National",</a:t>
            </a:r>
          </a:p>
          <a:p>
            <a:pPr defTabSz="274320"/>
            <a:r>
              <a:rPr lang="en-US" sz="1200"/>
              <a:t>			"Province",</a:t>
            </a:r>
          </a:p>
          <a:p>
            <a:pPr defTabSz="274320"/>
            <a:r>
              <a:rPr lang="en-US" sz="1200"/>
              <a:t>			"Regional",</a:t>
            </a:r>
          </a:p>
          <a:p>
            <a:pPr defTabSz="274320"/>
            <a:r>
              <a:rPr lang="en-US" sz="1200"/>
              <a:t>			"State"</a:t>
            </a:r>
          </a:p>
          <a:p>
            <a:pPr defTabSz="274320"/>
            <a:r>
              <a:rPr lang="en-US" sz="1200"/>
              <a:t>		],</a:t>
            </a:r>
          </a:p>
          <a:p>
            <a:pPr defTabSz="274320"/>
            <a:r>
              <a:rPr lang="en-US" sz="1200"/>
              <a:t>		"type": "string"</a:t>
            </a:r>
          </a:p>
          <a:p>
            <a:pPr defTabSz="274320"/>
            <a:r>
              <a:rPr lang="en-US" sz="1200"/>
              <a:t>	},</a:t>
            </a:r>
          </a:p>
          <a:p>
            <a:pPr defTabSz="274320"/>
            <a:r>
              <a:rPr lang="en-US" sz="1200"/>
              <a:t>	"AgencyCourseIDType": {</a:t>
            </a:r>
          </a:p>
          <a:p>
            <a:pPr defTabSz="274320"/>
            <a:r>
              <a:rPr lang="en-US" sz="1200"/>
              <a:t>		"description": "The course ID that might have been assigned to this course by the state or other agency",</a:t>
            </a:r>
          </a:p>
          <a:p>
            <a:pPr defTabSz="274320"/>
            <a:r>
              <a:rPr lang="en-US" sz="1200"/>
              <a:t>		"maxLength": 30,</a:t>
            </a:r>
          </a:p>
          <a:p>
            <a:pPr defTabSz="274320"/>
            <a:r>
              <a:rPr lang="en-US" sz="1200"/>
              <a:t>		"minLength": 1,</a:t>
            </a:r>
          </a:p>
          <a:p>
            <a:pPr defTabSz="274320"/>
            <a:r>
              <a:rPr lang="en-US" sz="1200"/>
              <a:t>		"type": "string"</a:t>
            </a:r>
          </a:p>
          <a:p>
            <a:pPr defTabSz="274320"/>
            <a:r>
              <a:rPr lang="en-US" sz="1200"/>
              <a:t>	}</a:t>
            </a:r>
          </a:p>
          <a:p>
            <a:pPr defTabSz="274320"/>
            <a:r>
              <a:rPr lang="en-US" sz="1200"/>
              <a:t>}</a:t>
            </a:r>
            <a:endParaRPr lang="en-US" sz="1200" dirty="0"/>
          </a:p>
        </p:txBody>
      </p:sp>
    </p:spTree>
    <p:extLst>
      <p:ext uri="{BB962C8B-B14F-4D97-AF65-F5344CB8AC3E}">
        <p14:creationId xmlns:p14="http://schemas.microsoft.com/office/powerpoint/2010/main" val="203423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0724" name="Picture 4" descr="C:\Program Files (x86)\Microsoft Office\MEDIA\CAGCAT10\j024069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133600"/>
            <a:ext cx="4243859" cy="339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1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799"/>
            <a:ext cx="5254625" cy="1139825"/>
          </a:xfrm>
        </p:spPr>
        <p:txBody>
          <a:bodyPr/>
          <a:lstStyle/>
          <a:p>
            <a:r>
              <a:rPr lang="en-US" dirty="0"/>
              <a:t>Quotes that I live by</a:t>
            </a:r>
          </a:p>
        </p:txBody>
      </p:sp>
      <p:sp>
        <p:nvSpPr>
          <p:cNvPr id="3" name="Content Placeholder 2"/>
          <p:cNvSpPr>
            <a:spLocks noGrp="1"/>
          </p:cNvSpPr>
          <p:nvPr>
            <p:ph idx="1"/>
          </p:nvPr>
        </p:nvSpPr>
        <p:spPr/>
        <p:txBody>
          <a:bodyPr/>
          <a:lstStyle/>
          <a:p>
            <a:r>
              <a:rPr lang="en-US" sz="2000" dirty="0"/>
              <a:t>“I would never die for my beliefs because I might be wrong.” </a:t>
            </a:r>
            <a:endParaRPr lang="en-US" sz="1000" dirty="0"/>
          </a:p>
          <a:p>
            <a:pPr lvl="1"/>
            <a:r>
              <a:rPr lang="en-US" sz="1600" dirty="0"/>
              <a:t>“To die for an idea: it is unquestionably noble. But how much nobler it would be if men died for ideas that were true.”</a:t>
            </a:r>
          </a:p>
          <a:p>
            <a:r>
              <a:rPr lang="en-US" sz="2000" dirty="0"/>
              <a:t>“It's tough to make predictions, especially about the future.”</a:t>
            </a:r>
          </a:p>
          <a:p>
            <a:r>
              <a:rPr lang="en-US" sz="2000" dirty="0"/>
              <a:t>“The older I grow the more I distrust the familiar doctrine that age brings wisdom.”</a:t>
            </a:r>
          </a:p>
          <a:p>
            <a:r>
              <a:rPr lang="en-US" sz="2000" dirty="0"/>
              <a:t>“There are no solutions, only trade-offs”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377392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CBA9-DBC0-4A3E-A7AD-28B86DCE23C3}"/>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27067A5-91D7-4B75-AB9C-A4212AEC1642}"/>
              </a:ext>
            </a:extLst>
          </p:cNvPr>
          <p:cNvSpPr>
            <a:spLocks noGrp="1"/>
          </p:cNvSpPr>
          <p:nvPr>
            <p:ph idx="1"/>
          </p:nvPr>
        </p:nvSpPr>
        <p:spPr/>
        <p:txBody>
          <a:bodyPr/>
          <a:lstStyle/>
          <a:p>
            <a:r>
              <a:rPr lang="en-US" dirty="0"/>
              <a:t>Be able to understand the trade-offs between using JSON vs. XML</a:t>
            </a:r>
          </a:p>
          <a:p>
            <a:r>
              <a:rPr lang="en-US" dirty="0"/>
              <a:t>Be able to read a syntax diagram</a:t>
            </a:r>
          </a:p>
          <a:p>
            <a:r>
              <a:rPr lang="en-US" dirty="0"/>
              <a:t>Be able to recognize a valid JSON string and number</a:t>
            </a:r>
          </a:p>
          <a:p>
            <a:r>
              <a:rPr lang="en-US" dirty="0"/>
              <a:t>Be able to create a JSON object and array</a:t>
            </a:r>
          </a:p>
          <a:p>
            <a:r>
              <a:rPr lang="en-US" dirty="0"/>
              <a:t>Be able to recognize a JSON schema </a:t>
            </a:r>
          </a:p>
          <a:p>
            <a:endParaRPr lang="en-US" dirty="0"/>
          </a:p>
          <a:p>
            <a:endParaRPr lang="en-US" dirty="0"/>
          </a:p>
        </p:txBody>
      </p:sp>
    </p:spTree>
    <p:extLst>
      <p:ext uri="{BB962C8B-B14F-4D97-AF65-F5344CB8AC3E}">
        <p14:creationId xmlns:p14="http://schemas.microsoft.com/office/powerpoint/2010/main" val="3366910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EAF5-A99D-47E8-A80E-E537C803EC47}"/>
              </a:ext>
            </a:extLst>
          </p:cNvPr>
          <p:cNvSpPr>
            <a:spLocks noGrp="1"/>
          </p:cNvSpPr>
          <p:nvPr>
            <p:ph type="title"/>
          </p:nvPr>
        </p:nvSpPr>
        <p:spPr/>
        <p:txBody>
          <a:bodyPr/>
          <a:lstStyle/>
          <a:p>
            <a:r>
              <a:rPr lang="en-US" dirty="0"/>
              <a:t>JavaScript Object Notation (JSON)</a:t>
            </a:r>
          </a:p>
        </p:txBody>
      </p:sp>
      <p:sp>
        <p:nvSpPr>
          <p:cNvPr id="3" name="Content Placeholder 2">
            <a:extLst>
              <a:ext uri="{FF2B5EF4-FFF2-40B4-BE49-F238E27FC236}">
                <a16:creationId xmlns:a16="http://schemas.microsoft.com/office/drawing/2014/main" id="{4AFD93FF-0A9A-477F-9115-13A319044273}"/>
              </a:ext>
            </a:extLst>
          </p:cNvPr>
          <p:cNvSpPr>
            <a:spLocks noGrp="1"/>
          </p:cNvSpPr>
          <p:nvPr>
            <p:ph idx="1"/>
          </p:nvPr>
        </p:nvSpPr>
        <p:spPr>
          <a:xfrm>
            <a:off x="1353312" y="1856231"/>
            <a:ext cx="7330313" cy="4085781"/>
          </a:xfrm>
        </p:spPr>
        <p:txBody>
          <a:bodyPr/>
          <a:lstStyle/>
          <a:p>
            <a:r>
              <a:rPr lang="en-US" sz="2400" dirty="0"/>
              <a:t>A subset of JavaScript Programming Language (no functions)</a:t>
            </a:r>
          </a:p>
          <a:p>
            <a:r>
              <a:rPr lang="en-US" sz="2400" dirty="0"/>
              <a:t>Light weight text-based data exchange format</a:t>
            </a:r>
          </a:p>
          <a:p>
            <a:r>
              <a:rPr lang="en-US" sz="2400" dirty="0"/>
              <a:t>Uses C string conventions (e.g., \ as escape character)</a:t>
            </a:r>
          </a:p>
          <a:p>
            <a:r>
              <a:rPr lang="en-US" sz="2400" dirty="0"/>
              <a:t>The JSON syntax can be used to develop semantically rich applications (e.g., JSON Schema, JSON-LD) by adding meaning to object properties.</a:t>
            </a:r>
          </a:p>
          <a:p>
            <a:endParaRPr lang="en-US" sz="2400" dirty="0"/>
          </a:p>
          <a:p>
            <a:endParaRPr lang="en-US" sz="2400" dirty="0"/>
          </a:p>
        </p:txBody>
      </p:sp>
    </p:spTree>
    <p:extLst>
      <p:ext uri="{BB962C8B-B14F-4D97-AF65-F5344CB8AC3E}">
        <p14:creationId xmlns:p14="http://schemas.microsoft.com/office/powerpoint/2010/main" val="341323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81000"/>
            <a:ext cx="5254625" cy="1139825"/>
          </a:xfrm>
        </p:spPr>
        <p:txBody>
          <a:bodyPr/>
          <a:lstStyle/>
          <a:p>
            <a:r>
              <a:rPr lang="en-US" dirty="0"/>
              <a:t>JSON (continued)</a:t>
            </a:r>
          </a:p>
        </p:txBody>
      </p:sp>
      <p:sp>
        <p:nvSpPr>
          <p:cNvPr id="3" name="Content Placeholder 2"/>
          <p:cNvSpPr>
            <a:spLocks noGrp="1"/>
          </p:cNvSpPr>
          <p:nvPr>
            <p:ph idx="1"/>
          </p:nvPr>
        </p:nvSpPr>
        <p:spPr/>
        <p:txBody>
          <a:bodyPr/>
          <a:lstStyle/>
          <a:p>
            <a:r>
              <a:rPr lang="en-US" sz="2400" dirty="0"/>
              <a:t>Used by most RESTful web services (APIs) for both request and response data</a:t>
            </a:r>
          </a:p>
          <a:p>
            <a:r>
              <a:rPr lang="en-US" sz="2400" dirty="0"/>
              <a:t>Used in web applications for data exchange using JavaScript (e.g., AJAX)</a:t>
            </a:r>
          </a:p>
          <a:p>
            <a:r>
              <a:rPr lang="en-US" sz="2400" dirty="0"/>
              <a:t>Can  be marshaled (to string) and </a:t>
            </a:r>
            <a:r>
              <a:rPr lang="en-US" sz="2400" dirty="0" err="1"/>
              <a:t>unmarshaled</a:t>
            </a:r>
            <a:r>
              <a:rPr lang="en-US" sz="2400" dirty="0"/>
              <a:t> (to native data structure) directly with JavaScript and Node.js</a:t>
            </a:r>
          </a:p>
          <a:p>
            <a:r>
              <a:rPr lang="en-US" sz="2400" dirty="0"/>
              <a:t>All major programming languages provide JSON marshaling and </a:t>
            </a:r>
            <a:r>
              <a:rPr lang="en-US" sz="2400" dirty="0" err="1"/>
              <a:t>unmarshaling</a:t>
            </a:r>
            <a:r>
              <a:rPr lang="en-US" sz="2400" dirty="0"/>
              <a:t> tools.</a:t>
            </a:r>
          </a:p>
          <a:p>
            <a:r>
              <a:rPr lang="en-US" sz="2400" dirty="0"/>
              <a:t>JSON Schema standard is supported by third party tools (e.g., XML Spy, Oxygen, </a:t>
            </a:r>
            <a:r>
              <a:rPr lang="en-US" sz="2400" dirty="0" err="1"/>
              <a:t>JetBrain</a:t>
            </a:r>
            <a:r>
              <a:rPr lang="en-US" sz="2400" dirty="0"/>
              <a:t> IDEs, Visual Studio Code)</a:t>
            </a:r>
          </a:p>
        </p:txBody>
      </p:sp>
    </p:spTree>
    <p:extLst>
      <p:ext uri="{BB962C8B-B14F-4D97-AF65-F5344CB8AC3E}">
        <p14:creationId xmlns:p14="http://schemas.microsoft.com/office/powerpoint/2010/main" val="265952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Advantages over XML</a:t>
            </a:r>
          </a:p>
        </p:txBody>
      </p:sp>
      <p:sp>
        <p:nvSpPr>
          <p:cNvPr id="3" name="Content Placeholder 2"/>
          <p:cNvSpPr>
            <a:spLocks noGrp="1"/>
          </p:cNvSpPr>
          <p:nvPr>
            <p:ph idx="1"/>
          </p:nvPr>
        </p:nvSpPr>
        <p:spPr/>
        <p:txBody>
          <a:bodyPr/>
          <a:lstStyle/>
          <a:p>
            <a:pPr lvl="1">
              <a:buFont typeface="Courier New" panose="02070309020205020404" pitchFamily="49" charset="0"/>
              <a:buChar char="o"/>
            </a:pPr>
            <a:r>
              <a:rPr lang="pt-BR" sz="2400" dirty="0"/>
              <a:t>Easier to read by humans</a:t>
            </a:r>
          </a:p>
          <a:p>
            <a:pPr lvl="1">
              <a:buFont typeface="Courier New" panose="02070309020205020404" pitchFamily="49" charset="0"/>
              <a:buChar char="o"/>
            </a:pPr>
            <a:r>
              <a:rPr lang="pt-BR" sz="2400" dirty="0"/>
              <a:t>Easier to manipulate with most programming languages</a:t>
            </a:r>
          </a:p>
          <a:p>
            <a:pPr lvl="1">
              <a:buFont typeface="Courier New" panose="02070309020205020404" pitchFamily="49" charset="0"/>
              <a:buChar char="o"/>
            </a:pPr>
            <a:r>
              <a:rPr lang="pt-BR" sz="2400" dirty="0"/>
              <a:t>Smaller payloads and less bandwidth required for tranmission</a:t>
            </a:r>
          </a:p>
          <a:p>
            <a:pPr lvl="1">
              <a:buFont typeface="Courier New" panose="02070309020205020404" pitchFamily="49" charset="0"/>
              <a:buChar char="o"/>
            </a:pPr>
            <a:r>
              <a:rPr lang="pt-BR" sz="2400" dirty="0"/>
              <a:t>Easier to learn and understand</a:t>
            </a:r>
          </a:p>
          <a:p>
            <a:pPr lvl="1" algn="just">
              <a:buFont typeface="Courier New" panose="02070309020205020404" pitchFamily="49" charset="0"/>
              <a:buChar char="o"/>
            </a:pPr>
            <a:r>
              <a:rPr lang="pt-BR" sz="2400" dirty="0"/>
              <a:t>Evidence: JSON has replaced XML in many applications (configuration files, web services, data exchanges, AJAX, etc.).</a:t>
            </a:r>
          </a:p>
          <a:p>
            <a:pPr marL="457200" lvl="1" indent="0">
              <a:buNone/>
            </a:pPr>
            <a:endParaRPr lang="pt-BR" sz="2400" dirty="0"/>
          </a:p>
          <a:p>
            <a:pPr marL="457200" lvl="1" indent="0">
              <a:buNone/>
            </a:pPr>
            <a:endParaRPr lang="pt-BR" sz="2400" dirty="0"/>
          </a:p>
          <a:p>
            <a:pPr lvl="1">
              <a:buFont typeface="Courier New" panose="02070309020205020404" pitchFamily="49" charset="0"/>
              <a:buChar char="o"/>
            </a:pPr>
            <a:endParaRPr lang="pt-BR" sz="2400" dirty="0"/>
          </a:p>
          <a:p>
            <a:pPr lvl="1"/>
            <a:endParaRPr lang="en-US" sz="2400" dirty="0"/>
          </a:p>
        </p:txBody>
      </p:sp>
    </p:spTree>
    <p:extLst>
      <p:ext uri="{BB962C8B-B14F-4D97-AF65-F5344CB8AC3E}">
        <p14:creationId xmlns:p14="http://schemas.microsoft.com/office/powerpoint/2010/main" val="172627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C0F4-9B48-433F-8479-39CF265F7E0E}"/>
              </a:ext>
            </a:extLst>
          </p:cNvPr>
          <p:cNvSpPr>
            <a:spLocks noGrp="1"/>
          </p:cNvSpPr>
          <p:nvPr>
            <p:ph type="title"/>
          </p:nvPr>
        </p:nvSpPr>
        <p:spPr/>
        <p:txBody>
          <a:bodyPr/>
          <a:lstStyle/>
          <a:p>
            <a:r>
              <a:rPr lang="en-US" dirty="0"/>
              <a:t>XML Advantages</a:t>
            </a:r>
          </a:p>
        </p:txBody>
      </p:sp>
      <p:sp>
        <p:nvSpPr>
          <p:cNvPr id="3" name="Content Placeholder 2">
            <a:extLst>
              <a:ext uri="{FF2B5EF4-FFF2-40B4-BE49-F238E27FC236}">
                <a16:creationId xmlns:a16="http://schemas.microsoft.com/office/drawing/2014/main" id="{5206954D-0BFA-46DB-AB7A-6E186E1A1DE2}"/>
              </a:ext>
            </a:extLst>
          </p:cNvPr>
          <p:cNvSpPr>
            <a:spLocks noGrp="1"/>
          </p:cNvSpPr>
          <p:nvPr>
            <p:ph idx="1"/>
          </p:nvPr>
        </p:nvSpPr>
        <p:spPr/>
        <p:txBody>
          <a:bodyPr/>
          <a:lstStyle/>
          <a:p>
            <a:r>
              <a:rPr lang="en-US" sz="2400" dirty="0"/>
              <a:t>XML provides a comprehensive namespace construct.  This is not part of basic JSON.</a:t>
            </a:r>
          </a:p>
          <a:p>
            <a:r>
              <a:rPr lang="en-US" sz="2400" dirty="0"/>
              <a:t>XML Schema provides more complex and sophisticated data modeling constructs (e.g., attributes, elements, extensions, restrictions, substitution groups).</a:t>
            </a:r>
          </a:p>
          <a:p>
            <a:r>
              <a:rPr lang="en-US" sz="2400" dirty="0"/>
              <a:t>XML Schema provides an extensive set of data types.</a:t>
            </a:r>
          </a:p>
          <a:p>
            <a:r>
              <a:rPr lang="en-US" sz="2400" dirty="0"/>
              <a:t>XML Schema sequence allows ordering of tags. JSON cannot set the order of properties.</a:t>
            </a:r>
          </a:p>
        </p:txBody>
      </p:sp>
    </p:spTree>
    <p:extLst>
      <p:ext uri="{BB962C8B-B14F-4D97-AF65-F5344CB8AC3E}">
        <p14:creationId xmlns:p14="http://schemas.microsoft.com/office/powerpoint/2010/main" val="123707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EF3218F-95C5-428F-A260-A7C288DF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5257800"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75A891-95BF-461C-B3FB-169033D362DC}"/>
              </a:ext>
            </a:extLst>
          </p:cNvPr>
          <p:cNvSpPr txBox="1"/>
          <p:nvPr/>
        </p:nvSpPr>
        <p:spPr>
          <a:xfrm>
            <a:off x="5102352" y="2167128"/>
            <a:ext cx="4041648" cy="3828324"/>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6.022E23</a:t>
            </a:r>
          </a:p>
          <a:p>
            <a:r>
              <a:rPr lang="en-US" sz="1200" dirty="0">
                <a:latin typeface="Courier New" panose="02070309020205020404" pitchFamily="49" charset="0"/>
                <a:cs typeface="Courier New" panose="02070309020205020404" pitchFamily="49" charset="0"/>
              </a:rPr>
              <a:t>666</a:t>
            </a:r>
          </a:p>
          <a:p>
            <a:r>
              <a:rPr lang="en-US" sz="1200" dirty="0">
                <a:latin typeface="Courier New" panose="02070309020205020404" pitchFamily="49" charset="0"/>
                <a:cs typeface="Courier New" panose="02070309020205020404" pitchFamily="49" charset="0"/>
              </a:rPr>
              <a:t>64.6</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{"name": "Michael", </a:t>
            </a:r>
          </a:p>
          <a:p>
            <a:r>
              <a:rPr lang="en-US" sz="1200" dirty="0">
                <a:latin typeface="Courier New" panose="02070309020205020404" pitchFamily="49" charset="0"/>
                <a:cs typeface="Courier New" panose="02070309020205020404" pitchFamily="49" charset="0"/>
              </a:rPr>
              <a:t>"location": "Iowa City"}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[1, 5, 9]</a:t>
            </a:r>
          </a:p>
          <a:p>
            <a:r>
              <a:rPr lang="en-US" sz="1200" dirty="0">
                <a:latin typeface="Courier New" panose="02070309020205020404" pitchFamily="49" charset="0"/>
                <a:cs typeface="Courier New" panose="02070309020205020404" pitchFamily="49" charset="0"/>
              </a:rPr>
              <a:t>["a", "b, "c"]</a:t>
            </a:r>
          </a:p>
          <a:p>
            <a:r>
              <a:rPr lang="en-US" sz="1200" dirty="0">
                <a:latin typeface="Courier New" panose="02070309020205020404" pitchFamily="49" charset="0"/>
                <a:cs typeface="Courier New" panose="02070309020205020404" pitchFamily="49" charset="0"/>
              </a:rPr>
              <a:t>[{"name": "Michael"},3, false]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true</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false</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null</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8D31C124-FF13-4479-A65E-ADF24BB13086}"/>
              </a:ext>
            </a:extLst>
          </p:cNvPr>
          <p:cNvSpPr txBox="1"/>
          <p:nvPr/>
        </p:nvSpPr>
        <p:spPr>
          <a:xfrm>
            <a:off x="3962400" y="1561130"/>
            <a:ext cx="12192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"Michael"</a:t>
            </a:r>
          </a:p>
        </p:txBody>
      </p:sp>
      <p:sp>
        <p:nvSpPr>
          <p:cNvPr id="4" name="TextBox 3">
            <a:extLst>
              <a:ext uri="{FF2B5EF4-FFF2-40B4-BE49-F238E27FC236}">
                <a16:creationId xmlns:a16="http://schemas.microsoft.com/office/drawing/2014/main" id="{09C7739C-D038-414D-9C57-DBD24BF21BDD}"/>
              </a:ext>
            </a:extLst>
          </p:cNvPr>
          <p:cNvSpPr txBox="1"/>
          <p:nvPr/>
        </p:nvSpPr>
        <p:spPr>
          <a:xfrm>
            <a:off x="457200" y="5810786"/>
            <a:ext cx="8229600" cy="307777"/>
          </a:xfrm>
          <a:prstGeom prst="rect">
            <a:avLst/>
          </a:prstGeom>
          <a:noFill/>
        </p:spPr>
        <p:txBody>
          <a:bodyPr wrap="square" rtlCol="0">
            <a:spAutoFit/>
          </a:bodyPr>
          <a:lstStyle/>
          <a:p>
            <a:r>
              <a:rPr lang="en-US" sz="1400" dirty="0"/>
              <a:t>Note: All the syntax diagrams in this presentation were borrowed from www.json.org</a:t>
            </a:r>
          </a:p>
        </p:txBody>
      </p:sp>
      <p:sp>
        <p:nvSpPr>
          <p:cNvPr id="5" name="TextBox 4">
            <a:extLst>
              <a:ext uri="{FF2B5EF4-FFF2-40B4-BE49-F238E27FC236}">
                <a16:creationId xmlns:a16="http://schemas.microsoft.com/office/drawing/2014/main" id="{EF872ED3-BE07-4C34-A983-9E735A43A417}"/>
              </a:ext>
            </a:extLst>
          </p:cNvPr>
          <p:cNvSpPr txBox="1"/>
          <p:nvPr/>
        </p:nvSpPr>
        <p:spPr>
          <a:xfrm>
            <a:off x="3657600" y="304800"/>
            <a:ext cx="4800600" cy="477054"/>
          </a:xfrm>
          <a:prstGeom prst="rect">
            <a:avLst/>
          </a:prstGeom>
          <a:noFill/>
        </p:spPr>
        <p:txBody>
          <a:bodyPr wrap="square" rtlCol="0">
            <a:spAutoFit/>
          </a:bodyPr>
          <a:lstStyle/>
          <a:p>
            <a:r>
              <a:rPr lang="en-US" dirty="0"/>
              <a:t>JSON Values</a:t>
            </a:r>
          </a:p>
        </p:txBody>
      </p:sp>
    </p:spTree>
    <p:extLst>
      <p:ext uri="{BB962C8B-B14F-4D97-AF65-F5344CB8AC3E}">
        <p14:creationId xmlns:p14="http://schemas.microsoft.com/office/powerpoint/2010/main" val="200934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85B5EA2-94CA-4200-BFEE-95D98DB34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524000"/>
            <a:ext cx="4237567" cy="5029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B46F8D-613D-4DD0-8BF1-280FB790EB7E}"/>
              </a:ext>
            </a:extLst>
          </p:cNvPr>
          <p:cNvSpPr txBox="1"/>
          <p:nvPr/>
        </p:nvSpPr>
        <p:spPr>
          <a:xfrm>
            <a:off x="5410200" y="2044005"/>
            <a:ext cx="3429000" cy="3539430"/>
          </a:xfrm>
          <a:prstGeom prst="rect">
            <a:avLst/>
          </a:prstGeom>
          <a:noFill/>
        </p:spPr>
        <p:txBody>
          <a:bodyPr wrap="square" rtlCol="0">
            <a:spAutoFit/>
          </a:bodyPr>
          <a:lstStyle/>
          <a:p>
            <a:r>
              <a:rPr lang="en-US" sz="1400" dirty="0"/>
              <a:t>examples:</a:t>
            </a:r>
          </a:p>
          <a:p>
            <a:r>
              <a:rPr lang="en-US" sz="1400" dirty="0"/>
              <a:t>"my name" </a:t>
            </a:r>
          </a:p>
          <a:p>
            <a:r>
              <a:rPr lang="en-US" sz="1400" dirty="0"/>
              <a:t>"</a:t>
            </a:r>
            <a:r>
              <a:rPr lang="en-US" sz="1400" dirty="0" err="1"/>
              <a:t>pesc:transcript</a:t>
            </a:r>
            <a:r>
              <a:rPr lang="en-US" sz="1400" dirty="0"/>
              <a:t>"</a:t>
            </a:r>
          </a:p>
          <a:p>
            <a:r>
              <a:rPr lang="en-US" sz="1400" dirty="0"/>
              <a:t>"\t\</a:t>
            </a:r>
            <a:r>
              <a:rPr lang="en-US" sz="1400" dirty="0" err="1"/>
              <a:t>thelp</a:t>
            </a:r>
            <a:r>
              <a:rPr lang="en-US" sz="1400" dirty="0"/>
              <a:t>"</a:t>
            </a:r>
          </a:p>
          <a:p>
            <a:r>
              <a:rPr lang="en-US" sz="1400" dirty="0"/>
              <a:t>"line 1\nline2"</a:t>
            </a:r>
          </a:p>
          <a:p>
            <a:r>
              <a:rPr lang="en-US" sz="1400" dirty="0"/>
              <a:t>"a Unicode </a:t>
            </a:r>
            <a:r>
              <a:rPr lang="en-US" sz="1400"/>
              <a:t>code point: </a:t>
            </a:r>
            <a:r>
              <a:rPr lang="en-US" sz="1400" dirty="0"/>
              <a:t>\u22F9"</a:t>
            </a:r>
          </a:p>
          <a:p>
            <a:endParaRPr lang="en-US" sz="1400" dirty="0"/>
          </a:p>
          <a:p>
            <a:r>
              <a:rPr lang="en-US" sz="1400" dirty="0"/>
              <a:t>Notes:</a:t>
            </a:r>
          </a:p>
          <a:p>
            <a:pPr marL="285750" indent="-285750">
              <a:buFont typeface="Courier New" panose="02070309020205020404" pitchFamily="49" charset="0"/>
              <a:buChar char="o"/>
            </a:pPr>
            <a:r>
              <a:rPr lang="en-US" sz="1400" dirty="0"/>
              <a:t>Some programming languages have problems with object property keys that include special characters or spaces so it is best practice not to use this type of key.</a:t>
            </a:r>
          </a:p>
          <a:p>
            <a:pPr marL="285750" indent="-285750">
              <a:buFont typeface="Courier New" panose="02070309020205020404" pitchFamily="49" charset="0"/>
              <a:buChar char="o"/>
            </a:pPr>
            <a:r>
              <a:rPr lang="en-US" sz="1400" dirty="0"/>
              <a:t>The Unicode character above is ⋹</a:t>
            </a:r>
          </a:p>
        </p:txBody>
      </p:sp>
      <p:sp>
        <p:nvSpPr>
          <p:cNvPr id="6" name="TextBox 5">
            <a:extLst>
              <a:ext uri="{FF2B5EF4-FFF2-40B4-BE49-F238E27FC236}">
                <a16:creationId xmlns:a16="http://schemas.microsoft.com/office/drawing/2014/main" id="{E0143607-D057-4D07-B68E-561F8DE11464}"/>
              </a:ext>
            </a:extLst>
          </p:cNvPr>
          <p:cNvSpPr txBox="1"/>
          <p:nvPr/>
        </p:nvSpPr>
        <p:spPr>
          <a:xfrm>
            <a:off x="3657600" y="304800"/>
            <a:ext cx="4800600" cy="477054"/>
          </a:xfrm>
          <a:prstGeom prst="rect">
            <a:avLst/>
          </a:prstGeom>
          <a:noFill/>
        </p:spPr>
        <p:txBody>
          <a:bodyPr wrap="square" rtlCol="0">
            <a:spAutoFit/>
          </a:bodyPr>
          <a:lstStyle/>
          <a:p>
            <a:r>
              <a:rPr lang="en-US" dirty="0"/>
              <a:t>JSON String</a:t>
            </a:r>
          </a:p>
        </p:txBody>
      </p:sp>
    </p:spTree>
    <p:extLst>
      <p:ext uri="{BB962C8B-B14F-4D97-AF65-F5344CB8AC3E}">
        <p14:creationId xmlns:p14="http://schemas.microsoft.com/office/powerpoint/2010/main" val="1953996019"/>
      </p:ext>
    </p:extLst>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56BD43A076524C89D1E048A882318A" ma:contentTypeVersion="15" ma:contentTypeDescription="Create a new document." ma:contentTypeScope="" ma:versionID="9cfab2b41a687517d755475383294e81">
  <xsd:schema xmlns:xsd="http://www.w3.org/2001/XMLSchema" xmlns:xs="http://www.w3.org/2001/XMLSchema" xmlns:p="http://schemas.microsoft.com/office/2006/metadata/properties" xmlns:ns1="http://schemas.microsoft.com/sharepoint/v3" xmlns:ns3="2c110b23-a240-49b7-b324-5022a0238f4d" xmlns:ns4="79d19a64-671b-42b5-9183-1c0dbcbcd99e" targetNamespace="http://schemas.microsoft.com/office/2006/metadata/properties" ma:root="true" ma:fieldsID="c35cbcc4d2016ee5927f56e5349cfd14" ns1:_="" ns3:_="" ns4:_="">
    <xsd:import namespace="http://schemas.microsoft.com/sharepoint/v3"/>
    <xsd:import namespace="2c110b23-a240-49b7-b324-5022a0238f4d"/>
    <xsd:import namespace="79d19a64-671b-42b5-9183-1c0dbcbcd99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1:_ip_UnifiedCompliancePolicyProperties" minOccurs="0"/>
                <xsd:element ref="ns1:_ip_UnifiedCompliancePolicyUIAction"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110b23-a240-49b7-b324-5022a0238f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d19a64-671b-42b5-9183-1c0dbcbcd99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CFDDA6-5217-4EDA-8255-4CD3EBACA578}">
  <ds:schemaRef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dcmitype/"/>
    <ds:schemaRef ds:uri="2c110b23-a240-49b7-b324-5022a0238f4d"/>
    <ds:schemaRef ds:uri="http://schemas.microsoft.com/sharepoint/v3"/>
    <ds:schemaRef ds:uri="http://schemas.microsoft.com/office/infopath/2007/PartnerControls"/>
    <ds:schemaRef ds:uri="79d19a64-671b-42b5-9183-1c0dbcbcd99e"/>
    <ds:schemaRef ds:uri="http://purl.org/dc/elements/1.1/"/>
  </ds:schemaRefs>
</ds:datastoreItem>
</file>

<file path=customXml/itemProps2.xml><?xml version="1.0" encoding="utf-8"?>
<ds:datastoreItem xmlns:ds="http://schemas.openxmlformats.org/officeDocument/2006/customXml" ds:itemID="{35DE3D1F-064E-4328-BF0B-98A065DCA977}">
  <ds:schemaRefs>
    <ds:schemaRef ds:uri="http://schemas.microsoft.com/sharepoint/v3/contenttype/forms"/>
  </ds:schemaRefs>
</ds:datastoreItem>
</file>

<file path=customXml/itemProps3.xml><?xml version="1.0" encoding="utf-8"?>
<ds:datastoreItem xmlns:ds="http://schemas.openxmlformats.org/officeDocument/2006/customXml" ds:itemID="{ED3F13F9-DAE9-4E7B-B987-0C118F0BDB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c110b23-a240-49b7-b324-5022a0238f4d"/>
    <ds:schemaRef ds:uri="79d19a64-671b-42b5-9183-1c0dbcbcd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Eclipse</Template>
  <TotalTime>5091</TotalTime>
  <Words>1438</Words>
  <Application>Microsoft Office PowerPoint</Application>
  <PresentationFormat>On-screen Show (4:3)</PresentationFormat>
  <Paragraphs>199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Verdana</vt:lpstr>
      <vt:lpstr>Wingdings</vt:lpstr>
      <vt:lpstr>Eclipse</vt:lpstr>
      <vt:lpstr>Introduction to JSON</vt:lpstr>
      <vt:lpstr>Quotes that I live by</vt:lpstr>
      <vt:lpstr>Learning Objectives</vt:lpstr>
      <vt:lpstr>JavaScript Object Notation (JSON)</vt:lpstr>
      <vt:lpstr>JSON (continued)</vt:lpstr>
      <vt:lpstr>JSON Advantages over XML</vt:lpstr>
      <vt:lpstr>XML 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PESC JSON</vt:lpstr>
      <vt:lpstr>Preview of JSON Schema </vt:lpstr>
      <vt:lpstr>Schema Example</vt:lpstr>
      <vt:lpstr>JSON Schema Snippet</vt:lpstr>
      <vt:lpstr>Questions</vt:lpstr>
    </vt:vector>
  </TitlesOfParts>
  <Company>ACT,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PESC Technical Advisory Board</dc:title>
  <dc:subject>Update</dc:subject>
  <dc:creator>ACT User;Michael.Morris@act.org</dc:creator>
  <cp:lastModifiedBy>Michael D. Morris</cp:lastModifiedBy>
  <cp:revision>186</cp:revision>
  <dcterms:created xsi:type="dcterms:W3CDTF">2010-09-30T20:36:45Z</dcterms:created>
  <dcterms:modified xsi:type="dcterms:W3CDTF">2021-10-18T14:13:38Z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0x0101007356BD43A076524C89D1E048A882318A</vt:lpwstr>
  </property>
  <property fmtid="{D5CDD505-2E9C-101B-9397-08002B2CF9AE}" pid="3" name="_dlc_DocIdItemGuid">
    <vt:lpwstr>4ee10fb1-e901-4a54-bae0-ec66e63b68ad</vt:lpwstr>
  </property>
  <property fmtid="{D5CDD505-2E9C-101B-9397-08002B2CF9AE}" pid="4" name="Order">
    <vt:r8>1000</vt:r8>
  </property>
  <property fmtid="{D5CDD505-2E9C-101B-9397-08002B2CF9AE}" pid="5" name="Folders">
    <vt:lpwstr>~/sites/pesctab/TAB Presentations/Technology Panel Spring 2015 v2.pptx</vt:lpwstr>
  </property>
  <property fmtid="{D5CDD505-2E9C-101B-9397-08002B2CF9AE}" pid="6" name="xd_ProgID">
    <vt:lpwstr/>
  </property>
  <property fmtid="{D5CDD505-2E9C-101B-9397-08002B2CF9AE}" pid="7" name="TemplateUrl">
    <vt:lpwstr/>
  </property>
</Properties>
</file>