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0"/>
  </p:notesMasterIdLst>
  <p:sldIdLst>
    <p:sldId id="259" r:id="rId3"/>
    <p:sldId id="329" r:id="rId4"/>
    <p:sldId id="347" r:id="rId5"/>
    <p:sldId id="312" r:id="rId6"/>
    <p:sldId id="356" r:id="rId7"/>
    <p:sldId id="358" r:id="rId8"/>
    <p:sldId id="32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696F2-C35A-4482-BE6F-5E79894226A1}" v="245" dt="2024-01-06T05:47:01.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autoAdjust="0"/>
    <p:restoredTop sz="94660"/>
  </p:normalViewPr>
  <p:slideViewPr>
    <p:cSldViewPr snapToGrid="0" showGuides="1">
      <p:cViewPr varScale="1">
        <p:scale>
          <a:sx n="111" d="100"/>
          <a:sy n="111" d="100"/>
        </p:scale>
        <p:origin x="1404" y="108"/>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ree M Y" userId="543c32cd94388fe7" providerId="LiveId" clId="{530696F2-C35A-4482-BE6F-5E79894226A1}"/>
    <pc:docChg chg="undo redo custSel addSld delSld modSld sldOrd delMainMaster modMainMaster">
      <pc:chgData name="Dhanushree M Y" userId="543c32cd94388fe7" providerId="LiveId" clId="{530696F2-C35A-4482-BE6F-5E79894226A1}" dt="2024-01-06T05:47:21.779" v="2936" actId="478"/>
      <pc:docMkLst>
        <pc:docMk/>
      </pc:docMkLst>
      <pc:sldChg chg="addSp delSp modSp add del mod setBg addAnim delAnim modNotes">
        <pc:chgData name="Dhanushree M Y" userId="543c32cd94388fe7" providerId="LiveId" clId="{530696F2-C35A-4482-BE6F-5E79894226A1}" dt="2024-01-05T10:08:51.745" v="1459" actId="47"/>
        <pc:sldMkLst>
          <pc:docMk/>
          <pc:sldMk cId="0" sldId="256"/>
        </pc:sldMkLst>
        <pc:spChg chg="add del mod">
          <ac:chgData name="Dhanushree M Y" userId="543c32cd94388fe7" providerId="LiveId" clId="{530696F2-C35A-4482-BE6F-5E79894226A1}" dt="2024-01-05T10:03:13.626" v="1436" actId="478"/>
          <ac:spMkLst>
            <pc:docMk/>
            <pc:sldMk cId="0" sldId="256"/>
            <ac:spMk id="3" creationId="{5C51B481-19A7-32FA-698C-A7244D7AD2AE}"/>
          </ac:spMkLst>
        </pc:spChg>
        <pc:spChg chg="mod">
          <ac:chgData name="Dhanushree M Y" userId="543c32cd94388fe7" providerId="LiveId" clId="{530696F2-C35A-4482-BE6F-5E79894226A1}" dt="2024-01-05T10:06:14.084" v="1440"/>
          <ac:spMkLst>
            <pc:docMk/>
            <pc:sldMk cId="0" sldId="256"/>
            <ac:spMk id="5" creationId="{B5C7BA71-F55D-F939-5834-50264804944D}"/>
          </ac:spMkLst>
        </pc:spChg>
        <pc:spChg chg="mod">
          <ac:chgData name="Dhanushree M Y" userId="543c32cd94388fe7" providerId="LiveId" clId="{530696F2-C35A-4482-BE6F-5E79894226A1}" dt="2024-01-05T10:06:14.084" v="1440"/>
          <ac:spMkLst>
            <pc:docMk/>
            <pc:sldMk cId="0" sldId="256"/>
            <ac:spMk id="6" creationId="{9C5E44AF-59FE-7B44-705B-B74AFC4E98A8}"/>
          </ac:spMkLst>
        </pc:spChg>
        <pc:spChg chg="mod">
          <ac:chgData name="Dhanushree M Y" userId="543c32cd94388fe7" providerId="LiveId" clId="{530696F2-C35A-4482-BE6F-5E79894226A1}" dt="2024-01-05T10:06:14.084" v="1440"/>
          <ac:spMkLst>
            <pc:docMk/>
            <pc:sldMk cId="0" sldId="256"/>
            <ac:spMk id="7" creationId="{64F98039-BD69-B7AB-8650-EEFB55F1CA15}"/>
          </ac:spMkLst>
        </pc:spChg>
        <pc:spChg chg="mod">
          <ac:chgData name="Dhanushree M Y" userId="543c32cd94388fe7" providerId="LiveId" clId="{530696F2-C35A-4482-BE6F-5E79894226A1}" dt="2024-01-05T10:06:14.084" v="1440"/>
          <ac:spMkLst>
            <pc:docMk/>
            <pc:sldMk cId="0" sldId="256"/>
            <ac:spMk id="8" creationId="{7B2EAD7C-EC4C-ED03-C2C5-58D86910F13C}"/>
          </ac:spMkLst>
        </pc:spChg>
        <pc:spChg chg="mod">
          <ac:chgData name="Dhanushree M Y" userId="543c32cd94388fe7" providerId="LiveId" clId="{530696F2-C35A-4482-BE6F-5E79894226A1}" dt="2024-01-05T10:06:14.084" v="1440"/>
          <ac:spMkLst>
            <pc:docMk/>
            <pc:sldMk cId="0" sldId="256"/>
            <ac:spMk id="9" creationId="{9196BAB6-3202-C957-10DC-8791166072C0}"/>
          </ac:spMkLst>
        </pc:spChg>
        <pc:spChg chg="mod">
          <ac:chgData name="Dhanushree M Y" userId="543c32cd94388fe7" providerId="LiveId" clId="{530696F2-C35A-4482-BE6F-5E79894226A1}" dt="2024-01-05T10:06:14.084" v="1440"/>
          <ac:spMkLst>
            <pc:docMk/>
            <pc:sldMk cId="0" sldId="256"/>
            <ac:spMk id="10" creationId="{BDB415EF-DA2A-BAAD-1101-2D78BFFC32A5}"/>
          </ac:spMkLst>
        </pc:spChg>
        <pc:spChg chg="mod">
          <ac:chgData name="Dhanushree M Y" userId="543c32cd94388fe7" providerId="LiveId" clId="{530696F2-C35A-4482-BE6F-5E79894226A1}" dt="2024-01-05T10:06:14.084" v="1440"/>
          <ac:spMkLst>
            <pc:docMk/>
            <pc:sldMk cId="0" sldId="256"/>
            <ac:spMk id="11" creationId="{DD69C09E-B39A-EF61-8C24-95A06DFD7B68}"/>
          </ac:spMkLst>
        </pc:spChg>
        <pc:spChg chg="mod">
          <ac:chgData name="Dhanushree M Y" userId="543c32cd94388fe7" providerId="LiveId" clId="{530696F2-C35A-4482-BE6F-5E79894226A1}" dt="2024-01-05T10:06:14.084" v="1440"/>
          <ac:spMkLst>
            <pc:docMk/>
            <pc:sldMk cId="0" sldId="256"/>
            <ac:spMk id="12" creationId="{953E3376-C3D1-DA02-5EA4-B3B881119564}"/>
          </ac:spMkLst>
        </pc:spChg>
        <pc:spChg chg="mod">
          <ac:chgData name="Dhanushree M Y" userId="543c32cd94388fe7" providerId="LiveId" clId="{530696F2-C35A-4482-BE6F-5E79894226A1}" dt="2024-01-05T10:06:14.084" v="1440"/>
          <ac:spMkLst>
            <pc:docMk/>
            <pc:sldMk cId="0" sldId="256"/>
            <ac:spMk id="13" creationId="{5D4CDD2F-A935-BE57-1CF5-C1A2C20C8E3A}"/>
          </ac:spMkLst>
        </pc:spChg>
        <pc:spChg chg="mod">
          <ac:chgData name="Dhanushree M Y" userId="543c32cd94388fe7" providerId="LiveId" clId="{530696F2-C35A-4482-BE6F-5E79894226A1}" dt="2024-01-05T10:06:14.084" v="1440"/>
          <ac:spMkLst>
            <pc:docMk/>
            <pc:sldMk cId="0" sldId="256"/>
            <ac:spMk id="14" creationId="{22E887BC-9386-659F-244E-97BC22CBB29E}"/>
          </ac:spMkLst>
        </pc:spChg>
        <pc:spChg chg="mod">
          <ac:chgData name="Dhanushree M Y" userId="543c32cd94388fe7" providerId="LiveId" clId="{530696F2-C35A-4482-BE6F-5E79894226A1}" dt="2024-01-05T10:06:14.084" v="1440"/>
          <ac:spMkLst>
            <pc:docMk/>
            <pc:sldMk cId="0" sldId="256"/>
            <ac:spMk id="15" creationId="{EC3FDF10-80FF-9405-9A59-E49FD041D405}"/>
          </ac:spMkLst>
        </pc:spChg>
        <pc:spChg chg="mod">
          <ac:chgData name="Dhanushree M Y" userId="543c32cd94388fe7" providerId="LiveId" clId="{530696F2-C35A-4482-BE6F-5E79894226A1}" dt="2024-01-05T10:06:14.084" v="1440"/>
          <ac:spMkLst>
            <pc:docMk/>
            <pc:sldMk cId="0" sldId="256"/>
            <ac:spMk id="16" creationId="{352946E0-F596-11F2-64CC-FC4E4035AAA8}"/>
          </ac:spMkLst>
        </pc:spChg>
        <pc:spChg chg="mod">
          <ac:chgData name="Dhanushree M Y" userId="543c32cd94388fe7" providerId="LiveId" clId="{530696F2-C35A-4482-BE6F-5E79894226A1}" dt="2024-01-05T10:06:14.084" v="1440"/>
          <ac:spMkLst>
            <pc:docMk/>
            <pc:sldMk cId="0" sldId="256"/>
            <ac:spMk id="17" creationId="{7FCA8873-DCC8-6CA3-B580-9C772D96BDA4}"/>
          </ac:spMkLst>
        </pc:spChg>
        <pc:spChg chg="mod">
          <ac:chgData name="Dhanushree M Y" userId="543c32cd94388fe7" providerId="LiveId" clId="{530696F2-C35A-4482-BE6F-5E79894226A1}" dt="2024-01-05T10:06:14.084" v="1440"/>
          <ac:spMkLst>
            <pc:docMk/>
            <pc:sldMk cId="0" sldId="256"/>
            <ac:spMk id="18" creationId="{92FACD98-67EF-99E8-152F-BD8E9A40D444}"/>
          </ac:spMkLst>
        </pc:spChg>
        <pc:spChg chg="mod">
          <ac:chgData name="Dhanushree M Y" userId="543c32cd94388fe7" providerId="LiveId" clId="{530696F2-C35A-4482-BE6F-5E79894226A1}" dt="2024-01-05T10:06:14.084" v="1440"/>
          <ac:spMkLst>
            <pc:docMk/>
            <pc:sldMk cId="0" sldId="256"/>
            <ac:spMk id="19" creationId="{BE58582F-793B-A107-C316-734E368B4913}"/>
          </ac:spMkLst>
        </pc:spChg>
        <pc:spChg chg="mod">
          <ac:chgData name="Dhanushree M Y" userId="543c32cd94388fe7" providerId="LiveId" clId="{530696F2-C35A-4482-BE6F-5E79894226A1}" dt="2024-01-05T10:06:14.084" v="1440"/>
          <ac:spMkLst>
            <pc:docMk/>
            <pc:sldMk cId="0" sldId="256"/>
            <ac:spMk id="20" creationId="{91465A97-2C8B-A3C1-1BB7-693AA4AF0609}"/>
          </ac:spMkLst>
        </pc:spChg>
        <pc:spChg chg="mod">
          <ac:chgData name="Dhanushree M Y" userId="543c32cd94388fe7" providerId="LiveId" clId="{530696F2-C35A-4482-BE6F-5E79894226A1}" dt="2024-01-05T10:06:14.084" v="1440"/>
          <ac:spMkLst>
            <pc:docMk/>
            <pc:sldMk cId="0" sldId="256"/>
            <ac:spMk id="21" creationId="{8210BAF0-E2DE-2F99-949B-5F61E776C0AC}"/>
          </ac:spMkLst>
        </pc:spChg>
        <pc:spChg chg="mod">
          <ac:chgData name="Dhanushree M Y" userId="543c32cd94388fe7" providerId="LiveId" clId="{530696F2-C35A-4482-BE6F-5E79894226A1}" dt="2024-01-05T10:06:14.084" v="1440"/>
          <ac:spMkLst>
            <pc:docMk/>
            <pc:sldMk cId="0" sldId="256"/>
            <ac:spMk id="22" creationId="{03DA60B6-6E2E-1640-4436-DA6B29112CA7}"/>
          </ac:spMkLst>
        </pc:spChg>
        <pc:spChg chg="mod">
          <ac:chgData name="Dhanushree M Y" userId="543c32cd94388fe7" providerId="LiveId" clId="{530696F2-C35A-4482-BE6F-5E79894226A1}" dt="2024-01-05T10:06:14.084" v="1440"/>
          <ac:spMkLst>
            <pc:docMk/>
            <pc:sldMk cId="0" sldId="256"/>
            <ac:spMk id="23" creationId="{A1AF3649-BB97-5D8B-0BE2-983488AA3D7A}"/>
          </ac:spMkLst>
        </pc:spChg>
        <pc:spChg chg="mod">
          <ac:chgData name="Dhanushree M Y" userId="543c32cd94388fe7" providerId="LiveId" clId="{530696F2-C35A-4482-BE6F-5E79894226A1}" dt="2024-01-05T10:06:14.084" v="1440"/>
          <ac:spMkLst>
            <pc:docMk/>
            <pc:sldMk cId="0" sldId="256"/>
            <ac:spMk id="24" creationId="{B368B41D-AAE2-FD1B-D0D6-181F35754A7D}"/>
          </ac:spMkLst>
        </pc:spChg>
        <pc:spChg chg="mod">
          <ac:chgData name="Dhanushree M Y" userId="543c32cd94388fe7" providerId="LiveId" clId="{530696F2-C35A-4482-BE6F-5E79894226A1}" dt="2024-01-05T10:06:14.084" v="1440"/>
          <ac:spMkLst>
            <pc:docMk/>
            <pc:sldMk cId="0" sldId="256"/>
            <ac:spMk id="25" creationId="{79CFC17D-896C-C79D-4EAE-D244BE49DDE8}"/>
          </ac:spMkLst>
        </pc:spChg>
        <pc:spChg chg="mod">
          <ac:chgData name="Dhanushree M Y" userId="543c32cd94388fe7" providerId="LiveId" clId="{530696F2-C35A-4482-BE6F-5E79894226A1}" dt="2024-01-05T10:06:14.084" v="1440"/>
          <ac:spMkLst>
            <pc:docMk/>
            <pc:sldMk cId="0" sldId="256"/>
            <ac:spMk id="26" creationId="{BCCFF59C-0361-EA99-0246-3749F36F7A84}"/>
          </ac:spMkLst>
        </pc:spChg>
        <pc:spChg chg="mod">
          <ac:chgData name="Dhanushree M Y" userId="543c32cd94388fe7" providerId="LiveId" clId="{530696F2-C35A-4482-BE6F-5E79894226A1}" dt="2024-01-05T10:06:14.084" v="1440"/>
          <ac:spMkLst>
            <pc:docMk/>
            <pc:sldMk cId="0" sldId="256"/>
            <ac:spMk id="27" creationId="{35552934-EFA6-94F0-8070-7A9B0C31307C}"/>
          </ac:spMkLst>
        </pc:spChg>
        <pc:spChg chg="add del">
          <ac:chgData name="Dhanushree M Y" userId="543c32cd94388fe7" providerId="LiveId" clId="{530696F2-C35A-4482-BE6F-5E79894226A1}" dt="2024-01-05T10:03:13.185" v="1434" actId="478"/>
          <ac:spMkLst>
            <pc:docMk/>
            <pc:sldMk cId="0" sldId="256"/>
            <ac:spMk id="336" creationId="{00000000-0000-0000-0000-000000000000}"/>
          </ac:spMkLst>
        </pc:spChg>
        <pc:spChg chg="mod">
          <ac:chgData name="Dhanushree M Y" userId="543c32cd94388fe7" providerId="LiveId" clId="{530696F2-C35A-4482-BE6F-5E79894226A1}" dt="2024-01-05T09:58:46.087" v="1419" actId="1076"/>
          <ac:spMkLst>
            <pc:docMk/>
            <pc:sldMk cId="0" sldId="256"/>
            <ac:spMk id="337" creationId="{00000000-0000-0000-0000-000000000000}"/>
          </ac:spMkLst>
        </pc:spChg>
        <pc:spChg chg="add del">
          <ac:chgData name="Dhanushree M Y" userId="543c32cd94388fe7" providerId="LiveId" clId="{530696F2-C35A-4482-BE6F-5E79894226A1}" dt="2024-01-05T10:03:13.468" v="1435" actId="478"/>
          <ac:spMkLst>
            <pc:docMk/>
            <pc:sldMk cId="0" sldId="256"/>
            <ac:spMk id="338" creationId="{00000000-0000-0000-0000-000000000000}"/>
          </ac:spMkLst>
        </pc:spChg>
        <pc:spChg chg="mod">
          <ac:chgData name="Dhanushree M Y" userId="543c32cd94388fe7" providerId="LiveId" clId="{530696F2-C35A-4482-BE6F-5E79894226A1}" dt="2024-01-05T10:07:28.726" v="1445"/>
          <ac:spMkLst>
            <pc:docMk/>
            <pc:sldMk cId="0" sldId="256"/>
            <ac:spMk id="339" creationId="{00000000-0000-0000-0000-000000000000}"/>
          </ac:spMkLst>
        </pc:spChg>
        <pc:grpChg chg="add del mod">
          <ac:chgData name="Dhanushree M Y" userId="543c32cd94388fe7" providerId="LiveId" clId="{530696F2-C35A-4482-BE6F-5E79894226A1}" dt="2024-01-05T10:06:18.219" v="1442" actId="478"/>
          <ac:grpSpMkLst>
            <pc:docMk/>
            <pc:sldMk cId="0" sldId="256"/>
            <ac:grpSpMk id="4" creationId="{1D3AAA4F-CB9B-5701-3B54-65F556501862}"/>
          </ac:grpSpMkLst>
        </pc:grpChg>
        <pc:grpChg chg="mod">
          <ac:chgData name="Dhanushree M Y" userId="543c32cd94388fe7" providerId="LiveId" clId="{530696F2-C35A-4482-BE6F-5E79894226A1}" dt="2024-01-05T10:06:12.854" v="1439" actId="1076"/>
          <ac:grpSpMkLst>
            <pc:docMk/>
            <pc:sldMk cId="0" sldId="256"/>
            <ac:grpSpMk id="340" creationId="{00000000-0000-0000-0000-000000000000}"/>
          </ac:grpSpMkLst>
        </pc:grpChg>
        <pc:grpChg chg="mod">
          <ac:chgData name="Dhanushree M Y" userId="543c32cd94388fe7" providerId="LiveId" clId="{530696F2-C35A-4482-BE6F-5E79894226A1}" dt="2024-01-05T10:03:13.771" v="1437" actId="1076"/>
          <ac:grpSpMkLst>
            <pc:docMk/>
            <pc:sldMk cId="0" sldId="256"/>
            <ac:grpSpMk id="587" creationId="{00000000-0000-0000-0000-000000000000}"/>
          </ac:grpSpMkLst>
        </pc:grpChg>
      </pc:sldChg>
      <pc:sldChg chg="addSp delSp modSp add del mod setBg delAnim modNotes">
        <pc:chgData name="Dhanushree M Y" userId="543c32cd94388fe7" providerId="LiveId" clId="{530696F2-C35A-4482-BE6F-5E79894226A1}" dt="2024-01-05T10:08:53.471" v="1461" actId="47"/>
        <pc:sldMkLst>
          <pc:docMk/>
          <pc:sldMk cId="0" sldId="258"/>
        </pc:sldMkLst>
        <pc:spChg chg="add mod">
          <ac:chgData name="Dhanushree M Y" userId="543c32cd94388fe7" providerId="LiveId" clId="{530696F2-C35A-4482-BE6F-5E79894226A1}" dt="2024-01-05T10:08:50.016" v="1458" actId="478"/>
          <ac:spMkLst>
            <pc:docMk/>
            <pc:sldMk cId="0" sldId="258"/>
            <ac:spMk id="3" creationId="{6FE1CCF5-4B8E-A50C-B7CB-65492270AD78}"/>
          </ac:spMkLst>
        </pc:spChg>
        <pc:spChg chg="del">
          <ac:chgData name="Dhanushree M Y" userId="543c32cd94388fe7" providerId="LiveId" clId="{530696F2-C35A-4482-BE6F-5E79894226A1}" dt="2024-01-05T10:08:50.016" v="1458" actId="478"/>
          <ac:spMkLst>
            <pc:docMk/>
            <pc:sldMk cId="0" sldId="258"/>
            <ac:spMk id="611" creationId="{00000000-0000-0000-0000-000000000000}"/>
          </ac:spMkLst>
        </pc:spChg>
        <pc:grpChg chg="mod">
          <ac:chgData name="Dhanushree M Y" userId="543c32cd94388fe7" providerId="LiveId" clId="{530696F2-C35A-4482-BE6F-5E79894226A1}" dt="2024-01-05T10:08:46.359" v="1457" actId="1076"/>
          <ac:grpSpMkLst>
            <pc:docMk/>
            <pc:sldMk cId="0" sldId="258"/>
            <ac:grpSpMk id="613" creationId="{00000000-0000-0000-0000-000000000000}"/>
          </ac:grpSpMkLst>
        </pc:grpChg>
      </pc:sldChg>
      <pc:sldChg chg="addSp delSp modSp add mod modTransition setBg modAnim modNotes">
        <pc:chgData name="Dhanushree M Y" userId="543c32cd94388fe7" providerId="LiveId" clId="{530696F2-C35A-4482-BE6F-5E79894226A1}" dt="2024-01-06T05:44:23.731" v="2927"/>
        <pc:sldMkLst>
          <pc:docMk/>
          <pc:sldMk cId="0" sldId="259"/>
        </pc:sldMkLst>
        <pc:spChg chg="mod">
          <ac:chgData name="Dhanushree M Y" userId="543c32cd94388fe7" providerId="LiveId" clId="{530696F2-C35A-4482-BE6F-5E79894226A1}" dt="2024-01-05T10:16:15.510" v="1635" actId="207"/>
          <ac:spMkLst>
            <pc:docMk/>
            <pc:sldMk cId="0" sldId="259"/>
            <ac:spMk id="3" creationId="{7A2E1427-3B48-0887-F380-9BA53D41BEFC}"/>
          </ac:spMkLst>
        </pc:spChg>
        <pc:spChg chg="mod">
          <ac:chgData name="Dhanushree M Y" userId="543c32cd94388fe7" providerId="LiveId" clId="{530696F2-C35A-4482-BE6F-5E79894226A1}" dt="2024-01-05T10:16:15.510" v="1635" actId="207"/>
          <ac:spMkLst>
            <pc:docMk/>
            <pc:sldMk cId="0" sldId="259"/>
            <ac:spMk id="5" creationId="{6DAB970F-A240-DEF4-888D-B293CD454289}"/>
          </ac:spMkLst>
        </pc:spChg>
        <pc:spChg chg="mod">
          <ac:chgData name="Dhanushree M Y" userId="543c32cd94388fe7" providerId="LiveId" clId="{530696F2-C35A-4482-BE6F-5E79894226A1}" dt="2024-01-05T10:16:15.510" v="1635" actId="207"/>
          <ac:spMkLst>
            <pc:docMk/>
            <pc:sldMk cId="0" sldId="259"/>
            <ac:spMk id="6" creationId="{CC4CB1C1-603F-BC81-F2F7-2523B3D9E336}"/>
          </ac:spMkLst>
        </pc:spChg>
        <pc:spChg chg="mod">
          <ac:chgData name="Dhanushree M Y" userId="543c32cd94388fe7" providerId="LiveId" clId="{530696F2-C35A-4482-BE6F-5E79894226A1}" dt="2024-01-05T10:16:15.510" v="1635" actId="207"/>
          <ac:spMkLst>
            <pc:docMk/>
            <pc:sldMk cId="0" sldId="259"/>
            <ac:spMk id="8" creationId="{8546421C-3BA8-833F-0372-CC75FC0EF0E3}"/>
          </ac:spMkLst>
        </pc:spChg>
        <pc:spChg chg="mod">
          <ac:chgData name="Dhanushree M Y" userId="543c32cd94388fe7" providerId="LiveId" clId="{530696F2-C35A-4482-BE6F-5E79894226A1}" dt="2024-01-05T10:16:15.510" v="1635" actId="207"/>
          <ac:spMkLst>
            <pc:docMk/>
            <pc:sldMk cId="0" sldId="259"/>
            <ac:spMk id="9" creationId="{91FB9F72-B5F8-3EA0-C170-8CEE06EDA02F}"/>
          </ac:spMkLst>
        </pc:spChg>
        <pc:spChg chg="mod">
          <ac:chgData name="Dhanushree M Y" userId="543c32cd94388fe7" providerId="LiveId" clId="{530696F2-C35A-4482-BE6F-5E79894226A1}" dt="2024-01-05T10:16:15.510" v="1635" actId="207"/>
          <ac:spMkLst>
            <pc:docMk/>
            <pc:sldMk cId="0" sldId="259"/>
            <ac:spMk id="10" creationId="{946AD54B-3BD0-D7C1-70B4-380F69047878}"/>
          </ac:spMkLst>
        </pc:spChg>
        <pc:spChg chg="mod">
          <ac:chgData name="Dhanushree M Y" userId="543c32cd94388fe7" providerId="LiveId" clId="{530696F2-C35A-4482-BE6F-5E79894226A1}" dt="2024-01-05T10:16:15.510" v="1635" actId="207"/>
          <ac:spMkLst>
            <pc:docMk/>
            <pc:sldMk cId="0" sldId="259"/>
            <ac:spMk id="11" creationId="{4FC3FFF6-8970-E67F-E884-DA3FDD34E9E2}"/>
          </ac:spMkLst>
        </pc:spChg>
        <pc:spChg chg="mod">
          <ac:chgData name="Dhanushree M Y" userId="543c32cd94388fe7" providerId="LiveId" clId="{530696F2-C35A-4482-BE6F-5E79894226A1}" dt="2024-01-05T10:16:15.510" v="1635" actId="207"/>
          <ac:spMkLst>
            <pc:docMk/>
            <pc:sldMk cId="0" sldId="259"/>
            <ac:spMk id="12" creationId="{AC56D2B5-F26E-D040-EEDD-A79C80242422}"/>
          </ac:spMkLst>
        </pc:spChg>
        <pc:spChg chg="mod">
          <ac:chgData name="Dhanushree M Y" userId="543c32cd94388fe7" providerId="LiveId" clId="{530696F2-C35A-4482-BE6F-5E79894226A1}" dt="2024-01-05T10:16:15.510" v="1635" actId="207"/>
          <ac:spMkLst>
            <pc:docMk/>
            <pc:sldMk cId="0" sldId="259"/>
            <ac:spMk id="13" creationId="{C0F7BD5C-0EB4-5EDC-DC6C-4E107B78E9C6}"/>
          </ac:spMkLst>
        </pc:spChg>
        <pc:spChg chg="mod">
          <ac:chgData name="Dhanushree M Y" userId="543c32cd94388fe7" providerId="LiveId" clId="{530696F2-C35A-4482-BE6F-5E79894226A1}" dt="2024-01-05T10:15:58.998" v="1633" actId="1076"/>
          <ac:spMkLst>
            <pc:docMk/>
            <pc:sldMk cId="0" sldId="259"/>
            <ac:spMk id="733" creationId="{00000000-0000-0000-0000-000000000000}"/>
          </ac:spMkLst>
        </pc:spChg>
        <pc:spChg chg="mod">
          <ac:chgData name="Dhanushree M Y" userId="543c32cd94388fe7" providerId="LiveId" clId="{530696F2-C35A-4482-BE6F-5E79894226A1}" dt="2024-01-06T03:39:29.812" v="1644" actId="20577"/>
          <ac:spMkLst>
            <pc:docMk/>
            <pc:sldMk cId="0" sldId="259"/>
            <ac:spMk id="734" creationId="{00000000-0000-0000-0000-000000000000}"/>
          </ac:spMkLst>
        </pc:spChg>
        <pc:grpChg chg="add del mod">
          <ac:chgData name="Dhanushree M Y" userId="543c32cd94388fe7" providerId="LiveId" clId="{530696F2-C35A-4482-BE6F-5E79894226A1}" dt="2024-01-05T10:16:21.433" v="1638" actId="478"/>
          <ac:grpSpMkLst>
            <pc:docMk/>
            <pc:sldMk cId="0" sldId="259"/>
            <ac:grpSpMk id="2" creationId="{2DEF092B-C20C-5768-7C5C-09B2789A40AF}"/>
          </ac:grpSpMkLst>
        </pc:grpChg>
        <pc:grpChg chg="mod">
          <ac:chgData name="Dhanushree M Y" userId="543c32cd94388fe7" providerId="LiveId" clId="{530696F2-C35A-4482-BE6F-5E79894226A1}" dt="2024-01-05T10:16:15.510" v="1635" actId="207"/>
          <ac:grpSpMkLst>
            <pc:docMk/>
            <pc:sldMk cId="0" sldId="259"/>
            <ac:grpSpMk id="4" creationId="{F5C409CA-52BA-F513-4F85-26BA0CA2A12F}"/>
          </ac:grpSpMkLst>
        </pc:grpChg>
        <pc:grpChg chg="mod">
          <ac:chgData name="Dhanushree M Y" userId="543c32cd94388fe7" providerId="LiveId" clId="{530696F2-C35A-4482-BE6F-5E79894226A1}" dt="2024-01-05T10:16:15.510" v="1635" actId="207"/>
          <ac:grpSpMkLst>
            <pc:docMk/>
            <pc:sldMk cId="0" sldId="259"/>
            <ac:grpSpMk id="7" creationId="{863D3555-4C5F-CBD0-5AC6-7E9493392E8B}"/>
          </ac:grpSpMkLst>
        </pc:grpChg>
        <pc:grpChg chg="mod">
          <ac:chgData name="Dhanushree M Y" userId="543c32cd94388fe7" providerId="LiveId" clId="{530696F2-C35A-4482-BE6F-5E79894226A1}" dt="2024-01-06T03:39:14.862" v="1643" actId="1076"/>
          <ac:grpSpMkLst>
            <pc:docMk/>
            <pc:sldMk cId="0" sldId="259"/>
            <ac:grpSpMk id="735" creationId="{00000000-0000-0000-0000-000000000000}"/>
          </ac:grpSpMkLst>
        </pc:grpChg>
        <pc:graphicFrameChg chg="add del mod modGraphic">
          <ac:chgData name="Dhanushree M Y" userId="543c32cd94388fe7" providerId="LiveId" clId="{530696F2-C35A-4482-BE6F-5E79894226A1}" dt="2024-01-06T03:40:57.078" v="1648" actId="478"/>
          <ac:graphicFrameMkLst>
            <pc:docMk/>
            <pc:sldMk cId="0" sldId="259"/>
            <ac:graphicFrameMk id="2" creationId="{129A2AEB-0450-308A-D088-70783A57C2FE}"/>
          </ac:graphicFrameMkLst>
        </pc:graphicFrameChg>
      </pc:sldChg>
      <pc:sldChg chg="del">
        <pc:chgData name="Dhanushree M Y" userId="543c32cd94388fe7" providerId="LiveId" clId="{530696F2-C35A-4482-BE6F-5E79894226A1}" dt="2024-01-05T09:18:34.973" v="642" actId="47"/>
        <pc:sldMkLst>
          <pc:docMk/>
          <pc:sldMk cId="3979649407" sldId="259"/>
        </pc:sldMkLst>
      </pc:sldChg>
      <pc:sldChg chg="del">
        <pc:chgData name="Dhanushree M Y" userId="543c32cd94388fe7" providerId="LiveId" clId="{530696F2-C35A-4482-BE6F-5E79894226A1}" dt="2024-01-05T06:32:16.303" v="0" actId="47"/>
        <pc:sldMkLst>
          <pc:docMk/>
          <pc:sldMk cId="141078548" sldId="260"/>
        </pc:sldMkLst>
      </pc:sldChg>
      <pc:sldChg chg="addSp delSp modSp add del mod">
        <pc:chgData name="Dhanushree M Y" userId="543c32cd94388fe7" providerId="LiveId" clId="{530696F2-C35A-4482-BE6F-5E79894226A1}" dt="2024-01-06T05:04:08.483" v="2428" actId="47"/>
        <pc:sldMkLst>
          <pc:docMk/>
          <pc:sldMk cId="0" sldId="271"/>
        </pc:sldMkLst>
        <pc:spChg chg="add del mod">
          <ac:chgData name="Dhanushree M Y" userId="543c32cd94388fe7" providerId="LiveId" clId="{530696F2-C35A-4482-BE6F-5E79894226A1}" dt="2024-01-06T04:29:35.718" v="2157" actId="478"/>
          <ac:spMkLst>
            <pc:docMk/>
            <pc:sldMk cId="0" sldId="271"/>
            <ac:spMk id="2" creationId="{2A227E27-5806-0E27-317F-6849410C7C88}"/>
          </ac:spMkLst>
        </pc:spChg>
        <pc:spChg chg="add mod">
          <ac:chgData name="Dhanushree M Y" userId="543c32cd94388fe7" providerId="LiveId" clId="{530696F2-C35A-4482-BE6F-5E79894226A1}" dt="2024-01-06T04:29:30.990" v="2155" actId="20577"/>
          <ac:spMkLst>
            <pc:docMk/>
            <pc:sldMk cId="0" sldId="271"/>
            <ac:spMk id="3" creationId="{FD867C3C-B3CA-A1DB-F24C-4AE4928C396F}"/>
          </ac:spMkLst>
        </pc:spChg>
        <pc:spChg chg="add del mod">
          <ac:chgData name="Dhanushree M Y" userId="543c32cd94388fe7" providerId="LiveId" clId="{530696F2-C35A-4482-BE6F-5E79894226A1}" dt="2024-01-06T04:29:43.194" v="2161" actId="478"/>
          <ac:spMkLst>
            <pc:docMk/>
            <pc:sldMk cId="0" sldId="271"/>
            <ac:spMk id="4" creationId="{0FBAD09C-DB8A-CC2A-BD28-FA666FAA739E}"/>
          </ac:spMkLst>
        </pc:spChg>
        <pc:spChg chg="add mod">
          <ac:chgData name="Dhanushree M Y" userId="543c32cd94388fe7" providerId="LiveId" clId="{530696F2-C35A-4482-BE6F-5E79894226A1}" dt="2024-01-06T04:29:52.990" v="2163" actId="20577"/>
          <ac:spMkLst>
            <pc:docMk/>
            <pc:sldMk cId="0" sldId="271"/>
            <ac:spMk id="5" creationId="{9C98D4A7-BB60-7313-5920-62FE22458E95}"/>
          </ac:spMkLst>
        </pc:spChg>
        <pc:spChg chg="add mod">
          <ac:chgData name="Dhanushree M Y" userId="543c32cd94388fe7" providerId="LiveId" clId="{530696F2-C35A-4482-BE6F-5E79894226A1}" dt="2024-01-06T04:30:18.612" v="2176" actId="20577"/>
          <ac:spMkLst>
            <pc:docMk/>
            <pc:sldMk cId="0" sldId="271"/>
            <ac:spMk id="6" creationId="{10009350-FF52-8D31-6A17-DD388B81A5FB}"/>
          </ac:spMkLst>
        </pc:spChg>
        <pc:spChg chg="add del mod">
          <ac:chgData name="Dhanushree M Y" userId="543c32cd94388fe7" providerId="LiveId" clId="{530696F2-C35A-4482-BE6F-5E79894226A1}" dt="2024-01-06T04:30:17.839" v="2173"/>
          <ac:spMkLst>
            <pc:docMk/>
            <pc:sldMk cId="0" sldId="271"/>
            <ac:spMk id="7" creationId="{E7EB6839-AC84-0F07-1AAB-9D8355450385}"/>
          </ac:spMkLst>
        </pc:spChg>
        <pc:spChg chg="add mod">
          <ac:chgData name="Dhanushree M Y" userId="543c32cd94388fe7" providerId="LiveId" clId="{530696F2-C35A-4482-BE6F-5E79894226A1}" dt="2024-01-06T04:31:39.032" v="2189" actId="404"/>
          <ac:spMkLst>
            <pc:docMk/>
            <pc:sldMk cId="0" sldId="271"/>
            <ac:spMk id="9" creationId="{FAD9B5B1-BF01-687B-1926-EE5FD4CF307C}"/>
          </ac:spMkLst>
        </pc:spChg>
        <pc:spChg chg="mod">
          <ac:chgData name="Dhanushree M Y" userId="543c32cd94388fe7" providerId="LiveId" clId="{530696F2-C35A-4482-BE6F-5E79894226A1}" dt="2024-01-06T04:28:30.166" v="2152" actId="1076"/>
          <ac:spMkLst>
            <pc:docMk/>
            <pc:sldMk cId="0" sldId="271"/>
            <ac:spMk id="1876" creationId="{00000000-0000-0000-0000-000000000000}"/>
          </ac:spMkLst>
        </pc:spChg>
        <pc:spChg chg="mod">
          <ac:chgData name="Dhanushree M Y" userId="543c32cd94388fe7" providerId="LiveId" clId="{530696F2-C35A-4482-BE6F-5E79894226A1}" dt="2024-01-06T04:30:56.998" v="2181" actId="1076"/>
          <ac:spMkLst>
            <pc:docMk/>
            <pc:sldMk cId="0" sldId="271"/>
            <ac:spMk id="1930" creationId="{00000000-0000-0000-0000-000000000000}"/>
          </ac:spMkLst>
        </pc:spChg>
        <pc:spChg chg="mod">
          <ac:chgData name="Dhanushree M Y" userId="543c32cd94388fe7" providerId="LiveId" clId="{530696F2-C35A-4482-BE6F-5E79894226A1}" dt="2024-01-06T04:29:56.301" v="2165" actId="20577"/>
          <ac:spMkLst>
            <pc:docMk/>
            <pc:sldMk cId="0" sldId="271"/>
            <ac:spMk id="1931" creationId="{00000000-0000-0000-0000-000000000000}"/>
          </ac:spMkLst>
        </pc:spChg>
        <pc:grpChg chg="mod">
          <ac:chgData name="Dhanushree M Y" userId="543c32cd94388fe7" providerId="LiveId" clId="{530696F2-C35A-4482-BE6F-5E79894226A1}" dt="2024-01-06T04:30:18.025" v="2174" actId="14100"/>
          <ac:grpSpMkLst>
            <pc:docMk/>
            <pc:sldMk cId="0" sldId="271"/>
            <ac:grpSpMk id="1929" creationId="{00000000-0000-0000-0000-000000000000}"/>
          </ac:grpSpMkLst>
        </pc:grpChg>
      </pc:sldChg>
      <pc:sldChg chg="del">
        <pc:chgData name="Dhanushree M Y" userId="543c32cd94388fe7" providerId="LiveId" clId="{530696F2-C35A-4482-BE6F-5E79894226A1}" dt="2024-01-05T09:29:04.881" v="1243" actId="47"/>
        <pc:sldMkLst>
          <pc:docMk/>
          <pc:sldMk cId="314090932" sldId="278"/>
        </pc:sldMkLst>
      </pc:sldChg>
      <pc:sldChg chg="del">
        <pc:chgData name="Dhanushree M Y" userId="543c32cd94388fe7" providerId="LiveId" clId="{530696F2-C35A-4482-BE6F-5E79894226A1}" dt="2024-01-05T08:53:40.605" v="287" actId="47"/>
        <pc:sldMkLst>
          <pc:docMk/>
          <pc:sldMk cId="2737942562" sldId="298"/>
        </pc:sldMkLst>
      </pc:sldChg>
      <pc:sldChg chg="del">
        <pc:chgData name="Dhanushree M Y" userId="543c32cd94388fe7" providerId="LiveId" clId="{530696F2-C35A-4482-BE6F-5E79894226A1}" dt="2024-01-05T08:57:58.633" v="305" actId="47"/>
        <pc:sldMkLst>
          <pc:docMk/>
          <pc:sldMk cId="4179153492" sldId="299"/>
        </pc:sldMkLst>
      </pc:sldChg>
      <pc:sldChg chg="del">
        <pc:chgData name="Dhanushree M Y" userId="543c32cd94388fe7" providerId="LiveId" clId="{530696F2-C35A-4482-BE6F-5E79894226A1}" dt="2024-01-05T08:57:50.569" v="303" actId="47"/>
        <pc:sldMkLst>
          <pc:docMk/>
          <pc:sldMk cId="689816630" sldId="300"/>
        </pc:sldMkLst>
      </pc:sldChg>
      <pc:sldChg chg="del">
        <pc:chgData name="Dhanushree M Y" userId="543c32cd94388fe7" providerId="LiveId" clId="{530696F2-C35A-4482-BE6F-5E79894226A1}" dt="2024-01-05T09:29:34.108" v="1248" actId="47"/>
        <pc:sldMkLst>
          <pc:docMk/>
          <pc:sldMk cId="159771542" sldId="302"/>
        </pc:sldMkLst>
      </pc:sldChg>
      <pc:sldChg chg="modSp del">
        <pc:chgData name="Dhanushree M Y" userId="543c32cd94388fe7" providerId="LiveId" clId="{530696F2-C35A-4482-BE6F-5E79894226A1}" dt="2024-01-05T09:29:34.910" v="1249" actId="47"/>
        <pc:sldMkLst>
          <pc:docMk/>
          <pc:sldMk cId="364121930" sldId="303"/>
        </pc:sldMkLst>
        <pc:spChg chg="mod">
          <ac:chgData name="Dhanushree M Y" userId="543c32cd94388fe7" providerId="LiveId" clId="{530696F2-C35A-4482-BE6F-5E79894226A1}" dt="2024-01-05T08:41:09.009" v="254" actId="1076"/>
          <ac:spMkLst>
            <pc:docMk/>
            <pc:sldMk cId="364121930" sldId="303"/>
            <ac:spMk id="11" creationId="{BE256A7D-4D3E-4791-ACE2-E5AB80B7B69D}"/>
          </ac:spMkLst>
        </pc:spChg>
        <pc:grpChg chg="mod">
          <ac:chgData name="Dhanushree M Y" userId="543c32cd94388fe7" providerId="LiveId" clId="{530696F2-C35A-4482-BE6F-5E79894226A1}" dt="2024-01-05T08:41:09.009" v="254" actId="1076"/>
          <ac:grpSpMkLst>
            <pc:docMk/>
            <pc:sldMk cId="364121930" sldId="303"/>
            <ac:grpSpMk id="9" creationId="{0F1E46A2-B67C-4C6F-95B6-44D102B929CA}"/>
          </ac:grpSpMkLst>
        </pc:grpChg>
        <pc:picChg chg="mod">
          <ac:chgData name="Dhanushree M Y" userId="543c32cd94388fe7" providerId="LiveId" clId="{530696F2-C35A-4482-BE6F-5E79894226A1}" dt="2024-01-05T08:41:09.009" v="254" actId="1076"/>
          <ac:picMkLst>
            <pc:docMk/>
            <pc:sldMk cId="364121930" sldId="303"/>
            <ac:picMk id="10" creationId="{E56741B6-166F-406D-BC9C-8722AC389444}"/>
          </ac:picMkLst>
        </pc:picChg>
      </pc:sldChg>
      <pc:sldChg chg="del">
        <pc:chgData name="Dhanushree M Y" userId="543c32cd94388fe7" providerId="LiveId" clId="{530696F2-C35A-4482-BE6F-5E79894226A1}" dt="2024-01-05T09:29:40.711" v="1250" actId="47"/>
        <pc:sldMkLst>
          <pc:docMk/>
          <pc:sldMk cId="313758320" sldId="304"/>
        </pc:sldMkLst>
      </pc:sldChg>
      <pc:sldChg chg="del">
        <pc:chgData name="Dhanushree M Y" userId="543c32cd94388fe7" providerId="LiveId" clId="{530696F2-C35A-4482-BE6F-5E79894226A1}" dt="2024-01-05T09:30:21.646" v="1258" actId="47"/>
        <pc:sldMkLst>
          <pc:docMk/>
          <pc:sldMk cId="212682184" sldId="305"/>
        </pc:sldMkLst>
      </pc:sldChg>
      <pc:sldChg chg="del">
        <pc:chgData name="Dhanushree M Y" userId="543c32cd94388fe7" providerId="LiveId" clId="{530696F2-C35A-4482-BE6F-5E79894226A1}" dt="2024-01-05T09:30:22.711" v="1259" actId="47"/>
        <pc:sldMkLst>
          <pc:docMk/>
          <pc:sldMk cId="486176497" sldId="306"/>
        </pc:sldMkLst>
      </pc:sldChg>
      <pc:sldChg chg="del">
        <pc:chgData name="Dhanushree M Y" userId="543c32cd94388fe7" providerId="LiveId" clId="{530696F2-C35A-4482-BE6F-5E79894226A1}" dt="2024-01-05T09:16:29.935" v="614" actId="47"/>
        <pc:sldMkLst>
          <pc:docMk/>
          <pc:sldMk cId="3423133475" sldId="307"/>
        </pc:sldMkLst>
      </pc:sldChg>
      <pc:sldChg chg="del">
        <pc:chgData name="Dhanushree M Y" userId="543c32cd94388fe7" providerId="LiveId" clId="{530696F2-C35A-4482-BE6F-5E79894226A1}" dt="2024-01-05T06:59:21.970" v="176" actId="47"/>
        <pc:sldMkLst>
          <pc:docMk/>
          <pc:sldMk cId="4201278032" sldId="309"/>
        </pc:sldMkLst>
      </pc:sldChg>
      <pc:sldChg chg="del">
        <pc:chgData name="Dhanushree M Y" userId="543c32cd94388fe7" providerId="LiveId" clId="{530696F2-C35A-4482-BE6F-5E79894226A1}" dt="2024-01-05T08:53:42.663" v="289" actId="47"/>
        <pc:sldMkLst>
          <pc:docMk/>
          <pc:sldMk cId="1557309788" sldId="310"/>
        </pc:sldMkLst>
      </pc:sldChg>
      <pc:sldChg chg="del">
        <pc:chgData name="Dhanushree M Y" userId="543c32cd94388fe7" providerId="LiveId" clId="{530696F2-C35A-4482-BE6F-5E79894226A1}" dt="2024-01-05T06:59:25.493" v="177" actId="47"/>
        <pc:sldMkLst>
          <pc:docMk/>
          <pc:sldMk cId="2498161071" sldId="311"/>
        </pc:sldMkLst>
      </pc:sldChg>
      <pc:sldChg chg="addSp delSp modSp add del mod modTransition">
        <pc:chgData name="Dhanushree M Y" userId="543c32cd94388fe7" providerId="LiveId" clId="{530696F2-C35A-4482-BE6F-5E79894226A1}" dt="2024-01-06T05:44:23.731" v="2927"/>
        <pc:sldMkLst>
          <pc:docMk/>
          <pc:sldMk cId="1279224923" sldId="312"/>
        </pc:sldMkLst>
        <pc:spChg chg="mod">
          <ac:chgData name="Dhanushree M Y" userId="543c32cd94388fe7" providerId="LiveId" clId="{530696F2-C35A-4482-BE6F-5E79894226A1}" dt="2024-01-06T05:20:07.928" v="2592" actId="1076"/>
          <ac:spMkLst>
            <pc:docMk/>
            <pc:sldMk cId="1279224923" sldId="312"/>
            <ac:spMk id="2" creationId="{D735F7F3-C1B5-4B60-A00A-4EB618DDFB5A}"/>
          </ac:spMkLst>
        </pc:spChg>
        <pc:spChg chg="mod">
          <ac:chgData name="Dhanushree M Y" userId="543c32cd94388fe7" providerId="LiveId" clId="{530696F2-C35A-4482-BE6F-5E79894226A1}" dt="2024-01-06T05:20:37.475" v="2596" actId="20577"/>
          <ac:spMkLst>
            <pc:docMk/>
            <pc:sldMk cId="1279224923" sldId="312"/>
            <ac:spMk id="5" creationId="{E99239C8-0F49-486E-BB56-ACAC8F57FC88}"/>
          </ac:spMkLst>
        </pc:spChg>
        <pc:spChg chg="mod">
          <ac:chgData name="Dhanushree M Y" userId="543c32cd94388fe7" providerId="LiveId" clId="{530696F2-C35A-4482-BE6F-5E79894226A1}" dt="2024-01-06T05:09:33.324" v="2507"/>
          <ac:spMkLst>
            <pc:docMk/>
            <pc:sldMk cId="1279224923" sldId="312"/>
            <ac:spMk id="6" creationId="{1266329A-9051-4C62-B5C3-7A053217E762}"/>
          </ac:spMkLst>
        </pc:spChg>
        <pc:spChg chg="mod">
          <ac:chgData name="Dhanushree M Y" userId="543c32cd94388fe7" providerId="LiveId" clId="{530696F2-C35A-4482-BE6F-5E79894226A1}" dt="2024-01-06T05:13:05.815" v="2527" actId="20577"/>
          <ac:spMkLst>
            <pc:docMk/>
            <pc:sldMk cId="1279224923" sldId="312"/>
            <ac:spMk id="8" creationId="{55584A91-24A7-4CC3-899B-4880B67DA4F9}"/>
          </ac:spMkLst>
        </pc:spChg>
        <pc:spChg chg="mod">
          <ac:chgData name="Dhanushree M Y" userId="543c32cd94388fe7" providerId="LiveId" clId="{530696F2-C35A-4482-BE6F-5E79894226A1}" dt="2024-01-06T05:10:46.859" v="2512" actId="207"/>
          <ac:spMkLst>
            <pc:docMk/>
            <pc:sldMk cId="1279224923" sldId="312"/>
            <ac:spMk id="9" creationId="{69EAE5BC-EF51-4B46-9EAC-C74F8F457F46}"/>
          </ac:spMkLst>
        </pc:spChg>
        <pc:spChg chg="mod">
          <ac:chgData name="Dhanushree M Y" userId="543c32cd94388fe7" providerId="LiveId" clId="{530696F2-C35A-4482-BE6F-5E79894226A1}" dt="2024-01-06T05:10:25.028" v="2510"/>
          <ac:spMkLst>
            <pc:docMk/>
            <pc:sldMk cId="1279224923" sldId="312"/>
            <ac:spMk id="10" creationId="{CA39AC5E-5C8F-46BC-A14C-F8DD44932770}"/>
          </ac:spMkLst>
        </pc:spChg>
        <pc:spChg chg="mod">
          <ac:chgData name="Dhanushree M Y" userId="543c32cd94388fe7" providerId="LiveId" clId="{530696F2-C35A-4482-BE6F-5E79894226A1}" dt="2024-01-06T05:13:01.574" v="2523" actId="20577"/>
          <ac:spMkLst>
            <pc:docMk/>
            <pc:sldMk cId="1279224923" sldId="312"/>
            <ac:spMk id="12" creationId="{2DA09D82-0195-4594-BC14-85FCA030B56C}"/>
          </ac:spMkLst>
        </pc:spChg>
        <pc:spChg chg="mod">
          <ac:chgData name="Dhanushree M Y" userId="543c32cd94388fe7" providerId="LiveId" clId="{530696F2-C35A-4482-BE6F-5E79894226A1}" dt="2024-01-06T05:11:30.430" v="2513"/>
          <ac:spMkLst>
            <pc:docMk/>
            <pc:sldMk cId="1279224923" sldId="312"/>
            <ac:spMk id="14" creationId="{B6237FB5-4F09-42D7-92A5-DB8CCFE6C404}"/>
          </ac:spMkLst>
        </pc:spChg>
        <pc:spChg chg="del">
          <ac:chgData name="Dhanushree M Y" userId="543c32cd94388fe7" providerId="LiveId" clId="{530696F2-C35A-4482-BE6F-5E79894226A1}" dt="2024-01-06T05:13:54.838" v="2532" actId="478"/>
          <ac:spMkLst>
            <pc:docMk/>
            <pc:sldMk cId="1279224923" sldId="312"/>
            <ac:spMk id="15" creationId="{D55C3902-6CEC-4EB8-B9E2-4DE492E5303D}"/>
          </ac:spMkLst>
        </pc:spChg>
        <pc:spChg chg="del">
          <ac:chgData name="Dhanushree M Y" userId="543c32cd94388fe7" providerId="LiveId" clId="{530696F2-C35A-4482-BE6F-5E79894226A1}" dt="2024-01-06T05:13:56.071" v="2533" actId="478"/>
          <ac:spMkLst>
            <pc:docMk/>
            <pc:sldMk cId="1279224923" sldId="312"/>
            <ac:spMk id="16" creationId="{BBD69428-60AF-416D-B52B-B86C5B84E176}"/>
          </ac:spMkLst>
        </pc:spChg>
        <pc:spChg chg="del">
          <ac:chgData name="Dhanushree M Y" userId="543c32cd94388fe7" providerId="LiveId" clId="{530696F2-C35A-4482-BE6F-5E79894226A1}" dt="2024-01-06T05:13:56.865" v="2534" actId="478"/>
          <ac:spMkLst>
            <pc:docMk/>
            <pc:sldMk cId="1279224923" sldId="312"/>
            <ac:spMk id="17" creationId="{6CBE4A22-F231-49EC-BEBF-408DB01CD3F0}"/>
          </ac:spMkLst>
        </pc:spChg>
        <pc:spChg chg="del">
          <ac:chgData name="Dhanushree M Y" userId="543c32cd94388fe7" providerId="LiveId" clId="{530696F2-C35A-4482-BE6F-5E79894226A1}" dt="2024-01-06T05:13:57.737" v="2535" actId="478"/>
          <ac:spMkLst>
            <pc:docMk/>
            <pc:sldMk cId="1279224923" sldId="312"/>
            <ac:spMk id="34" creationId="{3BDC78B5-6755-44E2-8E5C-BC93BEF8C7FC}"/>
          </ac:spMkLst>
        </pc:spChg>
        <pc:spChg chg="mod">
          <ac:chgData name="Dhanushree M Y" userId="543c32cd94388fe7" providerId="LiveId" clId="{530696F2-C35A-4482-BE6F-5E79894226A1}" dt="2024-01-06T05:12:27.744" v="2516" actId="207"/>
          <ac:spMkLst>
            <pc:docMk/>
            <pc:sldMk cId="1279224923" sldId="312"/>
            <ac:spMk id="42" creationId="{E8F0AC16-08D0-45FB-8F56-6BFF47DBA72E}"/>
          </ac:spMkLst>
        </pc:spChg>
        <pc:spChg chg="mod">
          <ac:chgData name="Dhanushree M Y" userId="543c32cd94388fe7" providerId="LiveId" clId="{530696F2-C35A-4482-BE6F-5E79894226A1}" dt="2024-01-06T05:07:10.874" v="2498"/>
          <ac:spMkLst>
            <pc:docMk/>
            <pc:sldMk cId="1279224923" sldId="312"/>
            <ac:spMk id="43" creationId="{A5B07F42-D5E7-4B74-AB2F-4079B3BBC614}"/>
          </ac:spMkLst>
        </pc:spChg>
        <pc:spChg chg="add del">
          <ac:chgData name="Dhanushree M Y" userId="543c32cd94388fe7" providerId="LiveId" clId="{530696F2-C35A-4482-BE6F-5E79894226A1}" dt="2024-01-06T05:13:20.792" v="2531" actId="478"/>
          <ac:spMkLst>
            <pc:docMk/>
            <pc:sldMk cId="1279224923" sldId="312"/>
            <ac:spMk id="44" creationId="{F604B481-0557-4E5C-838E-5A40607CD12F}"/>
          </ac:spMkLst>
        </pc:spChg>
        <pc:spChg chg="add del">
          <ac:chgData name="Dhanushree M Y" userId="543c32cd94388fe7" providerId="LiveId" clId="{530696F2-C35A-4482-BE6F-5E79894226A1}" dt="2024-01-06T05:13:20.490" v="2530" actId="478"/>
          <ac:spMkLst>
            <pc:docMk/>
            <pc:sldMk cId="1279224923" sldId="312"/>
            <ac:spMk id="45" creationId="{743D8FA6-33D2-4653-A96C-CD7305260BC1}"/>
          </ac:spMkLst>
        </pc:spChg>
        <pc:spChg chg="add del">
          <ac:chgData name="Dhanushree M Y" userId="543c32cd94388fe7" providerId="LiveId" clId="{530696F2-C35A-4482-BE6F-5E79894226A1}" dt="2024-01-06T05:15:20.404" v="2541" actId="11529"/>
          <ac:spMkLst>
            <pc:docMk/>
            <pc:sldMk cId="1279224923" sldId="312"/>
            <ac:spMk id="48" creationId="{401A8E4B-B3AF-4596-780A-0A21FB391EC1}"/>
          </ac:spMkLst>
        </pc:spChg>
        <pc:grpChg chg="mod">
          <ac:chgData name="Dhanushree M Y" userId="543c32cd94388fe7" providerId="LiveId" clId="{530696F2-C35A-4482-BE6F-5E79894226A1}" dt="2024-01-06T05:12:58.938" v="2521" actId="1076"/>
          <ac:grpSpMkLst>
            <pc:docMk/>
            <pc:sldMk cId="1279224923" sldId="312"/>
            <ac:grpSpMk id="7" creationId="{30B822E6-38D5-4B59-A63D-C02B0A1E8757}"/>
          </ac:grpSpMkLst>
        </pc:grpChg>
        <pc:grpChg chg="mod">
          <ac:chgData name="Dhanushree M Y" userId="543c32cd94388fe7" providerId="LiveId" clId="{530696F2-C35A-4482-BE6F-5E79894226A1}" dt="2024-01-06T05:12:55.651" v="2520" actId="1076"/>
          <ac:grpSpMkLst>
            <pc:docMk/>
            <pc:sldMk cId="1279224923" sldId="312"/>
            <ac:grpSpMk id="11" creationId="{C6027F9B-E2C7-4CAE-879B-18A97CDEAE75}"/>
          </ac:grpSpMkLst>
        </pc:grpChg>
        <pc:graphicFrameChg chg="add del mod modGraphic">
          <ac:chgData name="Dhanushree M Y" userId="543c32cd94388fe7" providerId="LiveId" clId="{530696F2-C35A-4482-BE6F-5E79894226A1}" dt="2024-01-06T05:20:41.193" v="2597" actId="478"/>
          <ac:graphicFrameMkLst>
            <pc:docMk/>
            <pc:sldMk cId="1279224923" sldId="312"/>
            <ac:graphicFrameMk id="49" creationId="{472D7156-E2E7-ACD5-9B6F-E296B0811341}"/>
          </ac:graphicFrameMkLst>
        </pc:graphicFrameChg>
        <pc:cxnChg chg="del">
          <ac:chgData name="Dhanushree M Y" userId="543c32cd94388fe7" providerId="LiveId" clId="{530696F2-C35A-4482-BE6F-5E79894226A1}" dt="2024-01-06T05:13:59.154" v="2537" actId="478"/>
          <ac:cxnSpMkLst>
            <pc:docMk/>
            <pc:sldMk cId="1279224923" sldId="312"/>
            <ac:cxnSpMk id="18" creationId="{BD89A3E7-BB87-4F94-8FD2-56D0BEC2FD6F}"/>
          </ac:cxnSpMkLst>
        </pc:cxnChg>
        <pc:cxnChg chg="del">
          <ac:chgData name="Dhanushree M Y" userId="543c32cd94388fe7" providerId="LiveId" clId="{530696F2-C35A-4482-BE6F-5E79894226A1}" dt="2024-01-06T05:13:59.723" v="2538" actId="478"/>
          <ac:cxnSpMkLst>
            <pc:docMk/>
            <pc:sldMk cId="1279224923" sldId="312"/>
            <ac:cxnSpMk id="19" creationId="{9650011D-6034-4D77-BE0A-8CE8815F77F9}"/>
          </ac:cxnSpMkLst>
        </pc:cxnChg>
        <pc:cxnChg chg="del">
          <ac:chgData name="Dhanushree M Y" userId="543c32cd94388fe7" providerId="LiveId" clId="{530696F2-C35A-4482-BE6F-5E79894226A1}" dt="2024-01-06T05:14:00.434" v="2539" actId="478"/>
          <ac:cxnSpMkLst>
            <pc:docMk/>
            <pc:sldMk cId="1279224923" sldId="312"/>
            <ac:cxnSpMk id="20" creationId="{148DFCCA-7948-4BA7-896E-1E2E7718BD82}"/>
          </ac:cxnSpMkLst>
        </pc:cxnChg>
        <pc:cxnChg chg="del">
          <ac:chgData name="Dhanushree M Y" userId="543c32cd94388fe7" providerId="LiveId" clId="{530696F2-C35A-4482-BE6F-5E79894226A1}" dt="2024-01-06T05:13:58.620" v="2536" actId="478"/>
          <ac:cxnSpMkLst>
            <pc:docMk/>
            <pc:sldMk cId="1279224923" sldId="312"/>
            <ac:cxnSpMk id="35" creationId="{BD73A433-C37E-4158-852A-E4D7DDCD3B88}"/>
          </ac:cxnSpMkLst>
        </pc:cxnChg>
      </pc:sldChg>
      <pc:sldChg chg="del">
        <pc:chgData name="Dhanushree M Y" userId="543c32cd94388fe7" providerId="LiveId" clId="{530696F2-C35A-4482-BE6F-5E79894226A1}" dt="2024-01-05T08:57:08.168" v="293" actId="47"/>
        <pc:sldMkLst>
          <pc:docMk/>
          <pc:sldMk cId="3827296069" sldId="313"/>
        </pc:sldMkLst>
      </pc:sldChg>
      <pc:sldChg chg="del">
        <pc:chgData name="Dhanushree M Y" userId="543c32cd94388fe7" providerId="LiveId" clId="{530696F2-C35A-4482-BE6F-5E79894226A1}" dt="2024-01-05T08:57:09.232" v="294" actId="47"/>
        <pc:sldMkLst>
          <pc:docMk/>
          <pc:sldMk cId="3668670005" sldId="314"/>
        </pc:sldMkLst>
      </pc:sldChg>
      <pc:sldChg chg="del">
        <pc:chgData name="Dhanushree M Y" userId="543c32cd94388fe7" providerId="LiveId" clId="{530696F2-C35A-4482-BE6F-5E79894226A1}" dt="2024-01-05T08:57:31.412" v="295" actId="47"/>
        <pc:sldMkLst>
          <pc:docMk/>
          <pc:sldMk cId="1560353361" sldId="315"/>
        </pc:sldMkLst>
      </pc:sldChg>
      <pc:sldChg chg="del">
        <pc:chgData name="Dhanushree M Y" userId="543c32cd94388fe7" providerId="LiveId" clId="{530696F2-C35A-4482-BE6F-5E79894226A1}" dt="2024-01-05T08:52:26.461" v="271" actId="47"/>
        <pc:sldMkLst>
          <pc:docMk/>
          <pc:sldMk cId="4184600926" sldId="316"/>
        </pc:sldMkLst>
      </pc:sldChg>
      <pc:sldChg chg="del">
        <pc:chgData name="Dhanushree M Y" userId="543c32cd94388fe7" providerId="LiveId" clId="{530696F2-C35A-4482-BE6F-5E79894226A1}" dt="2024-01-05T08:57:33.114" v="296" actId="47"/>
        <pc:sldMkLst>
          <pc:docMk/>
          <pc:sldMk cId="1404339508" sldId="317"/>
        </pc:sldMkLst>
      </pc:sldChg>
      <pc:sldChg chg="del">
        <pc:chgData name="Dhanushree M Y" userId="543c32cd94388fe7" providerId="LiveId" clId="{530696F2-C35A-4482-BE6F-5E79894226A1}" dt="2024-01-05T08:52:42.968" v="278" actId="47"/>
        <pc:sldMkLst>
          <pc:docMk/>
          <pc:sldMk cId="624695530" sldId="318"/>
        </pc:sldMkLst>
      </pc:sldChg>
      <pc:sldChg chg="del">
        <pc:chgData name="Dhanushree M Y" userId="543c32cd94388fe7" providerId="LiveId" clId="{530696F2-C35A-4482-BE6F-5E79894226A1}" dt="2024-01-05T08:57:34.913" v="297" actId="47"/>
        <pc:sldMkLst>
          <pc:docMk/>
          <pc:sldMk cId="1693104180" sldId="319"/>
        </pc:sldMkLst>
      </pc:sldChg>
      <pc:sldChg chg="del">
        <pc:chgData name="Dhanushree M Y" userId="543c32cd94388fe7" providerId="LiveId" clId="{530696F2-C35A-4482-BE6F-5E79894226A1}" dt="2024-01-05T08:52:20.403" v="268" actId="47"/>
        <pc:sldMkLst>
          <pc:docMk/>
          <pc:sldMk cId="848212632" sldId="321"/>
        </pc:sldMkLst>
      </pc:sldChg>
      <pc:sldChg chg="addSp delSp modSp del mod">
        <pc:chgData name="Dhanushree M Y" userId="543c32cd94388fe7" providerId="LiveId" clId="{530696F2-C35A-4482-BE6F-5E79894226A1}" dt="2024-01-05T09:21:40.984" v="924" actId="47"/>
        <pc:sldMkLst>
          <pc:docMk/>
          <pc:sldMk cId="184736873" sldId="322"/>
        </pc:sldMkLst>
        <pc:spChg chg="add del mod">
          <ac:chgData name="Dhanushree M Y" userId="543c32cd94388fe7" providerId="LiveId" clId="{530696F2-C35A-4482-BE6F-5E79894226A1}" dt="2024-01-05T09:12:00.431" v="553"/>
          <ac:spMkLst>
            <pc:docMk/>
            <pc:sldMk cId="184736873" sldId="322"/>
            <ac:spMk id="2" creationId="{D359A666-2026-0251-6475-A62D9C6F2933}"/>
          </ac:spMkLst>
        </pc:spChg>
        <pc:spChg chg="mod">
          <ac:chgData name="Dhanushree M Y" userId="543c32cd94388fe7" providerId="LiveId" clId="{530696F2-C35A-4482-BE6F-5E79894226A1}" dt="2024-01-05T09:14:16.025" v="575" actId="1076"/>
          <ac:spMkLst>
            <pc:docMk/>
            <pc:sldMk cId="184736873" sldId="322"/>
            <ac:spMk id="10" creationId="{FC8B8A15-1408-4F57-B2A5-5AFEBE7B284D}"/>
          </ac:spMkLst>
        </pc:spChg>
        <pc:spChg chg="mod">
          <ac:chgData name="Dhanushree M Y" userId="543c32cd94388fe7" providerId="LiveId" clId="{530696F2-C35A-4482-BE6F-5E79894226A1}" dt="2024-01-05T09:18:00.407" v="631" actId="1076"/>
          <ac:spMkLst>
            <pc:docMk/>
            <pc:sldMk cId="184736873" sldId="322"/>
            <ac:spMk id="11" creationId="{ECCD7B9B-CF4D-4370-BA47-59AA42BF1EDE}"/>
          </ac:spMkLst>
        </pc:spChg>
        <pc:spChg chg="mod">
          <ac:chgData name="Dhanushree M Y" userId="543c32cd94388fe7" providerId="LiveId" clId="{530696F2-C35A-4482-BE6F-5E79894226A1}" dt="2024-01-05T09:14:31.298" v="579" actId="1076"/>
          <ac:spMkLst>
            <pc:docMk/>
            <pc:sldMk cId="184736873" sldId="322"/>
            <ac:spMk id="12" creationId="{E1DB5D55-3B1B-4AD7-9B51-35198FABE520}"/>
          </ac:spMkLst>
        </pc:spChg>
        <pc:spChg chg="mod">
          <ac:chgData name="Dhanushree M Y" userId="543c32cd94388fe7" providerId="LiveId" clId="{530696F2-C35A-4482-BE6F-5E79894226A1}" dt="2024-01-05T09:14:34.354" v="580" actId="1076"/>
          <ac:spMkLst>
            <pc:docMk/>
            <pc:sldMk cId="184736873" sldId="322"/>
            <ac:spMk id="13" creationId="{000EBAB2-F6F8-428A-ADD1-BF8652773CD4}"/>
          </ac:spMkLst>
        </pc:spChg>
        <pc:spChg chg="add del mod topLvl">
          <ac:chgData name="Dhanushree M Y" userId="543c32cd94388fe7" providerId="LiveId" clId="{530696F2-C35A-4482-BE6F-5E79894226A1}" dt="2024-01-05T09:10:17.660" v="510" actId="478"/>
          <ac:spMkLst>
            <pc:docMk/>
            <pc:sldMk cId="184736873" sldId="322"/>
            <ac:spMk id="17" creationId="{6B5EEE85-917C-43AA-ADB8-F3D3DFFC2FAF}"/>
          </ac:spMkLst>
        </pc:spChg>
        <pc:spChg chg="mod topLvl">
          <ac:chgData name="Dhanushree M Y" userId="543c32cd94388fe7" providerId="LiveId" clId="{530696F2-C35A-4482-BE6F-5E79894226A1}" dt="2024-01-05T09:12:01.567" v="560" actId="20577"/>
          <ac:spMkLst>
            <pc:docMk/>
            <pc:sldMk cId="184736873" sldId="322"/>
            <ac:spMk id="18" creationId="{38B745FC-F08D-40A0-A2B3-6B507FF2E28A}"/>
          </ac:spMkLst>
        </pc:spChg>
        <pc:spChg chg="add del mod topLvl">
          <ac:chgData name="Dhanushree M Y" userId="543c32cd94388fe7" providerId="LiveId" clId="{530696F2-C35A-4482-BE6F-5E79894226A1}" dt="2024-01-05T09:15:10.504" v="593" actId="478"/>
          <ac:spMkLst>
            <pc:docMk/>
            <pc:sldMk cId="184736873" sldId="322"/>
            <ac:spMk id="20" creationId="{7D75EC06-E82C-4311-BA14-7959B5A85545}"/>
          </ac:spMkLst>
        </pc:spChg>
        <pc:spChg chg="del mod topLvl">
          <ac:chgData name="Dhanushree M Y" userId="543c32cd94388fe7" providerId="LiveId" clId="{530696F2-C35A-4482-BE6F-5E79894226A1}" dt="2024-01-05T09:15:57.671" v="609" actId="478"/>
          <ac:spMkLst>
            <pc:docMk/>
            <pc:sldMk cId="184736873" sldId="322"/>
            <ac:spMk id="21" creationId="{FE913BFB-ACD3-4501-9111-FCD25815E466}"/>
          </ac:spMkLst>
        </pc:spChg>
        <pc:spChg chg="del topLvl">
          <ac:chgData name="Dhanushree M Y" userId="543c32cd94388fe7" providerId="LiveId" clId="{530696F2-C35A-4482-BE6F-5E79894226A1}" dt="2024-01-05T09:16:02.737" v="611" actId="478"/>
          <ac:spMkLst>
            <pc:docMk/>
            <pc:sldMk cId="184736873" sldId="322"/>
            <ac:spMk id="23" creationId="{AF2D1A1A-C80B-4B23-9551-A8A4159420D8}"/>
          </ac:spMkLst>
        </pc:spChg>
        <pc:spChg chg="mod topLvl">
          <ac:chgData name="Dhanushree M Y" userId="543c32cd94388fe7" providerId="LiveId" clId="{530696F2-C35A-4482-BE6F-5E79894226A1}" dt="2024-01-05T09:17:24.089" v="626" actId="20577"/>
          <ac:spMkLst>
            <pc:docMk/>
            <pc:sldMk cId="184736873" sldId="322"/>
            <ac:spMk id="24" creationId="{2BB8A510-BD72-41F1-984E-7619BAA232DE}"/>
          </ac:spMkLst>
        </pc:spChg>
        <pc:spChg chg="add del mod topLvl">
          <ac:chgData name="Dhanushree M Y" userId="543c32cd94388fe7" providerId="LiveId" clId="{530696F2-C35A-4482-BE6F-5E79894226A1}" dt="2024-01-05T09:12:27.908" v="568" actId="20577"/>
          <ac:spMkLst>
            <pc:docMk/>
            <pc:sldMk cId="184736873" sldId="322"/>
            <ac:spMk id="26" creationId="{A13137D9-AA1A-4668-AF09-1F35ECBCBB53}"/>
          </ac:spMkLst>
        </pc:spChg>
        <pc:spChg chg="mod topLvl">
          <ac:chgData name="Dhanushree M Y" userId="543c32cd94388fe7" providerId="LiveId" clId="{530696F2-C35A-4482-BE6F-5E79894226A1}" dt="2024-01-05T09:15:54.394" v="608" actId="1076"/>
          <ac:spMkLst>
            <pc:docMk/>
            <pc:sldMk cId="184736873" sldId="322"/>
            <ac:spMk id="27" creationId="{D29AAB1B-24DE-456F-B0BB-F7DF692929B3}"/>
          </ac:spMkLst>
        </pc:spChg>
        <pc:spChg chg="del topLvl">
          <ac:chgData name="Dhanushree M Y" userId="543c32cd94388fe7" providerId="LiveId" clId="{530696F2-C35A-4482-BE6F-5E79894226A1}" dt="2024-01-05T09:10:06.874" v="507" actId="478"/>
          <ac:spMkLst>
            <pc:docMk/>
            <pc:sldMk cId="184736873" sldId="322"/>
            <ac:spMk id="29" creationId="{AC7E24C9-2BD2-47C2-AD85-8C0AB246D3E0}"/>
          </ac:spMkLst>
        </pc:spChg>
        <pc:spChg chg="mod topLvl">
          <ac:chgData name="Dhanushree M Y" userId="543c32cd94388fe7" providerId="LiveId" clId="{530696F2-C35A-4482-BE6F-5E79894226A1}" dt="2024-01-05T09:17:13.151" v="615" actId="1076"/>
          <ac:spMkLst>
            <pc:docMk/>
            <pc:sldMk cId="184736873" sldId="322"/>
            <ac:spMk id="30" creationId="{CD8EBF26-62F7-462E-9359-86F0461217FE}"/>
          </ac:spMkLst>
        </pc:spChg>
        <pc:spChg chg="mod">
          <ac:chgData name="Dhanushree M Y" userId="543c32cd94388fe7" providerId="LiveId" clId="{530696F2-C35A-4482-BE6F-5E79894226A1}" dt="2024-01-05T09:17:20.052" v="617" actId="1076"/>
          <ac:spMkLst>
            <pc:docMk/>
            <pc:sldMk cId="184736873" sldId="322"/>
            <ac:spMk id="33" creationId="{0B238DB6-EFDB-4B83-A915-DBCFE1F633CA}"/>
          </ac:spMkLst>
        </pc:spChg>
        <pc:spChg chg="mod">
          <ac:chgData name="Dhanushree M Y" userId="543c32cd94388fe7" providerId="LiveId" clId="{530696F2-C35A-4482-BE6F-5E79894226A1}" dt="2024-01-05T09:12:11.834" v="563"/>
          <ac:spMkLst>
            <pc:docMk/>
            <pc:sldMk cId="184736873" sldId="322"/>
            <ac:spMk id="39" creationId="{2F52E121-0E60-A109-1A51-2148722B8CA4}"/>
          </ac:spMkLst>
        </pc:spChg>
        <pc:spChg chg="mod">
          <ac:chgData name="Dhanushree M Y" userId="543c32cd94388fe7" providerId="LiveId" clId="{530696F2-C35A-4482-BE6F-5E79894226A1}" dt="2024-01-05T09:12:11.834" v="563"/>
          <ac:spMkLst>
            <pc:docMk/>
            <pc:sldMk cId="184736873" sldId="322"/>
            <ac:spMk id="40" creationId="{EB9A6D60-BA96-0289-47D9-8C0FBB8DAABB}"/>
          </ac:spMkLst>
        </pc:spChg>
        <pc:spChg chg="add mod">
          <ac:chgData name="Dhanushree M Y" userId="543c32cd94388fe7" providerId="LiveId" clId="{530696F2-C35A-4482-BE6F-5E79894226A1}" dt="2024-01-05T09:14:43.228" v="584" actId="20577"/>
          <ac:spMkLst>
            <pc:docMk/>
            <pc:sldMk cId="184736873" sldId="322"/>
            <ac:spMk id="41" creationId="{55298E29-1B0B-DEEC-6BA3-AA3EB3E7A9B9}"/>
          </ac:spMkLst>
        </pc:spChg>
        <pc:spChg chg="add mod">
          <ac:chgData name="Dhanushree M Y" userId="543c32cd94388fe7" providerId="LiveId" clId="{530696F2-C35A-4482-BE6F-5E79894226A1}" dt="2024-01-05T09:14:52.787" v="590" actId="20577"/>
          <ac:spMkLst>
            <pc:docMk/>
            <pc:sldMk cId="184736873" sldId="322"/>
            <ac:spMk id="42" creationId="{C8299798-1B6D-F40A-0E48-E87600C43BFA}"/>
          </ac:spMkLst>
        </pc:spChg>
        <pc:spChg chg="mod">
          <ac:chgData name="Dhanushree M Y" userId="543c32cd94388fe7" providerId="LiveId" clId="{530696F2-C35A-4482-BE6F-5E79894226A1}" dt="2024-01-05T09:17:49.622" v="627"/>
          <ac:spMkLst>
            <pc:docMk/>
            <pc:sldMk cId="184736873" sldId="322"/>
            <ac:spMk id="44" creationId="{890E744A-EB21-8A37-43E4-A55136CD6C20}"/>
          </ac:spMkLst>
        </pc:spChg>
        <pc:spChg chg="mod">
          <ac:chgData name="Dhanushree M Y" userId="543c32cd94388fe7" providerId="LiveId" clId="{530696F2-C35A-4482-BE6F-5E79894226A1}" dt="2024-01-05T09:17:49.622" v="627"/>
          <ac:spMkLst>
            <pc:docMk/>
            <pc:sldMk cId="184736873" sldId="322"/>
            <ac:spMk id="45" creationId="{20CB5493-86B2-F71C-EA6A-B4E51657FE7E}"/>
          </ac:spMkLst>
        </pc:spChg>
        <pc:spChg chg="mod">
          <ac:chgData name="Dhanushree M Y" userId="543c32cd94388fe7" providerId="LiveId" clId="{530696F2-C35A-4482-BE6F-5E79894226A1}" dt="2024-01-05T09:17:49.622" v="627"/>
          <ac:spMkLst>
            <pc:docMk/>
            <pc:sldMk cId="184736873" sldId="322"/>
            <ac:spMk id="46" creationId="{C35D82C0-9E49-3D29-DDCB-66A238A5B99A}"/>
          </ac:spMkLst>
        </pc:spChg>
        <pc:spChg chg="mod">
          <ac:chgData name="Dhanushree M Y" userId="543c32cd94388fe7" providerId="LiveId" clId="{530696F2-C35A-4482-BE6F-5E79894226A1}" dt="2024-01-05T09:17:49.622" v="627"/>
          <ac:spMkLst>
            <pc:docMk/>
            <pc:sldMk cId="184736873" sldId="322"/>
            <ac:spMk id="47" creationId="{FAF7386D-BF76-EFDB-FEE2-1892DE5E50F9}"/>
          </ac:spMkLst>
        </pc:spChg>
        <pc:spChg chg="mod">
          <ac:chgData name="Dhanushree M Y" userId="543c32cd94388fe7" providerId="LiveId" clId="{530696F2-C35A-4482-BE6F-5E79894226A1}" dt="2024-01-05T09:17:49.622" v="627"/>
          <ac:spMkLst>
            <pc:docMk/>
            <pc:sldMk cId="184736873" sldId="322"/>
            <ac:spMk id="48" creationId="{46BB9DC0-AB76-2D0D-9D03-3B054C50F1C1}"/>
          </ac:spMkLst>
        </pc:spChg>
        <pc:spChg chg="mod">
          <ac:chgData name="Dhanushree M Y" userId="543c32cd94388fe7" providerId="LiveId" clId="{530696F2-C35A-4482-BE6F-5E79894226A1}" dt="2024-01-05T09:17:49.622" v="627"/>
          <ac:spMkLst>
            <pc:docMk/>
            <pc:sldMk cId="184736873" sldId="322"/>
            <ac:spMk id="49" creationId="{981DA57B-A17C-8897-96A8-9CEB52261088}"/>
          </ac:spMkLst>
        </pc:spChg>
        <pc:grpChg chg="mod">
          <ac:chgData name="Dhanushree M Y" userId="543c32cd94388fe7" providerId="LiveId" clId="{530696F2-C35A-4482-BE6F-5E79894226A1}" dt="2024-01-05T09:17:59.340" v="630" actId="14100"/>
          <ac:grpSpMkLst>
            <pc:docMk/>
            <pc:sldMk cId="184736873" sldId="322"/>
            <ac:grpSpMk id="3" creationId="{34CF7126-969E-4563-A9D5-AC1E87A0A503}"/>
          </ac:grpSpMkLst>
        </pc:grpChg>
        <pc:grpChg chg="add del mod">
          <ac:chgData name="Dhanushree M Y" userId="543c32cd94388fe7" providerId="LiveId" clId="{530696F2-C35A-4482-BE6F-5E79894226A1}" dt="2024-01-05T09:10:17.660" v="510" actId="478"/>
          <ac:grpSpMkLst>
            <pc:docMk/>
            <pc:sldMk cId="184736873" sldId="322"/>
            <ac:grpSpMk id="16" creationId="{A7BB8688-4A50-41AD-91DA-FB0EA94D11F1}"/>
          </ac:grpSpMkLst>
        </pc:grpChg>
        <pc:grpChg chg="add del mod">
          <ac:chgData name="Dhanushree M Y" userId="543c32cd94388fe7" providerId="LiveId" clId="{530696F2-C35A-4482-BE6F-5E79894226A1}" dt="2024-01-05T09:15:10.504" v="593" actId="478"/>
          <ac:grpSpMkLst>
            <pc:docMk/>
            <pc:sldMk cId="184736873" sldId="322"/>
            <ac:grpSpMk id="19" creationId="{D1D4C098-0F98-40D0-B48B-FB288137A8D2}"/>
          </ac:grpSpMkLst>
        </pc:grpChg>
        <pc:grpChg chg="del mod">
          <ac:chgData name="Dhanushree M Y" userId="543c32cd94388fe7" providerId="LiveId" clId="{530696F2-C35A-4482-BE6F-5E79894226A1}" dt="2024-01-05T09:16:02.737" v="611" actId="478"/>
          <ac:grpSpMkLst>
            <pc:docMk/>
            <pc:sldMk cId="184736873" sldId="322"/>
            <ac:grpSpMk id="22" creationId="{A00022FB-A5C3-4989-B3EE-19BC4485CA6B}"/>
          </ac:grpSpMkLst>
        </pc:grpChg>
        <pc:grpChg chg="add del mod">
          <ac:chgData name="Dhanushree M Y" userId="543c32cd94388fe7" providerId="LiveId" clId="{530696F2-C35A-4482-BE6F-5E79894226A1}" dt="2024-01-05T09:15:19.305" v="594" actId="1076"/>
          <ac:grpSpMkLst>
            <pc:docMk/>
            <pc:sldMk cId="184736873" sldId="322"/>
            <ac:grpSpMk id="25" creationId="{208C69BF-83BD-4E95-8D0F-22578FA45B6E}"/>
          </ac:grpSpMkLst>
        </pc:grpChg>
        <pc:grpChg chg="del">
          <ac:chgData name="Dhanushree M Y" userId="543c32cd94388fe7" providerId="LiveId" clId="{530696F2-C35A-4482-BE6F-5E79894226A1}" dt="2024-01-05T09:10:06.874" v="507" actId="478"/>
          <ac:grpSpMkLst>
            <pc:docMk/>
            <pc:sldMk cId="184736873" sldId="322"/>
            <ac:grpSpMk id="28" creationId="{ABF9A79C-2F11-4969-B757-C7EC27FE8C44}"/>
          </ac:grpSpMkLst>
        </pc:grpChg>
        <pc:grpChg chg="add del mod">
          <ac:chgData name="Dhanushree M Y" userId="543c32cd94388fe7" providerId="LiveId" clId="{530696F2-C35A-4482-BE6F-5E79894226A1}" dt="2024-01-05T09:12:18.898" v="566" actId="478"/>
          <ac:grpSpMkLst>
            <pc:docMk/>
            <pc:sldMk cId="184736873" sldId="322"/>
            <ac:grpSpMk id="38" creationId="{98D5FA6C-4952-4549-3B38-F3EAE1D83840}"/>
          </ac:grpSpMkLst>
        </pc:grpChg>
        <pc:grpChg chg="add mod">
          <ac:chgData name="Dhanushree M Y" userId="543c32cd94388fe7" providerId="LiveId" clId="{530696F2-C35A-4482-BE6F-5E79894226A1}" dt="2024-01-05T09:17:57.160" v="629" actId="1076"/>
          <ac:grpSpMkLst>
            <pc:docMk/>
            <pc:sldMk cId="184736873" sldId="322"/>
            <ac:grpSpMk id="43" creationId="{06970DDF-5901-1A99-8E85-6BA1ACE59DCD}"/>
          </ac:grpSpMkLst>
        </pc:grpChg>
      </pc:sldChg>
      <pc:sldChg chg="del">
        <pc:chgData name="Dhanushree M Y" userId="543c32cd94388fe7" providerId="LiveId" clId="{530696F2-C35A-4482-BE6F-5E79894226A1}" dt="2024-01-05T08:52:21.957" v="269" actId="47"/>
        <pc:sldMkLst>
          <pc:docMk/>
          <pc:sldMk cId="277452217" sldId="323"/>
        </pc:sldMkLst>
      </pc:sldChg>
      <pc:sldChg chg="del">
        <pc:chgData name="Dhanushree M Y" userId="543c32cd94388fe7" providerId="LiveId" clId="{530696F2-C35A-4482-BE6F-5E79894226A1}" dt="2024-01-05T08:52:29.774" v="272" actId="47"/>
        <pc:sldMkLst>
          <pc:docMk/>
          <pc:sldMk cId="1193403196" sldId="324"/>
        </pc:sldMkLst>
      </pc:sldChg>
      <pc:sldChg chg="del">
        <pc:chgData name="Dhanushree M Y" userId="543c32cd94388fe7" providerId="LiveId" clId="{530696F2-C35A-4482-BE6F-5E79894226A1}" dt="2024-01-05T08:52:32.995" v="273" actId="47"/>
        <pc:sldMkLst>
          <pc:docMk/>
          <pc:sldMk cId="1198383687" sldId="325"/>
        </pc:sldMkLst>
      </pc:sldChg>
      <pc:sldChg chg="addSp delSp modSp add del mod modTransition">
        <pc:chgData name="Dhanushree M Y" userId="543c32cd94388fe7" providerId="LiveId" clId="{530696F2-C35A-4482-BE6F-5E79894226A1}" dt="2024-01-06T05:44:23.731" v="2927"/>
        <pc:sldMkLst>
          <pc:docMk/>
          <pc:sldMk cId="401886799" sldId="327"/>
        </pc:sldMkLst>
        <pc:spChg chg="mod">
          <ac:chgData name="Dhanushree M Y" userId="543c32cd94388fe7" providerId="LiveId" clId="{530696F2-C35A-4482-BE6F-5E79894226A1}" dt="2024-01-06T05:38:59.430" v="2872" actId="207"/>
          <ac:spMkLst>
            <pc:docMk/>
            <pc:sldMk cId="401886799" sldId="327"/>
            <ac:spMk id="2" creationId="{D735F7F3-C1B5-4B60-A00A-4EB618DDFB5A}"/>
          </ac:spMkLst>
        </pc:spChg>
        <pc:spChg chg="mod">
          <ac:chgData name="Dhanushree M Y" userId="543c32cd94388fe7" providerId="LiveId" clId="{530696F2-C35A-4482-BE6F-5E79894226A1}" dt="2024-01-06T05:30:16.687" v="2802" actId="1076"/>
          <ac:spMkLst>
            <pc:docMk/>
            <pc:sldMk cId="401886799" sldId="327"/>
            <ac:spMk id="6" creationId="{680E1409-2BDF-4030-8A5E-32D8CB36C26A}"/>
          </ac:spMkLst>
        </pc:spChg>
        <pc:spChg chg="mod">
          <ac:chgData name="Dhanushree M Y" userId="543c32cd94388fe7" providerId="LiveId" clId="{530696F2-C35A-4482-BE6F-5E79894226A1}" dt="2024-01-06T05:38:13.152" v="2868" actId="404"/>
          <ac:spMkLst>
            <pc:docMk/>
            <pc:sldMk cId="401886799" sldId="327"/>
            <ac:spMk id="7" creationId="{12E93651-04A9-4D9E-96B7-C585100710C7}"/>
          </ac:spMkLst>
        </pc:spChg>
        <pc:spChg chg="mod">
          <ac:chgData name="Dhanushree M Y" userId="543c32cd94388fe7" providerId="LiveId" clId="{530696F2-C35A-4482-BE6F-5E79894226A1}" dt="2024-01-06T05:38:33.552" v="2871" actId="403"/>
          <ac:spMkLst>
            <pc:docMk/>
            <pc:sldMk cId="401886799" sldId="327"/>
            <ac:spMk id="8" creationId="{D976BEF7-54C3-4F4B-9FE0-5D41B6028763}"/>
          </ac:spMkLst>
        </pc:spChg>
        <pc:spChg chg="mod">
          <ac:chgData name="Dhanushree M Y" userId="543c32cd94388fe7" providerId="LiveId" clId="{530696F2-C35A-4482-BE6F-5E79894226A1}" dt="2024-01-06T05:30:16.687" v="2802" actId="1076"/>
          <ac:spMkLst>
            <pc:docMk/>
            <pc:sldMk cId="401886799" sldId="327"/>
            <ac:spMk id="10" creationId="{DB0F8FB2-A97D-47E0-9358-B30107B678B1}"/>
          </ac:spMkLst>
        </pc:spChg>
        <pc:spChg chg="mod">
          <ac:chgData name="Dhanushree M Y" userId="543c32cd94388fe7" providerId="LiveId" clId="{530696F2-C35A-4482-BE6F-5E79894226A1}" dt="2024-01-06T05:38:13.152" v="2868" actId="404"/>
          <ac:spMkLst>
            <pc:docMk/>
            <pc:sldMk cId="401886799" sldId="327"/>
            <ac:spMk id="11" creationId="{CC3E35AA-2002-4044-AC88-B8421AC7D3BC}"/>
          </ac:spMkLst>
        </pc:spChg>
        <pc:spChg chg="mod">
          <ac:chgData name="Dhanushree M Y" userId="543c32cd94388fe7" providerId="LiveId" clId="{530696F2-C35A-4482-BE6F-5E79894226A1}" dt="2024-01-06T05:38:33.552" v="2871" actId="403"/>
          <ac:spMkLst>
            <pc:docMk/>
            <pc:sldMk cId="401886799" sldId="327"/>
            <ac:spMk id="12" creationId="{0F733976-356E-4123-B06A-27DD1E74BD4D}"/>
          </ac:spMkLst>
        </pc:spChg>
        <pc:spChg chg="mod">
          <ac:chgData name="Dhanushree M Y" userId="543c32cd94388fe7" providerId="LiveId" clId="{530696F2-C35A-4482-BE6F-5E79894226A1}" dt="2024-01-06T05:30:16.687" v="2802" actId="1076"/>
          <ac:spMkLst>
            <pc:docMk/>
            <pc:sldMk cId="401886799" sldId="327"/>
            <ac:spMk id="14" creationId="{29F4FC44-EA66-4FB3-9EF7-E4FEFDC7554F}"/>
          </ac:spMkLst>
        </pc:spChg>
        <pc:spChg chg="mod">
          <ac:chgData name="Dhanushree M Y" userId="543c32cd94388fe7" providerId="LiveId" clId="{530696F2-C35A-4482-BE6F-5E79894226A1}" dt="2024-01-06T05:38:13.152" v="2868" actId="404"/>
          <ac:spMkLst>
            <pc:docMk/>
            <pc:sldMk cId="401886799" sldId="327"/>
            <ac:spMk id="15" creationId="{5A540D0A-9FE9-4C87-BCE1-A21EEAF2A8CD}"/>
          </ac:spMkLst>
        </pc:spChg>
        <pc:spChg chg="mod">
          <ac:chgData name="Dhanushree M Y" userId="543c32cd94388fe7" providerId="LiveId" clId="{530696F2-C35A-4482-BE6F-5E79894226A1}" dt="2024-01-06T05:38:33.552" v="2871" actId="403"/>
          <ac:spMkLst>
            <pc:docMk/>
            <pc:sldMk cId="401886799" sldId="327"/>
            <ac:spMk id="16" creationId="{C3E0471F-59FD-4441-9F70-D892B10A2690}"/>
          </ac:spMkLst>
        </pc:spChg>
        <pc:spChg chg="mod">
          <ac:chgData name="Dhanushree M Y" userId="543c32cd94388fe7" providerId="LiveId" clId="{530696F2-C35A-4482-BE6F-5E79894226A1}" dt="2024-01-06T05:30:16.687" v="2802" actId="1076"/>
          <ac:spMkLst>
            <pc:docMk/>
            <pc:sldMk cId="401886799" sldId="327"/>
            <ac:spMk id="18" creationId="{9196A22C-E5CC-415B-8EAB-183C4A585C00}"/>
          </ac:spMkLst>
        </pc:spChg>
        <pc:spChg chg="mod">
          <ac:chgData name="Dhanushree M Y" userId="543c32cd94388fe7" providerId="LiveId" clId="{530696F2-C35A-4482-BE6F-5E79894226A1}" dt="2024-01-06T05:38:13.152" v="2868" actId="404"/>
          <ac:spMkLst>
            <pc:docMk/>
            <pc:sldMk cId="401886799" sldId="327"/>
            <ac:spMk id="19" creationId="{E854835B-BC3E-4643-A870-E2BA4A67BA8A}"/>
          </ac:spMkLst>
        </pc:spChg>
        <pc:spChg chg="mod">
          <ac:chgData name="Dhanushree M Y" userId="543c32cd94388fe7" providerId="LiveId" clId="{530696F2-C35A-4482-BE6F-5E79894226A1}" dt="2024-01-06T05:38:33.552" v="2871" actId="403"/>
          <ac:spMkLst>
            <pc:docMk/>
            <pc:sldMk cId="401886799" sldId="327"/>
            <ac:spMk id="20" creationId="{865F19CD-359C-47B4-BA6B-413203318A95}"/>
          </ac:spMkLst>
        </pc:spChg>
        <pc:spChg chg="mod">
          <ac:chgData name="Dhanushree M Y" userId="543c32cd94388fe7" providerId="LiveId" clId="{530696F2-C35A-4482-BE6F-5E79894226A1}" dt="2024-01-06T05:43:41.725" v="2917" actId="1076"/>
          <ac:spMkLst>
            <pc:docMk/>
            <pc:sldMk cId="401886799" sldId="327"/>
            <ac:spMk id="25" creationId="{1EB0A4FE-511F-40B0-990C-2D25F1CBC198}"/>
          </ac:spMkLst>
        </pc:spChg>
        <pc:spChg chg="mod">
          <ac:chgData name="Dhanushree M Y" userId="543c32cd94388fe7" providerId="LiveId" clId="{530696F2-C35A-4482-BE6F-5E79894226A1}" dt="2024-01-06T05:30:16.687" v="2802" actId="1076"/>
          <ac:spMkLst>
            <pc:docMk/>
            <pc:sldMk cId="401886799" sldId="327"/>
            <ac:spMk id="28" creationId="{D7D3C59E-2726-4DFC-B460-20AEB61ACB97}"/>
          </ac:spMkLst>
        </pc:spChg>
        <pc:spChg chg="mod">
          <ac:chgData name="Dhanushree M Y" userId="543c32cd94388fe7" providerId="LiveId" clId="{530696F2-C35A-4482-BE6F-5E79894226A1}" dt="2024-01-06T05:38:13.152" v="2868" actId="404"/>
          <ac:spMkLst>
            <pc:docMk/>
            <pc:sldMk cId="401886799" sldId="327"/>
            <ac:spMk id="29" creationId="{78623879-2468-41DA-921C-589A8B029A38}"/>
          </ac:spMkLst>
        </pc:spChg>
        <pc:spChg chg="mod">
          <ac:chgData name="Dhanushree M Y" userId="543c32cd94388fe7" providerId="LiveId" clId="{530696F2-C35A-4482-BE6F-5E79894226A1}" dt="2024-01-06T05:38:33.552" v="2871" actId="403"/>
          <ac:spMkLst>
            <pc:docMk/>
            <pc:sldMk cId="401886799" sldId="327"/>
            <ac:spMk id="30" creationId="{6C7D5B3A-0A7D-45DD-AB6B-24CCA88BA834}"/>
          </ac:spMkLst>
        </pc:spChg>
        <pc:spChg chg="del mod">
          <ac:chgData name="Dhanushree M Y" userId="543c32cd94388fe7" providerId="LiveId" clId="{530696F2-C35A-4482-BE6F-5E79894226A1}" dt="2024-01-06T05:42:39.668" v="2905" actId="478"/>
          <ac:spMkLst>
            <pc:docMk/>
            <pc:sldMk cId="401886799" sldId="327"/>
            <ac:spMk id="32" creationId="{8A06FFB6-41D7-4690-B4D5-733491486FF3}"/>
          </ac:spMkLst>
        </pc:spChg>
        <pc:spChg chg="mod">
          <ac:chgData name="Dhanushree M Y" userId="543c32cd94388fe7" providerId="LiveId" clId="{530696F2-C35A-4482-BE6F-5E79894226A1}" dt="2024-01-06T05:40:34.418" v="2878" actId="1076"/>
          <ac:spMkLst>
            <pc:docMk/>
            <pc:sldMk cId="401886799" sldId="327"/>
            <ac:spMk id="33" creationId="{0FCD3CFE-FA69-4D7C-8BA8-44A1F1497FF4}"/>
          </ac:spMkLst>
        </pc:spChg>
        <pc:spChg chg="del mod">
          <ac:chgData name="Dhanushree M Y" userId="543c32cd94388fe7" providerId="LiveId" clId="{530696F2-C35A-4482-BE6F-5E79894226A1}" dt="2024-01-06T05:43:27.419" v="2909" actId="478"/>
          <ac:spMkLst>
            <pc:docMk/>
            <pc:sldMk cId="401886799" sldId="327"/>
            <ac:spMk id="34" creationId="{AE6ABE9C-E53B-4AB9-BDF2-A8909F90C485}"/>
          </ac:spMkLst>
        </pc:spChg>
        <pc:spChg chg="mod">
          <ac:chgData name="Dhanushree M Y" userId="543c32cd94388fe7" providerId="LiveId" clId="{530696F2-C35A-4482-BE6F-5E79894226A1}" dt="2024-01-06T05:30:16.687" v="2802" actId="1076"/>
          <ac:spMkLst>
            <pc:docMk/>
            <pc:sldMk cId="401886799" sldId="327"/>
            <ac:spMk id="35" creationId="{9D4F3FFA-9AB1-4060-AA67-805DB6E25BA0}"/>
          </ac:spMkLst>
        </pc:spChg>
        <pc:spChg chg="mod">
          <ac:chgData name="Dhanushree M Y" userId="543c32cd94388fe7" providerId="LiveId" clId="{530696F2-C35A-4482-BE6F-5E79894226A1}" dt="2024-01-06T05:41:54.634" v="2903" actId="1076"/>
          <ac:spMkLst>
            <pc:docMk/>
            <pc:sldMk cId="401886799" sldId="327"/>
            <ac:spMk id="36" creationId="{A586F4BB-FBCD-49B2-AB31-54249ED29FDC}"/>
          </ac:spMkLst>
        </pc:spChg>
        <pc:spChg chg="mod">
          <ac:chgData name="Dhanushree M Y" userId="543c32cd94388fe7" providerId="LiveId" clId="{530696F2-C35A-4482-BE6F-5E79894226A1}" dt="2024-01-06T05:30:16.687" v="2802" actId="1076"/>
          <ac:spMkLst>
            <pc:docMk/>
            <pc:sldMk cId="401886799" sldId="327"/>
            <ac:spMk id="37" creationId="{EB0D8674-1F46-4000-8701-146FE73B91BB}"/>
          </ac:spMkLst>
        </pc:spChg>
        <pc:spChg chg="del mod">
          <ac:chgData name="Dhanushree M Y" userId="543c32cd94388fe7" providerId="LiveId" clId="{530696F2-C35A-4482-BE6F-5E79894226A1}" dt="2024-01-06T05:41:27.857" v="2897" actId="478"/>
          <ac:spMkLst>
            <pc:docMk/>
            <pc:sldMk cId="401886799" sldId="327"/>
            <ac:spMk id="38" creationId="{DE1DF430-7193-4A64-ACF7-A0BBA342E806}"/>
          </ac:spMkLst>
        </pc:spChg>
        <pc:spChg chg="del mod">
          <ac:chgData name="Dhanushree M Y" userId="543c32cd94388fe7" providerId="LiveId" clId="{530696F2-C35A-4482-BE6F-5E79894226A1}" dt="2024-01-06T05:43:55.749" v="2920" actId="478"/>
          <ac:spMkLst>
            <pc:docMk/>
            <pc:sldMk cId="401886799" sldId="327"/>
            <ac:spMk id="39" creationId="{7DE6F603-CA13-4631-B9C6-6BFB95423AF8}"/>
          </ac:spMkLst>
        </pc:spChg>
        <pc:spChg chg="mod">
          <ac:chgData name="Dhanushree M Y" userId="543c32cd94388fe7" providerId="LiveId" clId="{530696F2-C35A-4482-BE6F-5E79894226A1}" dt="2024-01-06T05:30:16.687" v="2802" actId="1076"/>
          <ac:spMkLst>
            <pc:docMk/>
            <pc:sldMk cId="401886799" sldId="327"/>
            <ac:spMk id="40" creationId="{D92E192B-4B54-4059-823C-A3A5006815B5}"/>
          </ac:spMkLst>
        </pc:spChg>
        <pc:spChg chg="mod">
          <ac:chgData name="Dhanushree M Y" userId="543c32cd94388fe7" providerId="LiveId" clId="{530696F2-C35A-4482-BE6F-5E79894226A1}" dt="2024-01-06T05:30:16.687" v="2802" actId="1076"/>
          <ac:spMkLst>
            <pc:docMk/>
            <pc:sldMk cId="401886799" sldId="327"/>
            <ac:spMk id="41" creationId="{FFF98BD7-136A-4A56-A862-12C672B48C8C}"/>
          </ac:spMkLst>
        </pc:spChg>
        <pc:spChg chg="add mod">
          <ac:chgData name="Dhanushree M Y" userId="543c32cd94388fe7" providerId="LiveId" clId="{530696F2-C35A-4482-BE6F-5E79894226A1}" dt="2024-01-06T05:39:17.149" v="2875" actId="1076"/>
          <ac:spMkLst>
            <pc:docMk/>
            <pc:sldMk cId="401886799" sldId="327"/>
            <ac:spMk id="42" creationId="{0BEE1DB5-F035-3241-CCF9-4516184FE8D4}"/>
          </ac:spMkLst>
        </pc:spChg>
        <pc:spChg chg="add mod">
          <ac:chgData name="Dhanushree M Y" userId="543c32cd94388fe7" providerId="LiveId" clId="{530696F2-C35A-4482-BE6F-5E79894226A1}" dt="2024-01-06T05:41:58.444" v="2904" actId="1076"/>
          <ac:spMkLst>
            <pc:docMk/>
            <pc:sldMk cId="401886799" sldId="327"/>
            <ac:spMk id="43" creationId="{ACFF35D2-9615-0C26-AA0F-90885DB79194}"/>
          </ac:spMkLst>
        </pc:spChg>
        <pc:spChg chg="add mod">
          <ac:chgData name="Dhanushree M Y" userId="543c32cd94388fe7" providerId="LiveId" clId="{530696F2-C35A-4482-BE6F-5E79894226A1}" dt="2024-01-06T05:41:06.986" v="2892" actId="1076"/>
          <ac:spMkLst>
            <pc:docMk/>
            <pc:sldMk cId="401886799" sldId="327"/>
            <ac:spMk id="44" creationId="{8FC4DAFB-8AA5-37C0-D8FD-2C9BFA904D65}"/>
          </ac:spMkLst>
        </pc:spChg>
        <pc:spChg chg="add mod">
          <ac:chgData name="Dhanushree M Y" userId="543c32cd94388fe7" providerId="LiveId" clId="{530696F2-C35A-4482-BE6F-5E79894226A1}" dt="2024-01-06T05:41:41.826" v="2901" actId="1076"/>
          <ac:spMkLst>
            <pc:docMk/>
            <pc:sldMk cId="401886799" sldId="327"/>
            <ac:spMk id="45" creationId="{D66B8F8B-B566-8D56-6282-19CAE210C500}"/>
          </ac:spMkLst>
        </pc:spChg>
        <pc:spChg chg="add mod">
          <ac:chgData name="Dhanushree M Y" userId="543c32cd94388fe7" providerId="LiveId" clId="{530696F2-C35A-4482-BE6F-5E79894226A1}" dt="2024-01-06T05:42:47.030" v="2908" actId="1076"/>
          <ac:spMkLst>
            <pc:docMk/>
            <pc:sldMk cId="401886799" sldId="327"/>
            <ac:spMk id="46" creationId="{2DAAD3DC-D555-A907-FC62-D6B9218470FA}"/>
          </ac:spMkLst>
        </pc:spChg>
        <pc:spChg chg="add mod">
          <ac:chgData name="Dhanushree M Y" userId="543c32cd94388fe7" providerId="LiveId" clId="{530696F2-C35A-4482-BE6F-5E79894226A1}" dt="2024-01-06T05:43:50.855" v="2919" actId="1076"/>
          <ac:spMkLst>
            <pc:docMk/>
            <pc:sldMk cId="401886799" sldId="327"/>
            <ac:spMk id="47" creationId="{44108C62-82A9-8EBB-642F-3DAD86E07365}"/>
          </ac:spMkLst>
        </pc:spChg>
        <pc:spChg chg="add mod">
          <ac:chgData name="Dhanushree M Y" userId="543c32cd94388fe7" providerId="LiveId" clId="{530696F2-C35A-4482-BE6F-5E79894226A1}" dt="2024-01-06T05:44:09.763" v="2926" actId="207"/>
          <ac:spMkLst>
            <pc:docMk/>
            <pc:sldMk cId="401886799" sldId="327"/>
            <ac:spMk id="48" creationId="{5761B6AB-B3D2-0B58-A382-3417D3BEA511}"/>
          </ac:spMkLst>
        </pc:spChg>
        <pc:grpChg chg="mod">
          <ac:chgData name="Dhanushree M Y" userId="543c32cd94388fe7" providerId="LiveId" clId="{530696F2-C35A-4482-BE6F-5E79894226A1}" dt="2024-01-06T05:30:16.687" v="2802" actId="1076"/>
          <ac:grpSpMkLst>
            <pc:docMk/>
            <pc:sldMk cId="401886799" sldId="327"/>
            <ac:grpSpMk id="3" creationId="{9E3E3765-3E50-47B1-B14A-DCB946D912C1}"/>
          </ac:grpSpMkLst>
        </pc:grpChg>
        <pc:grpChg chg="mod">
          <ac:chgData name="Dhanushree M Y" userId="543c32cd94388fe7" providerId="LiveId" clId="{530696F2-C35A-4482-BE6F-5E79894226A1}" dt="2024-01-06T05:43:48.023" v="2918" actId="1076"/>
          <ac:grpSpMkLst>
            <pc:docMk/>
            <pc:sldMk cId="401886799" sldId="327"/>
            <ac:grpSpMk id="22" creationId="{7A50E977-FA38-4AF2-B76C-BAD9D8260759}"/>
          </ac:grpSpMkLst>
        </pc:grpChg>
        <pc:cxnChg chg="mod">
          <ac:chgData name="Dhanushree M Y" userId="543c32cd94388fe7" providerId="LiveId" clId="{530696F2-C35A-4482-BE6F-5E79894226A1}" dt="2024-01-06T05:30:16.687" v="2802" actId="1076"/>
          <ac:cxnSpMkLst>
            <pc:docMk/>
            <pc:sldMk cId="401886799" sldId="327"/>
            <ac:cxnSpMk id="9" creationId="{457582E3-3E3C-4690-8614-A7A6FEB0B880}"/>
          </ac:cxnSpMkLst>
        </pc:cxnChg>
        <pc:cxnChg chg="mod">
          <ac:chgData name="Dhanushree M Y" userId="543c32cd94388fe7" providerId="LiveId" clId="{530696F2-C35A-4482-BE6F-5E79894226A1}" dt="2024-01-06T05:30:16.687" v="2802" actId="1076"/>
          <ac:cxnSpMkLst>
            <pc:docMk/>
            <pc:sldMk cId="401886799" sldId="327"/>
            <ac:cxnSpMk id="13" creationId="{A8594E0F-8D16-4896-A8B3-D01A7DCC3500}"/>
          </ac:cxnSpMkLst>
        </pc:cxnChg>
        <pc:cxnChg chg="mod">
          <ac:chgData name="Dhanushree M Y" userId="543c32cd94388fe7" providerId="LiveId" clId="{530696F2-C35A-4482-BE6F-5E79894226A1}" dt="2024-01-06T05:30:16.687" v="2802" actId="1076"/>
          <ac:cxnSpMkLst>
            <pc:docMk/>
            <pc:sldMk cId="401886799" sldId="327"/>
            <ac:cxnSpMk id="17" creationId="{8C8B10AA-48D8-4154-A0E8-015F54BF26C6}"/>
          </ac:cxnSpMkLst>
        </pc:cxnChg>
        <pc:cxnChg chg="mod">
          <ac:chgData name="Dhanushree M Y" userId="543c32cd94388fe7" providerId="LiveId" clId="{530696F2-C35A-4482-BE6F-5E79894226A1}" dt="2024-01-06T05:30:16.687" v="2802" actId="1076"/>
          <ac:cxnSpMkLst>
            <pc:docMk/>
            <pc:sldMk cId="401886799" sldId="327"/>
            <ac:cxnSpMk id="21" creationId="{85313E3F-4A52-4662-9021-F3B9753AFEAD}"/>
          </ac:cxnSpMkLst>
        </pc:cxnChg>
        <pc:cxnChg chg="mod">
          <ac:chgData name="Dhanushree M Y" userId="543c32cd94388fe7" providerId="LiveId" clId="{530696F2-C35A-4482-BE6F-5E79894226A1}" dt="2024-01-06T05:30:16.687" v="2802" actId="1076"/>
          <ac:cxnSpMkLst>
            <pc:docMk/>
            <pc:sldMk cId="401886799" sldId="327"/>
            <ac:cxnSpMk id="31" creationId="{82391A4C-F2AA-4726-8663-52E9630A7BB6}"/>
          </ac:cxnSpMkLst>
        </pc:cxnChg>
      </pc:sldChg>
      <pc:sldChg chg="del">
        <pc:chgData name="Dhanushree M Y" userId="543c32cd94388fe7" providerId="LiveId" clId="{530696F2-C35A-4482-BE6F-5E79894226A1}" dt="2024-01-05T08:57:36.224" v="298" actId="47"/>
        <pc:sldMkLst>
          <pc:docMk/>
          <pc:sldMk cId="1309782655" sldId="328"/>
        </pc:sldMkLst>
      </pc:sldChg>
      <pc:sldChg chg="delSp modSp mod ord modTransition">
        <pc:chgData name="Dhanushree M Y" userId="543c32cd94388fe7" providerId="LiveId" clId="{530696F2-C35A-4482-BE6F-5E79894226A1}" dt="2024-01-06T05:44:23.731" v="2927"/>
        <pc:sldMkLst>
          <pc:docMk/>
          <pc:sldMk cId="1585171815" sldId="329"/>
        </pc:sldMkLst>
        <pc:spChg chg="mod">
          <ac:chgData name="Dhanushree M Y" userId="543c32cd94388fe7" providerId="LiveId" clId="{530696F2-C35A-4482-BE6F-5E79894226A1}" dt="2024-01-06T04:59:50.728" v="2424" actId="120"/>
          <ac:spMkLst>
            <pc:docMk/>
            <pc:sldMk cId="1585171815" sldId="329"/>
            <ac:spMk id="4" creationId="{2147731C-EF48-4E68-A2CF-6D0619DC7E46}"/>
          </ac:spMkLst>
        </pc:spChg>
        <pc:spChg chg="mod">
          <ac:chgData name="Dhanushree M Y" userId="543c32cd94388fe7" providerId="LiveId" clId="{530696F2-C35A-4482-BE6F-5E79894226A1}" dt="2024-01-05T08:34:10.428" v="211" actId="1076"/>
          <ac:spMkLst>
            <pc:docMk/>
            <pc:sldMk cId="1585171815" sldId="329"/>
            <ac:spMk id="5" creationId="{634558F2-CA53-4109-B84B-AB0EA017D86C}"/>
          </ac:spMkLst>
        </pc:spChg>
        <pc:spChg chg="del">
          <ac:chgData name="Dhanushree M Y" userId="543c32cd94388fe7" providerId="LiveId" clId="{530696F2-C35A-4482-BE6F-5E79894226A1}" dt="2024-01-05T08:51:08.187" v="257" actId="478"/>
          <ac:spMkLst>
            <pc:docMk/>
            <pc:sldMk cId="1585171815" sldId="329"/>
            <ac:spMk id="6" creationId="{B816FD32-5CC5-4C2B-953E-30B14415E85D}"/>
          </ac:spMkLst>
        </pc:spChg>
        <pc:spChg chg="del">
          <ac:chgData name="Dhanushree M Y" userId="543c32cd94388fe7" providerId="LiveId" clId="{530696F2-C35A-4482-BE6F-5E79894226A1}" dt="2024-01-05T08:51:09.185" v="258" actId="478"/>
          <ac:spMkLst>
            <pc:docMk/>
            <pc:sldMk cId="1585171815" sldId="329"/>
            <ac:spMk id="7" creationId="{9C6BB212-5CD9-4623-8254-B420BFCF6E40}"/>
          </ac:spMkLst>
        </pc:spChg>
      </pc:sldChg>
      <pc:sldChg chg="del">
        <pc:chgData name="Dhanushree M Y" userId="543c32cd94388fe7" providerId="LiveId" clId="{530696F2-C35A-4482-BE6F-5E79894226A1}" dt="2024-01-05T08:52:39.398" v="276" actId="47"/>
        <pc:sldMkLst>
          <pc:docMk/>
          <pc:sldMk cId="1547012370" sldId="330"/>
        </pc:sldMkLst>
      </pc:sldChg>
      <pc:sldChg chg="del">
        <pc:chgData name="Dhanushree M Y" userId="543c32cd94388fe7" providerId="LiveId" clId="{530696F2-C35A-4482-BE6F-5E79894226A1}" dt="2024-01-05T08:53:41.405" v="288" actId="47"/>
        <pc:sldMkLst>
          <pc:docMk/>
          <pc:sldMk cId="2237534520" sldId="331"/>
        </pc:sldMkLst>
      </pc:sldChg>
      <pc:sldChg chg="del">
        <pc:chgData name="Dhanushree M Y" userId="543c32cd94388fe7" providerId="LiveId" clId="{530696F2-C35A-4482-BE6F-5E79894226A1}" dt="2024-01-05T08:52:41.627" v="277" actId="47"/>
        <pc:sldMkLst>
          <pc:docMk/>
          <pc:sldMk cId="3223665472" sldId="332"/>
        </pc:sldMkLst>
      </pc:sldChg>
      <pc:sldChg chg="del">
        <pc:chgData name="Dhanushree M Y" userId="543c32cd94388fe7" providerId="LiveId" clId="{530696F2-C35A-4482-BE6F-5E79894226A1}" dt="2024-01-05T09:29:05.826" v="1244" actId="47"/>
        <pc:sldMkLst>
          <pc:docMk/>
          <pc:sldMk cId="3940008774" sldId="333"/>
        </pc:sldMkLst>
      </pc:sldChg>
      <pc:sldChg chg="del">
        <pc:chgData name="Dhanushree M Y" userId="543c32cd94388fe7" providerId="LiveId" clId="{530696F2-C35A-4482-BE6F-5E79894226A1}" dt="2024-01-05T08:57:40.036" v="299" actId="47"/>
        <pc:sldMkLst>
          <pc:docMk/>
          <pc:sldMk cId="2682271074" sldId="334"/>
        </pc:sldMkLst>
      </pc:sldChg>
      <pc:sldChg chg="del">
        <pc:chgData name="Dhanushree M Y" userId="543c32cd94388fe7" providerId="LiveId" clId="{530696F2-C35A-4482-BE6F-5E79894226A1}" dt="2024-01-05T08:57:41.858" v="300" actId="47"/>
        <pc:sldMkLst>
          <pc:docMk/>
          <pc:sldMk cId="3883369230" sldId="335"/>
        </pc:sldMkLst>
      </pc:sldChg>
      <pc:sldChg chg="del">
        <pc:chgData name="Dhanushree M Y" userId="543c32cd94388fe7" providerId="LiveId" clId="{530696F2-C35A-4482-BE6F-5E79894226A1}" dt="2024-01-05T09:29:03.771" v="1242" actId="47"/>
        <pc:sldMkLst>
          <pc:docMk/>
          <pc:sldMk cId="4005271684" sldId="336"/>
        </pc:sldMkLst>
      </pc:sldChg>
      <pc:sldChg chg="del">
        <pc:chgData name="Dhanushree M Y" userId="543c32cd94388fe7" providerId="LiveId" clId="{530696F2-C35A-4482-BE6F-5E79894226A1}" dt="2024-01-05T08:57:45.110" v="301" actId="47"/>
        <pc:sldMkLst>
          <pc:docMk/>
          <pc:sldMk cId="3428028254" sldId="337"/>
        </pc:sldMkLst>
      </pc:sldChg>
      <pc:sldChg chg="del">
        <pc:chgData name="Dhanushree M Y" userId="543c32cd94388fe7" providerId="LiveId" clId="{530696F2-C35A-4482-BE6F-5E79894226A1}" dt="2024-01-05T08:52:37.562" v="275" actId="47"/>
        <pc:sldMkLst>
          <pc:docMk/>
          <pc:sldMk cId="4157788945" sldId="339"/>
        </pc:sldMkLst>
      </pc:sldChg>
      <pc:sldChg chg="del">
        <pc:chgData name="Dhanushree M Y" userId="543c32cd94388fe7" providerId="LiveId" clId="{530696F2-C35A-4482-BE6F-5E79894226A1}" dt="2024-01-05T08:57:46.758" v="302" actId="47"/>
        <pc:sldMkLst>
          <pc:docMk/>
          <pc:sldMk cId="3183651750" sldId="340"/>
        </pc:sldMkLst>
      </pc:sldChg>
      <pc:sldChg chg="del">
        <pc:chgData name="Dhanushree M Y" userId="543c32cd94388fe7" providerId="LiveId" clId="{530696F2-C35A-4482-BE6F-5E79894226A1}" dt="2024-01-05T08:52:15.024" v="267" actId="47"/>
        <pc:sldMkLst>
          <pc:docMk/>
          <pc:sldMk cId="1324749148" sldId="343"/>
        </pc:sldMkLst>
      </pc:sldChg>
      <pc:sldChg chg="del">
        <pc:chgData name="Dhanushree M Y" userId="543c32cd94388fe7" providerId="LiveId" clId="{530696F2-C35A-4482-BE6F-5E79894226A1}" dt="2024-01-05T08:52:23.561" v="270" actId="47"/>
        <pc:sldMkLst>
          <pc:docMk/>
          <pc:sldMk cId="2511330642" sldId="344"/>
        </pc:sldMkLst>
      </pc:sldChg>
      <pc:sldChg chg="del">
        <pc:chgData name="Dhanushree M Y" userId="543c32cd94388fe7" providerId="LiveId" clId="{530696F2-C35A-4482-BE6F-5E79894226A1}" dt="2024-01-05T08:57:51.809" v="304" actId="47"/>
        <pc:sldMkLst>
          <pc:docMk/>
          <pc:sldMk cId="821656516" sldId="346"/>
        </pc:sldMkLst>
      </pc:sldChg>
      <pc:sldChg chg="addSp delSp modSp mod modTransition">
        <pc:chgData name="Dhanushree M Y" userId="543c32cd94388fe7" providerId="LiveId" clId="{530696F2-C35A-4482-BE6F-5E79894226A1}" dt="2024-01-06T05:44:23.731" v="2927"/>
        <pc:sldMkLst>
          <pc:docMk/>
          <pc:sldMk cId="3148822504" sldId="347"/>
        </pc:sldMkLst>
        <pc:spChg chg="mod">
          <ac:chgData name="Dhanushree M Y" userId="543c32cd94388fe7" providerId="LiveId" clId="{530696F2-C35A-4482-BE6F-5E79894226A1}" dt="2024-01-06T04:14:02.813" v="2052" actId="14100"/>
          <ac:spMkLst>
            <pc:docMk/>
            <pc:sldMk cId="3148822504" sldId="347"/>
            <ac:spMk id="4" creationId="{15A4BDA0-C270-4764-9C18-A593BCE2C965}"/>
          </ac:spMkLst>
        </pc:spChg>
        <pc:spChg chg="add mod">
          <ac:chgData name="Dhanushree M Y" userId="543c32cd94388fe7" providerId="LiveId" clId="{530696F2-C35A-4482-BE6F-5E79894226A1}" dt="2024-01-06T04:13:36.608" v="2050" actId="403"/>
          <ac:spMkLst>
            <pc:docMk/>
            <pc:sldMk cId="3148822504" sldId="347"/>
            <ac:spMk id="5" creationId="{3886431D-9E7C-D655-D580-5884542465A2}"/>
          </ac:spMkLst>
        </pc:spChg>
        <pc:spChg chg="add del mod topLvl">
          <ac:chgData name="Dhanushree M Y" userId="543c32cd94388fe7" providerId="LiveId" clId="{530696F2-C35A-4482-BE6F-5E79894226A1}" dt="2024-01-06T04:53:47.794" v="2412" actId="2711"/>
          <ac:spMkLst>
            <pc:docMk/>
            <pc:sldMk cId="3148822504" sldId="347"/>
            <ac:spMk id="25" creationId="{FDFAFFC2-49C2-42CC-B247-699946E3A89B}"/>
          </ac:spMkLst>
        </pc:spChg>
        <pc:spChg chg="del mod topLvl">
          <ac:chgData name="Dhanushree M Y" userId="543c32cd94388fe7" providerId="LiveId" clId="{530696F2-C35A-4482-BE6F-5E79894226A1}" dt="2024-01-06T04:13:22.398" v="2043" actId="478"/>
          <ac:spMkLst>
            <pc:docMk/>
            <pc:sldMk cId="3148822504" sldId="347"/>
            <ac:spMk id="26" creationId="{84237A53-2FA2-41CA-A145-17EF09ABAB64}"/>
          </ac:spMkLst>
        </pc:spChg>
        <pc:spChg chg="del mod topLvl">
          <ac:chgData name="Dhanushree M Y" userId="543c32cd94388fe7" providerId="LiveId" clId="{530696F2-C35A-4482-BE6F-5E79894226A1}" dt="2024-01-05T08:34:58.855" v="219" actId="478"/>
          <ac:spMkLst>
            <pc:docMk/>
            <pc:sldMk cId="3148822504" sldId="347"/>
            <ac:spMk id="28" creationId="{30A14426-1759-4459-9866-D5612B569E75}"/>
          </ac:spMkLst>
        </pc:spChg>
        <pc:spChg chg="mod topLvl">
          <ac:chgData name="Dhanushree M Y" userId="543c32cd94388fe7" providerId="LiveId" clId="{530696F2-C35A-4482-BE6F-5E79894226A1}" dt="2024-01-06T04:55:03.250" v="2418" actId="20577"/>
          <ac:spMkLst>
            <pc:docMk/>
            <pc:sldMk cId="3148822504" sldId="347"/>
            <ac:spMk id="29" creationId="{06E936BF-B642-4621-A95A-690790C2325E}"/>
          </ac:spMkLst>
        </pc:spChg>
        <pc:spChg chg="del mod topLvl">
          <ac:chgData name="Dhanushree M Y" userId="543c32cd94388fe7" providerId="LiveId" clId="{530696F2-C35A-4482-BE6F-5E79894226A1}" dt="2024-01-06T04:13:29.933" v="2046" actId="478"/>
          <ac:spMkLst>
            <pc:docMk/>
            <pc:sldMk cId="3148822504" sldId="347"/>
            <ac:spMk id="31" creationId="{4E735059-0293-46FE-8A81-988E7E056446}"/>
          </ac:spMkLst>
        </pc:spChg>
        <pc:spChg chg="mod topLvl">
          <ac:chgData name="Dhanushree M Y" userId="543c32cd94388fe7" providerId="LiveId" clId="{530696F2-C35A-4482-BE6F-5E79894226A1}" dt="2024-01-06T04:54:28.015" v="2416" actId="207"/>
          <ac:spMkLst>
            <pc:docMk/>
            <pc:sldMk cId="3148822504" sldId="347"/>
            <ac:spMk id="32" creationId="{3F33624B-C3F6-47AA-8AD1-38868154757D}"/>
          </ac:spMkLst>
        </pc:spChg>
        <pc:spChg chg="mod topLvl">
          <ac:chgData name="Dhanushree M Y" userId="543c32cd94388fe7" providerId="LiveId" clId="{530696F2-C35A-4482-BE6F-5E79894226A1}" dt="2024-01-06T04:56:27.231" v="2419" actId="20577"/>
          <ac:spMkLst>
            <pc:docMk/>
            <pc:sldMk cId="3148822504" sldId="347"/>
            <ac:spMk id="34" creationId="{33BB680D-80F9-4709-9461-27DCDDCD0CA4}"/>
          </ac:spMkLst>
        </pc:spChg>
        <pc:spChg chg="del mod topLvl">
          <ac:chgData name="Dhanushree M Y" userId="543c32cd94388fe7" providerId="LiveId" clId="{530696F2-C35A-4482-BE6F-5E79894226A1}" dt="2024-01-06T04:21:22.164" v="2068" actId="478"/>
          <ac:spMkLst>
            <pc:docMk/>
            <pc:sldMk cId="3148822504" sldId="347"/>
            <ac:spMk id="35" creationId="{DCE48A28-ACC0-4F50-BDD7-ED1FE4C66465}"/>
          </ac:spMkLst>
        </pc:spChg>
        <pc:spChg chg="del">
          <ac:chgData name="Dhanushree M Y" userId="543c32cd94388fe7" providerId="LiveId" clId="{530696F2-C35A-4482-BE6F-5E79894226A1}" dt="2024-01-05T08:34:48.199" v="216" actId="478"/>
          <ac:spMkLst>
            <pc:docMk/>
            <pc:sldMk cId="3148822504" sldId="347"/>
            <ac:spMk id="36" creationId="{CD4E8CE7-5D30-4C46-BFB0-3CFC42311CA8}"/>
          </ac:spMkLst>
        </pc:spChg>
        <pc:grpChg chg="add del mod">
          <ac:chgData name="Dhanushree M Y" userId="543c32cd94388fe7" providerId="LiveId" clId="{530696F2-C35A-4482-BE6F-5E79894226A1}" dt="2024-01-06T04:13:22.398" v="2043" actId="478"/>
          <ac:grpSpMkLst>
            <pc:docMk/>
            <pc:sldMk cId="3148822504" sldId="347"/>
            <ac:grpSpMk id="2" creationId="{564B11D4-8792-4129-9386-778220BB9997}"/>
          </ac:grpSpMkLst>
        </pc:grpChg>
        <pc:grpChg chg="mod">
          <ac:chgData name="Dhanushree M Y" userId="543c32cd94388fe7" providerId="LiveId" clId="{530696F2-C35A-4482-BE6F-5E79894226A1}" dt="2024-01-05T06:33:29.738" v="31" actId="1076"/>
          <ac:grpSpMkLst>
            <pc:docMk/>
            <pc:sldMk cId="3148822504" sldId="347"/>
            <ac:grpSpMk id="11" creationId="{6F556014-99F2-413F-BA74-B604762B66FA}"/>
          </ac:grpSpMkLst>
        </pc:grpChg>
        <pc:grpChg chg="del">
          <ac:chgData name="Dhanushree M Y" userId="543c32cd94388fe7" providerId="LiveId" clId="{530696F2-C35A-4482-BE6F-5E79894226A1}" dt="2024-01-05T08:34:58.855" v="219" actId="478"/>
          <ac:grpSpMkLst>
            <pc:docMk/>
            <pc:sldMk cId="3148822504" sldId="347"/>
            <ac:grpSpMk id="27" creationId="{5ACC5C08-09CB-4C85-B4BC-4DF93628723A}"/>
          </ac:grpSpMkLst>
        </pc:grpChg>
        <pc:grpChg chg="del mod">
          <ac:chgData name="Dhanushree M Y" userId="543c32cd94388fe7" providerId="LiveId" clId="{530696F2-C35A-4482-BE6F-5E79894226A1}" dt="2024-01-06T04:13:29.933" v="2046" actId="478"/>
          <ac:grpSpMkLst>
            <pc:docMk/>
            <pc:sldMk cId="3148822504" sldId="347"/>
            <ac:grpSpMk id="30" creationId="{645EA75D-1423-4227-96BC-A1982894A774}"/>
          </ac:grpSpMkLst>
        </pc:grpChg>
        <pc:grpChg chg="del">
          <ac:chgData name="Dhanushree M Y" userId="543c32cd94388fe7" providerId="LiveId" clId="{530696F2-C35A-4482-BE6F-5E79894226A1}" dt="2024-01-06T04:21:22.164" v="2068" actId="478"/>
          <ac:grpSpMkLst>
            <pc:docMk/>
            <pc:sldMk cId="3148822504" sldId="347"/>
            <ac:grpSpMk id="33" creationId="{9BA33124-6C8A-4662-8DF7-4503A1343172}"/>
          </ac:grpSpMkLst>
        </pc:grpChg>
      </pc:sldChg>
      <pc:sldChg chg="del">
        <pc:chgData name="Dhanushree M Y" userId="543c32cd94388fe7" providerId="LiveId" clId="{530696F2-C35A-4482-BE6F-5E79894226A1}" dt="2024-01-05T06:59:18.813" v="175" actId="47"/>
        <pc:sldMkLst>
          <pc:docMk/>
          <pc:sldMk cId="498620095" sldId="354"/>
        </pc:sldMkLst>
      </pc:sldChg>
      <pc:sldChg chg="new del">
        <pc:chgData name="Dhanushree M Y" userId="543c32cd94388fe7" providerId="LiveId" clId="{530696F2-C35A-4482-BE6F-5E79894226A1}" dt="2024-01-05T06:38:32.307" v="82" actId="47"/>
        <pc:sldMkLst>
          <pc:docMk/>
          <pc:sldMk cId="2876056469" sldId="355"/>
        </pc:sldMkLst>
      </pc:sldChg>
      <pc:sldChg chg="addSp delSp modSp add mod modTransition">
        <pc:chgData name="Dhanushree M Y" userId="543c32cd94388fe7" providerId="LiveId" clId="{530696F2-C35A-4482-BE6F-5E79894226A1}" dt="2024-01-06T05:44:23.731" v="2927"/>
        <pc:sldMkLst>
          <pc:docMk/>
          <pc:sldMk cId="0" sldId="356"/>
        </pc:sldMkLst>
        <pc:spChg chg="add del mod">
          <ac:chgData name="Dhanushree M Y" userId="543c32cd94388fe7" providerId="LiveId" clId="{530696F2-C35A-4482-BE6F-5E79894226A1}" dt="2024-01-05T08:53:03.960" v="279" actId="478"/>
          <ac:spMkLst>
            <pc:docMk/>
            <pc:sldMk cId="0" sldId="356"/>
            <ac:spMk id="2" creationId="{5A45AD36-9B84-21FB-A77E-6782F5715B96}"/>
          </ac:spMkLst>
        </pc:spChg>
        <pc:spChg chg="mod">
          <ac:chgData name="Dhanushree M Y" userId="543c32cd94388fe7" providerId="LiveId" clId="{530696F2-C35A-4482-BE6F-5E79894226A1}" dt="2024-01-05T08:53:05.621" v="280"/>
          <ac:spMkLst>
            <pc:docMk/>
            <pc:sldMk cId="0" sldId="356"/>
            <ac:spMk id="4" creationId="{434DF04E-7D5A-2A90-CB32-F0FAF973A6D7}"/>
          </ac:spMkLst>
        </pc:spChg>
        <pc:spChg chg="mod">
          <ac:chgData name="Dhanushree M Y" userId="543c32cd94388fe7" providerId="LiveId" clId="{530696F2-C35A-4482-BE6F-5E79894226A1}" dt="2024-01-05T08:53:05.621" v="280"/>
          <ac:spMkLst>
            <pc:docMk/>
            <pc:sldMk cId="0" sldId="356"/>
            <ac:spMk id="5" creationId="{0FA62986-CD34-610D-766F-E0E9FB56A897}"/>
          </ac:spMkLst>
        </pc:spChg>
        <pc:spChg chg="mod">
          <ac:chgData name="Dhanushree M Y" userId="543c32cd94388fe7" providerId="LiveId" clId="{530696F2-C35A-4482-BE6F-5E79894226A1}" dt="2024-01-05T08:53:05.621" v="280"/>
          <ac:spMkLst>
            <pc:docMk/>
            <pc:sldMk cId="0" sldId="356"/>
            <ac:spMk id="6" creationId="{9FC4BD48-9947-19D6-98D8-2BD060CC1693}"/>
          </ac:spMkLst>
        </pc:spChg>
        <pc:spChg chg="mod">
          <ac:chgData name="Dhanushree M Y" userId="543c32cd94388fe7" providerId="LiveId" clId="{530696F2-C35A-4482-BE6F-5E79894226A1}" dt="2024-01-05T08:53:05.621" v="280"/>
          <ac:spMkLst>
            <pc:docMk/>
            <pc:sldMk cId="0" sldId="356"/>
            <ac:spMk id="7" creationId="{E474F772-8C39-558F-4FAF-7C74559461CC}"/>
          </ac:spMkLst>
        </pc:spChg>
        <pc:spChg chg="mod">
          <ac:chgData name="Dhanushree M Y" userId="543c32cd94388fe7" providerId="LiveId" clId="{530696F2-C35A-4482-BE6F-5E79894226A1}" dt="2024-01-05T08:53:05.621" v="280"/>
          <ac:spMkLst>
            <pc:docMk/>
            <pc:sldMk cId="0" sldId="356"/>
            <ac:spMk id="8" creationId="{95A3076A-96AA-FC24-4BBA-99C3CBC1633F}"/>
          </ac:spMkLst>
        </pc:spChg>
        <pc:spChg chg="mod">
          <ac:chgData name="Dhanushree M Y" userId="543c32cd94388fe7" providerId="LiveId" clId="{530696F2-C35A-4482-BE6F-5E79894226A1}" dt="2024-01-05T08:53:05.621" v="280"/>
          <ac:spMkLst>
            <pc:docMk/>
            <pc:sldMk cId="0" sldId="356"/>
            <ac:spMk id="9" creationId="{F3255F88-F3A1-9B85-A5C9-DADF057281D7}"/>
          </ac:spMkLst>
        </pc:spChg>
        <pc:spChg chg="mod">
          <ac:chgData name="Dhanushree M Y" userId="543c32cd94388fe7" providerId="LiveId" clId="{530696F2-C35A-4482-BE6F-5E79894226A1}" dt="2024-01-05T08:53:05.621" v="280"/>
          <ac:spMkLst>
            <pc:docMk/>
            <pc:sldMk cId="0" sldId="356"/>
            <ac:spMk id="10" creationId="{0BDCC30D-3521-AE3D-C97C-37F339487095}"/>
          </ac:spMkLst>
        </pc:spChg>
        <pc:spChg chg="mod">
          <ac:chgData name="Dhanushree M Y" userId="543c32cd94388fe7" providerId="LiveId" clId="{530696F2-C35A-4482-BE6F-5E79894226A1}" dt="2024-01-05T08:53:05.621" v="280"/>
          <ac:spMkLst>
            <pc:docMk/>
            <pc:sldMk cId="0" sldId="356"/>
            <ac:spMk id="11" creationId="{0FB60690-B474-D32F-3BF0-EE41FB07A371}"/>
          </ac:spMkLst>
        </pc:spChg>
        <pc:spChg chg="mod">
          <ac:chgData name="Dhanushree M Y" userId="543c32cd94388fe7" providerId="LiveId" clId="{530696F2-C35A-4482-BE6F-5E79894226A1}" dt="2024-01-05T08:53:05.621" v="280"/>
          <ac:spMkLst>
            <pc:docMk/>
            <pc:sldMk cId="0" sldId="356"/>
            <ac:spMk id="12" creationId="{B785560E-4652-7434-A00D-E6ACF9A488FF}"/>
          </ac:spMkLst>
        </pc:spChg>
        <pc:spChg chg="mod">
          <ac:chgData name="Dhanushree M Y" userId="543c32cd94388fe7" providerId="LiveId" clId="{530696F2-C35A-4482-BE6F-5E79894226A1}" dt="2024-01-05T08:53:05.621" v="280"/>
          <ac:spMkLst>
            <pc:docMk/>
            <pc:sldMk cId="0" sldId="356"/>
            <ac:spMk id="13" creationId="{FBE5D429-0CAB-2D4E-2FF2-82A4A637E31D}"/>
          </ac:spMkLst>
        </pc:spChg>
        <pc:spChg chg="mod">
          <ac:chgData name="Dhanushree M Y" userId="543c32cd94388fe7" providerId="LiveId" clId="{530696F2-C35A-4482-BE6F-5E79894226A1}" dt="2024-01-05T08:53:05.621" v="280"/>
          <ac:spMkLst>
            <pc:docMk/>
            <pc:sldMk cId="0" sldId="356"/>
            <ac:spMk id="14" creationId="{905AF75B-E438-FA87-4FCE-E92DEAE150F3}"/>
          </ac:spMkLst>
        </pc:spChg>
        <pc:spChg chg="mod">
          <ac:chgData name="Dhanushree M Y" userId="543c32cd94388fe7" providerId="LiveId" clId="{530696F2-C35A-4482-BE6F-5E79894226A1}" dt="2024-01-05T08:53:05.621" v="280"/>
          <ac:spMkLst>
            <pc:docMk/>
            <pc:sldMk cId="0" sldId="356"/>
            <ac:spMk id="15" creationId="{AAE2C75E-A18B-76D0-D77E-F2F24D3925B0}"/>
          </ac:spMkLst>
        </pc:spChg>
        <pc:spChg chg="mod">
          <ac:chgData name="Dhanushree M Y" userId="543c32cd94388fe7" providerId="LiveId" clId="{530696F2-C35A-4482-BE6F-5E79894226A1}" dt="2024-01-05T08:53:05.621" v="280"/>
          <ac:spMkLst>
            <pc:docMk/>
            <pc:sldMk cId="0" sldId="356"/>
            <ac:spMk id="16" creationId="{4B43BBE4-EFC2-0660-DC5B-2AF741DE9BDC}"/>
          </ac:spMkLst>
        </pc:spChg>
        <pc:spChg chg="mod">
          <ac:chgData name="Dhanushree M Y" userId="543c32cd94388fe7" providerId="LiveId" clId="{530696F2-C35A-4482-BE6F-5E79894226A1}" dt="2024-01-05T08:53:05.621" v="280"/>
          <ac:spMkLst>
            <pc:docMk/>
            <pc:sldMk cId="0" sldId="356"/>
            <ac:spMk id="17" creationId="{0FC7DF8E-3A42-D009-0C57-F028EF46C31C}"/>
          </ac:spMkLst>
        </pc:spChg>
        <pc:spChg chg="mod">
          <ac:chgData name="Dhanushree M Y" userId="543c32cd94388fe7" providerId="LiveId" clId="{530696F2-C35A-4482-BE6F-5E79894226A1}" dt="2024-01-05T08:53:05.621" v="280"/>
          <ac:spMkLst>
            <pc:docMk/>
            <pc:sldMk cId="0" sldId="356"/>
            <ac:spMk id="18" creationId="{8590E874-5BBE-53C3-71B4-AB1A235FE988}"/>
          </ac:spMkLst>
        </pc:spChg>
        <pc:spChg chg="mod">
          <ac:chgData name="Dhanushree M Y" userId="543c32cd94388fe7" providerId="LiveId" clId="{530696F2-C35A-4482-BE6F-5E79894226A1}" dt="2024-01-05T08:53:05.621" v="280"/>
          <ac:spMkLst>
            <pc:docMk/>
            <pc:sldMk cId="0" sldId="356"/>
            <ac:spMk id="19" creationId="{C8C9DAD1-B2AD-07FC-7BA7-99BE5FC3FB2E}"/>
          </ac:spMkLst>
        </pc:spChg>
        <pc:spChg chg="mod">
          <ac:chgData name="Dhanushree M Y" userId="543c32cd94388fe7" providerId="LiveId" clId="{530696F2-C35A-4482-BE6F-5E79894226A1}" dt="2024-01-05T08:53:05.621" v="280"/>
          <ac:spMkLst>
            <pc:docMk/>
            <pc:sldMk cId="0" sldId="356"/>
            <ac:spMk id="20" creationId="{7369B5A8-833E-50B7-F7BF-4120F6A1763A}"/>
          </ac:spMkLst>
        </pc:spChg>
        <pc:spChg chg="mod">
          <ac:chgData name="Dhanushree M Y" userId="543c32cd94388fe7" providerId="LiveId" clId="{530696F2-C35A-4482-BE6F-5E79894226A1}" dt="2024-01-05T08:53:05.621" v="280"/>
          <ac:spMkLst>
            <pc:docMk/>
            <pc:sldMk cId="0" sldId="356"/>
            <ac:spMk id="21" creationId="{8CAD45A3-208F-A676-C831-5A048D66DDB4}"/>
          </ac:spMkLst>
        </pc:spChg>
        <pc:spChg chg="mod">
          <ac:chgData name="Dhanushree M Y" userId="543c32cd94388fe7" providerId="LiveId" clId="{530696F2-C35A-4482-BE6F-5E79894226A1}" dt="2024-01-05T08:53:05.621" v="280"/>
          <ac:spMkLst>
            <pc:docMk/>
            <pc:sldMk cId="0" sldId="356"/>
            <ac:spMk id="22" creationId="{F7601D03-5F53-5A1D-2405-80057327A219}"/>
          </ac:spMkLst>
        </pc:spChg>
        <pc:spChg chg="mod">
          <ac:chgData name="Dhanushree M Y" userId="543c32cd94388fe7" providerId="LiveId" clId="{530696F2-C35A-4482-BE6F-5E79894226A1}" dt="2024-01-05T08:53:05.621" v="280"/>
          <ac:spMkLst>
            <pc:docMk/>
            <pc:sldMk cId="0" sldId="356"/>
            <ac:spMk id="23" creationId="{C3ADA88C-04B3-9DF1-3316-2D5AA4D8DBB6}"/>
          </ac:spMkLst>
        </pc:spChg>
        <pc:spChg chg="mod">
          <ac:chgData name="Dhanushree M Y" userId="543c32cd94388fe7" providerId="LiveId" clId="{530696F2-C35A-4482-BE6F-5E79894226A1}" dt="2024-01-05T08:53:05.621" v="280"/>
          <ac:spMkLst>
            <pc:docMk/>
            <pc:sldMk cId="0" sldId="356"/>
            <ac:spMk id="24" creationId="{A7D69A18-B36F-E5AF-738C-31A824E5A947}"/>
          </ac:spMkLst>
        </pc:spChg>
        <pc:spChg chg="mod">
          <ac:chgData name="Dhanushree M Y" userId="543c32cd94388fe7" providerId="LiveId" clId="{530696F2-C35A-4482-BE6F-5E79894226A1}" dt="2024-01-05T08:53:05.621" v="280"/>
          <ac:spMkLst>
            <pc:docMk/>
            <pc:sldMk cId="0" sldId="356"/>
            <ac:spMk id="25" creationId="{83D98B59-50FF-A700-9AE5-BBD5C701D737}"/>
          </ac:spMkLst>
        </pc:spChg>
        <pc:spChg chg="mod">
          <ac:chgData name="Dhanushree M Y" userId="543c32cd94388fe7" providerId="LiveId" clId="{530696F2-C35A-4482-BE6F-5E79894226A1}" dt="2024-01-05T08:53:05.621" v="280"/>
          <ac:spMkLst>
            <pc:docMk/>
            <pc:sldMk cId="0" sldId="356"/>
            <ac:spMk id="26" creationId="{A90E768F-0DFA-0370-0961-4D839805A725}"/>
          </ac:spMkLst>
        </pc:spChg>
        <pc:spChg chg="mod">
          <ac:chgData name="Dhanushree M Y" userId="543c32cd94388fe7" providerId="LiveId" clId="{530696F2-C35A-4482-BE6F-5E79894226A1}" dt="2024-01-05T08:53:05.621" v="280"/>
          <ac:spMkLst>
            <pc:docMk/>
            <pc:sldMk cId="0" sldId="356"/>
            <ac:spMk id="27" creationId="{6BD548FE-E248-63E8-FEE7-D438EBA28DC4}"/>
          </ac:spMkLst>
        </pc:spChg>
        <pc:spChg chg="mod">
          <ac:chgData name="Dhanushree M Y" userId="543c32cd94388fe7" providerId="LiveId" clId="{530696F2-C35A-4482-BE6F-5E79894226A1}" dt="2024-01-05T08:53:05.621" v="280"/>
          <ac:spMkLst>
            <pc:docMk/>
            <pc:sldMk cId="0" sldId="356"/>
            <ac:spMk id="28" creationId="{A0DFD4DC-AD48-5831-B372-05F04F52F60F}"/>
          </ac:spMkLst>
        </pc:spChg>
        <pc:spChg chg="mod">
          <ac:chgData name="Dhanushree M Y" userId="543c32cd94388fe7" providerId="LiveId" clId="{530696F2-C35A-4482-BE6F-5E79894226A1}" dt="2024-01-05T08:53:05.621" v="280"/>
          <ac:spMkLst>
            <pc:docMk/>
            <pc:sldMk cId="0" sldId="356"/>
            <ac:spMk id="29" creationId="{EB9FDEF1-D575-74C3-A977-C3F52EC227A3}"/>
          </ac:spMkLst>
        </pc:spChg>
        <pc:spChg chg="mod">
          <ac:chgData name="Dhanushree M Y" userId="543c32cd94388fe7" providerId="LiveId" clId="{530696F2-C35A-4482-BE6F-5E79894226A1}" dt="2024-01-05T08:53:05.621" v="280"/>
          <ac:spMkLst>
            <pc:docMk/>
            <pc:sldMk cId="0" sldId="356"/>
            <ac:spMk id="30" creationId="{96BE5951-A90A-3C5E-C849-3E6BD7EC6C8B}"/>
          </ac:spMkLst>
        </pc:spChg>
        <pc:spChg chg="mod">
          <ac:chgData name="Dhanushree M Y" userId="543c32cd94388fe7" providerId="LiveId" clId="{530696F2-C35A-4482-BE6F-5E79894226A1}" dt="2024-01-05T08:53:05.621" v="280"/>
          <ac:spMkLst>
            <pc:docMk/>
            <pc:sldMk cId="0" sldId="356"/>
            <ac:spMk id="31" creationId="{063E7367-7B33-630E-337C-E522D5B39D2A}"/>
          </ac:spMkLst>
        </pc:spChg>
        <pc:spChg chg="mod">
          <ac:chgData name="Dhanushree M Y" userId="543c32cd94388fe7" providerId="LiveId" clId="{530696F2-C35A-4482-BE6F-5E79894226A1}" dt="2024-01-05T08:53:05.621" v="280"/>
          <ac:spMkLst>
            <pc:docMk/>
            <pc:sldMk cId="0" sldId="356"/>
            <ac:spMk id="32" creationId="{57140DE5-4289-260A-B7BD-D1C11F140EEE}"/>
          </ac:spMkLst>
        </pc:spChg>
        <pc:spChg chg="mod">
          <ac:chgData name="Dhanushree M Y" userId="543c32cd94388fe7" providerId="LiveId" clId="{530696F2-C35A-4482-BE6F-5E79894226A1}" dt="2024-01-05T08:53:05.621" v="280"/>
          <ac:spMkLst>
            <pc:docMk/>
            <pc:sldMk cId="0" sldId="356"/>
            <ac:spMk id="33" creationId="{B9223AA6-0EBB-9E6A-7F82-40F52AA9F119}"/>
          </ac:spMkLst>
        </pc:spChg>
        <pc:spChg chg="mod">
          <ac:chgData name="Dhanushree M Y" userId="543c32cd94388fe7" providerId="LiveId" clId="{530696F2-C35A-4482-BE6F-5E79894226A1}" dt="2024-01-05T08:53:05.621" v="280"/>
          <ac:spMkLst>
            <pc:docMk/>
            <pc:sldMk cId="0" sldId="356"/>
            <ac:spMk id="34" creationId="{CF781B4C-A424-4B47-5DC2-682395F5718D}"/>
          </ac:spMkLst>
        </pc:spChg>
        <pc:spChg chg="mod">
          <ac:chgData name="Dhanushree M Y" userId="543c32cd94388fe7" providerId="LiveId" clId="{530696F2-C35A-4482-BE6F-5E79894226A1}" dt="2024-01-05T08:53:05.621" v="280"/>
          <ac:spMkLst>
            <pc:docMk/>
            <pc:sldMk cId="0" sldId="356"/>
            <ac:spMk id="35" creationId="{9E0F000C-996F-AE51-9FFE-690F3C3547A5}"/>
          </ac:spMkLst>
        </pc:spChg>
        <pc:spChg chg="mod">
          <ac:chgData name="Dhanushree M Y" userId="543c32cd94388fe7" providerId="LiveId" clId="{530696F2-C35A-4482-BE6F-5E79894226A1}" dt="2024-01-05T08:53:05.621" v="280"/>
          <ac:spMkLst>
            <pc:docMk/>
            <pc:sldMk cId="0" sldId="356"/>
            <ac:spMk id="36" creationId="{EC50355A-C428-B7DC-D758-6E1348F3A573}"/>
          </ac:spMkLst>
        </pc:spChg>
        <pc:spChg chg="mod">
          <ac:chgData name="Dhanushree M Y" userId="543c32cd94388fe7" providerId="LiveId" clId="{530696F2-C35A-4482-BE6F-5E79894226A1}" dt="2024-01-05T08:53:05.621" v="280"/>
          <ac:spMkLst>
            <pc:docMk/>
            <pc:sldMk cId="0" sldId="356"/>
            <ac:spMk id="37" creationId="{DB14A2A0-37AF-1718-E2A4-D2A1C26762ED}"/>
          </ac:spMkLst>
        </pc:spChg>
        <pc:spChg chg="mod">
          <ac:chgData name="Dhanushree M Y" userId="543c32cd94388fe7" providerId="LiveId" clId="{530696F2-C35A-4482-BE6F-5E79894226A1}" dt="2024-01-05T08:53:05.621" v="280"/>
          <ac:spMkLst>
            <pc:docMk/>
            <pc:sldMk cId="0" sldId="356"/>
            <ac:spMk id="38" creationId="{C5E9AC6E-93A6-FD40-57E3-D5DD9769F342}"/>
          </ac:spMkLst>
        </pc:spChg>
        <pc:spChg chg="mod">
          <ac:chgData name="Dhanushree M Y" userId="543c32cd94388fe7" providerId="LiveId" clId="{530696F2-C35A-4482-BE6F-5E79894226A1}" dt="2024-01-05T08:53:05.621" v="280"/>
          <ac:spMkLst>
            <pc:docMk/>
            <pc:sldMk cId="0" sldId="356"/>
            <ac:spMk id="39" creationId="{759F88EF-6C4F-F0FA-298A-6D73DE13D8A9}"/>
          </ac:spMkLst>
        </pc:spChg>
        <pc:spChg chg="mod">
          <ac:chgData name="Dhanushree M Y" userId="543c32cd94388fe7" providerId="LiveId" clId="{530696F2-C35A-4482-BE6F-5E79894226A1}" dt="2024-01-05T08:53:05.621" v="280"/>
          <ac:spMkLst>
            <pc:docMk/>
            <pc:sldMk cId="0" sldId="356"/>
            <ac:spMk id="40" creationId="{FB9530D8-A97C-7E47-BD67-04E560004DDB}"/>
          </ac:spMkLst>
        </pc:spChg>
        <pc:spChg chg="mod">
          <ac:chgData name="Dhanushree M Y" userId="543c32cd94388fe7" providerId="LiveId" clId="{530696F2-C35A-4482-BE6F-5E79894226A1}" dt="2024-01-05T08:53:05.621" v="280"/>
          <ac:spMkLst>
            <pc:docMk/>
            <pc:sldMk cId="0" sldId="356"/>
            <ac:spMk id="41" creationId="{B315123A-38FE-927B-C21B-F9659952CF6E}"/>
          </ac:spMkLst>
        </pc:spChg>
        <pc:spChg chg="mod">
          <ac:chgData name="Dhanushree M Y" userId="543c32cd94388fe7" providerId="LiveId" clId="{530696F2-C35A-4482-BE6F-5E79894226A1}" dt="2024-01-05T08:53:05.621" v="280"/>
          <ac:spMkLst>
            <pc:docMk/>
            <pc:sldMk cId="0" sldId="356"/>
            <ac:spMk id="42" creationId="{67FBF6FB-C929-C69F-CB39-CD84FADAF5B2}"/>
          </ac:spMkLst>
        </pc:spChg>
        <pc:spChg chg="mod">
          <ac:chgData name="Dhanushree M Y" userId="543c32cd94388fe7" providerId="LiveId" clId="{530696F2-C35A-4482-BE6F-5E79894226A1}" dt="2024-01-05T08:53:05.621" v="280"/>
          <ac:spMkLst>
            <pc:docMk/>
            <pc:sldMk cId="0" sldId="356"/>
            <ac:spMk id="43" creationId="{54677FF1-DA53-AE44-0FCC-8EB5207CA4E6}"/>
          </ac:spMkLst>
        </pc:spChg>
        <pc:spChg chg="mod">
          <ac:chgData name="Dhanushree M Y" userId="543c32cd94388fe7" providerId="LiveId" clId="{530696F2-C35A-4482-BE6F-5E79894226A1}" dt="2024-01-05T08:53:05.621" v="280"/>
          <ac:spMkLst>
            <pc:docMk/>
            <pc:sldMk cId="0" sldId="356"/>
            <ac:spMk id="44" creationId="{E988F3C2-BFAB-CF75-5DCE-BC986BEFE65B}"/>
          </ac:spMkLst>
        </pc:spChg>
        <pc:spChg chg="mod">
          <ac:chgData name="Dhanushree M Y" userId="543c32cd94388fe7" providerId="LiveId" clId="{530696F2-C35A-4482-BE6F-5E79894226A1}" dt="2024-01-05T08:53:05.621" v="280"/>
          <ac:spMkLst>
            <pc:docMk/>
            <pc:sldMk cId="0" sldId="356"/>
            <ac:spMk id="45" creationId="{5B71B3D0-89BA-CA86-B184-B0B6641343A9}"/>
          </ac:spMkLst>
        </pc:spChg>
        <pc:spChg chg="mod">
          <ac:chgData name="Dhanushree M Y" userId="543c32cd94388fe7" providerId="LiveId" clId="{530696F2-C35A-4482-BE6F-5E79894226A1}" dt="2024-01-05T08:53:05.621" v="280"/>
          <ac:spMkLst>
            <pc:docMk/>
            <pc:sldMk cId="0" sldId="356"/>
            <ac:spMk id="46" creationId="{4071CB62-1FFC-C3EE-625F-9E540BCC9E8B}"/>
          </ac:spMkLst>
        </pc:spChg>
        <pc:spChg chg="mod">
          <ac:chgData name="Dhanushree M Y" userId="543c32cd94388fe7" providerId="LiveId" clId="{530696F2-C35A-4482-BE6F-5E79894226A1}" dt="2024-01-05T08:53:05.621" v="280"/>
          <ac:spMkLst>
            <pc:docMk/>
            <pc:sldMk cId="0" sldId="356"/>
            <ac:spMk id="47" creationId="{9CCECFFE-3E71-656C-85C0-3B7C17E7AC11}"/>
          </ac:spMkLst>
        </pc:spChg>
        <pc:spChg chg="mod">
          <ac:chgData name="Dhanushree M Y" userId="543c32cd94388fe7" providerId="LiveId" clId="{530696F2-C35A-4482-BE6F-5E79894226A1}" dt="2024-01-05T08:53:05.621" v="280"/>
          <ac:spMkLst>
            <pc:docMk/>
            <pc:sldMk cId="0" sldId="356"/>
            <ac:spMk id="48" creationId="{DE89B391-273E-6323-62AC-FCF5925B8EAB}"/>
          </ac:spMkLst>
        </pc:spChg>
        <pc:spChg chg="mod">
          <ac:chgData name="Dhanushree M Y" userId="543c32cd94388fe7" providerId="LiveId" clId="{530696F2-C35A-4482-BE6F-5E79894226A1}" dt="2024-01-05T08:53:05.621" v="280"/>
          <ac:spMkLst>
            <pc:docMk/>
            <pc:sldMk cId="0" sldId="356"/>
            <ac:spMk id="49" creationId="{70CCC296-6764-8BBC-3015-30A428385188}"/>
          </ac:spMkLst>
        </pc:spChg>
        <pc:spChg chg="mod">
          <ac:chgData name="Dhanushree M Y" userId="543c32cd94388fe7" providerId="LiveId" clId="{530696F2-C35A-4482-BE6F-5E79894226A1}" dt="2024-01-05T08:53:05.621" v="280"/>
          <ac:spMkLst>
            <pc:docMk/>
            <pc:sldMk cId="0" sldId="356"/>
            <ac:spMk id="50" creationId="{103F67A4-B375-3740-F987-5CE5D8C81A69}"/>
          </ac:spMkLst>
        </pc:spChg>
        <pc:spChg chg="mod">
          <ac:chgData name="Dhanushree M Y" userId="543c32cd94388fe7" providerId="LiveId" clId="{530696F2-C35A-4482-BE6F-5E79894226A1}" dt="2024-01-05T08:53:05.621" v="280"/>
          <ac:spMkLst>
            <pc:docMk/>
            <pc:sldMk cId="0" sldId="356"/>
            <ac:spMk id="51" creationId="{51705FBB-6B6F-5E2B-5FA7-F4829124559D}"/>
          </ac:spMkLst>
        </pc:spChg>
        <pc:spChg chg="mod">
          <ac:chgData name="Dhanushree M Y" userId="543c32cd94388fe7" providerId="LiveId" clId="{530696F2-C35A-4482-BE6F-5E79894226A1}" dt="2024-01-05T08:53:05.621" v="280"/>
          <ac:spMkLst>
            <pc:docMk/>
            <pc:sldMk cId="0" sldId="356"/>
            <ac:spMk id="52" creationId="{6738EF7B-9FE2-813D-1C95-0730E2BBE339}"/>
          </ac:spMkLst>
        </pc:spChg>
        <pc:spChg chg="mod">
          <ac:chgData name="Dhanushree M Y" userId="543c32cd94388fe7" providerId="LiveId" clId="{530696F2-C35A-4482-BE6F-5E79894226A1}" dt="2024-01-05T08:53:05.621" v="280"/>
          <ac:spMkLst>
            <pc:docMk/>
            <pc:sldMk cId="0" sldId="356"/>
            <ac:spMk id="53" creationId="{FAC98377-5996-9755-7FA7-55BEA3DD47A5}"/>
          </ac:spMkLst>
        </pc:spChg>
        <pc:spChg chg="mod">
          <ac:chgData name="Dhanushree M Y" userId="543c32cd94388fe7" providerId="LiveId" clId="{530696F2-C35A-4482-BE6F-5E79894226A1}" dt="2024-01-05T08:53:05.621" v="280"/>
          <ac:spMkLst>
            <pc:docMk/>
            <pc:sldMk cId="0" sldId="356"/>
            <ac:spMk id="54" creationId="{6B4FE523-C26B-762C-FE9C-F3F5A8821D85}"/>
          </ac:spMkLst>
        </pc:spChg>
        <pc:spChg chg="mod">
          <ac:chgData name="Dhanushree M Y" userId="543c32cd94388fe7" providerId="LiveId" clId="{530696F2-C35A-4482-BE6F-5E79894226A1}" dt="2024-01-05T08:53:05.621" v="280"/>
          <ac:spMkLst>
            <pc:docMk/>
            <pc:sldMk cId="0" sldId="356"/>
            <ac:spMk id="55" creationId="{ED41F083-AABC-D8A1-F7E5-E721E577C872}"/>
          </ac:spMkLst>
        </pc:spChg>
        <pc:spChg chg="mod">
          <ac:chgData name="Dhanushree M Y" userId="543c32cd94388fe7" providerId="LiveId" clId="{530696F2-C35A-4482-BE6F-5E79894226A1}" dt="2024-01-05T08:53:05.621" v="280"/>
          <ac:spMkLst>
            <pc:docMk/>
            <pc:sldMk cId="0" sldId="356"/>
            <ac:spMk id="56" creationId="{1CE54F24-2AFE-37A5-5B81-C9104192C287}"/>
          </ac:spMkLst>
        </pc:spChg>
        <pc:spChg chg="mod">
          <ac:chgData name="Dhanushree M Y" userId="543c32cd94388fe7" providerId="LiveId" clId="{530696F2-C35A-4482-BE6F-5E79894226A1}" dt="2024-01-05T08:53:05.621" v="280"/>
          <ac:spMkLst>
            <pc:docMk/>
            <pc:sldMk cId="0" sldId="356"/>
            <ac:spMk id="57" creationId="{30460773-50CB-2AD6-B4D4-3521FF3C2ABE}"/>
          </ac:spMkLst>
        </pc:spChg>
        <pc:spChg chg="mod">
          <ac:chgData name="Dhanushree M Y" userId="543c32cd94388fe7" providerId="LiveId" clId="{530696F2-C35A-4482-BE6F-5E79894226A1}" dt="2024-01-05T08:53:05.621" v="280"/>
          <ac:spMkLst>
            <pc:docMk/>
            <pc:sldMk cId="0" sldId="356"/>
            <ac:spMk id="58" creationId="{D47E56A5-A06A-260A-EC1C-D978E7F35A67}"/>
          </ac:spMkLst>
        </pc:spChg>
        <pc:spChg chg="mod">
          <ac:chgData name="Dhanushree M Y" userId="543c32cd94388fe7" providerId="LiveId" clId="{530696F2-C35A-4482-BE6F-5E79894226A1}" dt="2024-01-05T08:53:05.621" v="280"/>
          <ac:spMkLst>
            <pc:docMk/>
            <pc:sldMk cId="0" sldId="356"/>
            <ac:spMk id="59" creationId="{B012CF1C-F7BA-F40F-5855-710CB42E1CB3}"/>
          </ac:spMkLst>
        </pc:spChg>
        <pc:spChg chg="mod">
          <ac:chgData name="Dhanushree M Y" userId="543c32cd94388fe7" providerId="LiveId" clId="{530696F2-C35A-4482-BE6F-5E79894226A1}" dt="2024-01-05T08:53:05.621" v="280"/>
          <ac:spMkLst>
            <pc:docMk/>
            <pc:sldMk cId="0" sldId="356"/>
            <ac:spMk id="60" creationId="{1B75911F-7D6A-2280-7839-668EAA8B8A16}"/>
          </ac:spMkLst>
        </pc:spChg>
        <pc:spChg chg="mod">
          <ac:chgData name="Dhanushree M Y" userId="543c32cd94388fe7" providerId="LiveId" clId="{530696F2-C35A-4482-BE6F-5E79894226A1}" dt="2024-01-05T08:53:05.621" v="280"/>
          <ac:spMkLst>
            <pc:docMk/>
            <pc:sldMk cId="0" sldId="356"/>
            <ac:spMk id="61" creationId="{904E1C34-CCAD-34F4-5637-0BB426B42D46}"/>
          </ac:spMkLst>
        </pc:spChg>
        <pc:spChg chg="mod">
          <ac:chgData name="Dhanushree M Y" userId="543c32cd94388fe7" providerId="LiveId" clId="{530696F2-C35A-4482-BE6F-5E79894226A1}" dt="2024-01-05T08:53:05.621" v="280"/>
          <ac:spMkLst>
            <pc:docMk/>
            <pc:sldMk cId="0" sldId="356"/>
            <ac:spMk id="62" creationId="{7E33C167-23A5-55A8-6F3D-9CBADA921B07}"/>
          </ac:spMkLst>
        </pc:spChg>
        <pc:spChg chg="mod">
          <ac:chgData name="Dhanushree M Y" userId="543c32cd94388fe7" providerId="LiveId" clId="{530696F2-C35A-4482-BE6F-5E79894226A1}" dt="2024-01-05T08:53:05.621" v="280"/>
          <ac:spMkLst>
            <pc:docMk/>
            <pc:sldMk cId="0" sldId="356"/>
            <ac:spMk id="63" creationId="{3FA8B4BA-F924-DDC6-C565-ABDCF9BEB304}"/>
          </ac:spMkLst>
        </pc:spChg>
        <pc:spChg chg="mod">
          <ac:chgData name="Dhanushree M Y" userId="543c32cd94388fe7" providerId="LiveId" clId="{530696F2-C35A-4482-BE6F-5E79894226A1}" dt="2024-01-05T08:53:05.621" v="280"/>
          <ac:spMkLst>
            <pc:docMk/>
            <pc:sldMk cId="0" sldId="356"/>
            <ac:spMk id="2432" creationId="{6F342CD0-8231-50F8-5C54-0E9BA4FEABD0}"/>
          </ac:spMkLst>
        </pc:spChg>
        <pc:spChg chg="mod">
          <ac:chgData name="Dhanushree M Y" userId="543c32cd94388fe7" providerId="LiveId" clId="{530696F2-C35A-4482-BE6F-5E79894226A1}" dt="2024-01-05T08:53:05.621" v="280"/>
          <ac:spMkLst>
            <pc:docMk/>
            <pc:sldMk cId="0" sldId="356"/>
            <ac:spMk id="2433" creationId="{8ED6065A-B6E3-0BD2-966F-B9CB1DB07527}"/>
          </ac:spMkLst>
        </pc:spChg>
        <pc:spChg chg="mod">
          <ac:chgData name="Dhanushree M Y" userId="543c32cd94388fe7" providerId="LiveId" clId="{530696F2-C35A-4482-BE6F-5E79894226A1}" dt="2024-01-05T08:53:05.621" v="280"/>
          <ac:spMkLst>
            <pc:docMk/>
            <pc:sldMk cId="0" sldId="356"/>
            <ac:spMk id="2434" creationId="{D1FC07D6-F180-9A52-3D16-AD65F398DD73}"/>
          </ac:spMkLst>
        </pc:spChg>
        <pc:spChg chg="mod">
          <ac:chgData name="Dhanushree M Y" userId="543c32cd94388fe7" providerId="LiveId" clId="{530696F2-C35A-4482-BE6F-5E79894226A1}" dt="2024-01-05T08:53:05.621" v="280"/>
          <ac:spMkLst>
            <pc:docMk/>
            <pc:sldMk cId="0" sldId="356"/>
            <ac:spMk id="2435" creationId="{77818626-151D-3680-2C87-63FF3F85D56B}"/>
          </ac:spMkLst>
        </pc:spChg>
        <pc:spChg chg="mod">
          <ac:chgData name="Dhanushree M Y" userId="543c32cd94388fe7" providerId="LiveId" clId="{530696F2-C35A-4482-BE6F-5E79894226A1}" dt="2024-01-05T08:53:05.621" v="280"/>
          <ac:spMkLst>
            <pc:docMk/>
            <pc:sldMk cId="0" sldId="356"/>
            <ac:spMk id="2436" creationId="{405558B2-0DAE-DB77-FB9D-11AC2527F547}"/>
          </ac:spMkLst>
        </pc:spChg>
        <pc:spChg chg="mod">
          <ac:chgData name="Dhanushree M Y" userId="543c32cd94388fe7" providerId="LiveId" clId="{530696F2-C35A-4482-BE6F-5E79894226A1}" dt="2024-01-05T08:53:05.621" v="280"/>
          <ac:spMkLst>
            <pc:docMk/>
            <pc:sldMk cId="0" sldId="356"/>
            <ac:spMk id="2437" creationId="{378AA0DA-8844-6F59-E99A-9D3855207016}"/>
          </ac:spMkLst>
        </pc:spChg>
        <pc:spChg chg="mod">
          <ac:chgData name="Dhanushree M Y" userId="543c32cd94388fe7" providerId="LiveId" clId="{530696F2-C35A-4482-BE6F-5E79894226A1}" dt="2024-01-05T08:53:05.621" v="280"/>
          <ac:spMkLst>
            <pc:docMk/>
            <pc:sldMk cId="0" sldId="356"/>
            <ac:spMk id="2438" creationId="{4B6C2F25-DE07-0A3B-AC4C-35486EB8E8A0}"/>
          </ac:spMkLst>
        </pc:spChg>
        <pc:spChg chg="mod">
          <ac:chgData name="Dhanushree M Y" userId="543c32cd94388fe7" providerId="LiveId" clId="{530696F2-C35A-4482-BE6F-5E79894226A1}" dt="2024-01-05T08:53:05.621" v="280"/>
          <ac:spMkLst>
            <pc:docMk/>
            <pc:sldMk cId="0" sldId="356"/>
            <ac:spMk id="2439" creationId="{60EFA63D-4A84-3F3B-A580-14222FDB3BB2}"/>
          </ac:spMkLst>
        </pc:spChg>
        <pc:spChg chg="mod">
          <ac:chgData name="Dhanushree M Y" userId="543c32cd94388fe7" providerId="LiveId" clId="{530696F2-C35A-4482-BE6F-5E79894226A1}" dt="2024-01-05T08:53:05.621" v="280"/>
          <ac:spMkLst>
            <pc:docMk/>
            <pc:sldMk cId="0" sldId="356"/>
            <ac:spMk id="2440" creationId="{37CA439C-58D0-EB56-C220-339364EA33A0}"/>
          </ac:spMkLst>
        </pc:spChg>
        <pc:spChg chg="mod">
          <ac:chgData name="Dhanushree M Y" userId="543c32cd94388fe7" providerId="LiveId" clId="{530696F2-C35A-4482-BE6F-5E79894226A1}" dt="2024-01-05T08:53:05.621" v="280"/>
          <ac:spMkLst>
            <pc:docMk/>
            <pc:sldMk cId="0" sldId="356"/>
            <ac:spMk id="2441" creationId="{4C973CAD-E692-C363-73A8-ACEE0D741676}"/>
          </ac:spMkLst>
        </pc:spChg>
        <pc:spChg chg="mod">
          <ac:chgData name="Dhanushree M Y" userId="543c32cd94388fe7" providerId="LiveId" clId="{530696F2-C35A-4482-BE6F-5E79894226A1}" dt="2024-01-05T08:53:05.621" v="280"/>
          <ac:spMkLst>
            <pc:docMk/>
            <pc:sldMk cId="0" sldId="356"/>
            <ac:spMk id="2442" creationId="{AB5E6841-FCDF-7685-1C8E-155772F9EE13}"/>
          </ac:spMkLst>
        </pc:spChg>
        <pc:spChg chg="mod">
          <ac:chgData name="Dhanushree M Y" userId="543c32cd94388fe7" providerId="LiveId" clId="{530696F2-C35A-4482-BE6F-5E79894226A1}" dt="2024-01-05T08:53:05.621" v="280"/>
          <ac:spMkLst>
            <pc:docMk/>
            <pc:sldMk cId="0" sldId="356"/>
            <ac:spMk id="2443" creationId="{178B2679-1017-2CF9-9BA8-6578826E0802}"/>
          </ac:spMkLst>
        </pc:spChg>
        <pc:spChg chg="mod">
          <ac:chgData name="Dhanushree M Y" userId="543c32cd94388fe7" providerId="LiveId" clId="{530696F2-C35A-4482-BE6F-5E79894226A1}" dt="2024-01-05T08:53:05.621" v="280"/>
          <ac:spMkLst>
            <pc:docMk/>
            <pc:sldMk cId="0" sldId="356"/>
            <ac:spMk id="2444" creationId="{7D535F4F-FD2D-ACCE-532E-D948D311896D}"/>
          </ac:spMkLst>
        </pc:spChg>
        <pc:spChg chg="mod">
          <ac:chgData name="Dhanushree M Y" userId="543c32cd94388fe7" providerId="LiveId" clId="{530696F2-C35A-4482-BE6F-5E79894226A1}" dt="2024-01-05T08:53:05.621" v="280"/>
          <ac:spMkLst>
            <pc:docMk/>
            <pc:sldMk cId="0" sldId="356"/>
            <ac:spMk id="2445" creationId="{736A086C-B1E5-BF1D-CB00-D1268C8F1767}"/>
          </ac:spMkLst>
        </pc:spChg>
        <pc:spChg chg="mod">
          <ac:chgData name="Dhanushree M Y" userId="543c32cd94388fe7" providerId="LiveId" clId="{530696F2-C35A-4482-BE6F-5E79894226A1}" dt="2024-01-05T08:53:05.621" v="280"/>
          <ac:spMkLst>
            <pc:docMk/>
            <pc:sldMk cId="0" sldId="356"/>
            <ac:spMk id="2446" creationId="{8ED92AC2-DF56-E2D3-BF66-0538E0702C29}"/>
          </ac:spMkLst>
        </pc:spChg>
        <pc:spChg chg="mod">
          <ac:chgData name="Dhanushree M Y" userId="543c32cd94388fe7" providerId="LiveId" clId="{530696F2-C35A-4482-BE6F-5E79894226A1}" dt="2024-01-05T08:53:05.621" v="280"/>
          <ac:spMkLst>
            <pc:docMk/>
            <pc:sldMk cId="0" sldId="356"/>
            <ac:spMk id="2447" creationId="{237CFEE5-FCAC-7AB8-0459-35CDD65D9623}"/>
          </ac:spMkLst>
        </pc:spChg>
        <pc:spChg chg="mod">
          <ac:chgData name="Dhanushree M Y" userId="543c32cd94388fe7" providerId="LiveId" clId="{530696F2-C35A-4482-BE6F-5E79894226A1}" dt="2024-01-05T08:53:05.621" v="280"/>
          <ac:spMkLst>
            <pc:docMk/>
            <pc:sldMk cId="0" sldId="356"/>
            <ac:spMk id="2448" creationId="{66900DF2-94BE-22FB-0751-D57A9659318F}"/>
          </ac:spMkLst>
        </pc:spChg>
        <pc:spChg chg="mod">
          <ac:chgData name="Dhanushree M Y" userId="543c32cd94388fe7" providerId="LiveId" clId="{530696F2-C35A-4482-BE6F-5E79894226A1}" dt="2024-01-05T08:53:05.621" v="280"/>
          <ac:spMkLst>
            <pc:docMk/>
            <pc:sldMk cId="0" sldId="356"/>
            <ac:spMk id="2449" creationId="{58D4DA22-C0D5-B8DF-97B7-3DEDE478C491}"/>
          </ac:spMkLst>
        </pc:spChg>
        <pc:spChg chg="mod">
          <ac:chgData name="Dhanushree M Y" userId="543c32cd94388fe7" providerId="LiveId" clId="{530696F2-C35A-4482-BE6F-5E79894226A1}" dt="2024-01-05T08:53:05.621" v="280"/>
          <ac:spMkLst>
            <pc:docMk/>
            <pc:sldMk cId="0" sldId="356"/>
            <ac:spMk id="2450" creationId="{15365071-8323-F698-40B6-8A985D2EDD6B}"/>
          </ac:spMkLst>
        </pc:spChg>
        <pc:spChg chg="mod">
          <ac:chgData name="Dhanushree M Y" userId="543c32cd94388fe7" providerId="LiveId" clId="{530696F2-C35A-4482-BE6F-5E79894226A1}" dt="2024-01-05T08:53:05.621" v="280"/>
          <ac:spMkLst>
            <pc:docMk/>
            <pc:sldMk cId="0" sldId="356"/>
            <ac:spMk id="2451" creationId="{B61F8695-ABD4-19A7-16B4-540AA44404D0}"/>
          </ac:spMkLst>
        </pc:spChg>
        <pc:spChg chg="mod">
          <ac:chgData name="Dhanushree M Y" userId="543c32cd94388fe7" providerId="LiveId" clId="{530696F2-C35A-4482-BE6F-5E79894226A1}" dt="2024-01-05T08:53:05.621" v="280"/>
          <ac:spMkLst>
            <pc:docMk/>
            <pc:sldMk cId="0" sldId="356"/>
            <ac:spMk id="2452" creationId="{FBA40A5E-DF18-05D6-744B-FB7530D625E3}"/>
          </ac:spMkLst>
        </pc:spChg>
        <pc:spChg chg="mod">
          <ac:chgData name="Dhanushree M Y" userId="543c32cd94388fe7" providerId="LiveId" clId="{530696F2-C35A-4482-BE6F-5E79894226A1}" dt="2024-01-05T08:53:05.621" v="280"/>
          <ac:spMkLst>
            <pc:docMk/>
            <pc:sldMk cId="0" sldId="356"/>
            <ac:spMk id="2453" creationId="{4EE20BC7-804A-F7AD-A261-7E6F2233C61B}"/>
          </ac:spMkLst>
        </pc:spChg>
        <pc:spChg chg="mod">
          <ac:chgData name="Dhanushree M Y" userId="543c32cd94388fe7" providerId="LiveId" clId="{530696F2-C35A-4482-BE6F-5E79894226A1}" dt="2024-01-05T08:53:05.621" v="280"/>
          <ac:spMkLst>
            <pc:docMk/>
            <pc:sldMk cId="0" sldId="356"/>
            <ac:spMk id="2454" creationId="{72773633-A7D7-0DE6-4B33-785A17B606C5}"/>
          </ac:spMkLst>
        </pc:spChg>
        <pc:spChg chg="mod">
          <ac:chgData name="Dhanushree M Y" userId="543c32cd94388fe7" providerId="LiveId" clId="{530696F2-C35A-4482-BE6F-5E79894226A1}" dt="2024-01-05T08:53:05.621" v="280"/>
          <ac:spMkLst>
            <pc:docMk/>
            <pc:sldMk cId="0" sldId="356"/>
            <ac:spMk id="2455" creationId="{475BDDF4-8314-652C-7B28-01772305BA18}"/>
          </ac:spMkLst>
        </pc:spChg>
        <pc:spChg chg="mod">
          <ac:chgData name="Dhanushree M Y" userId="543c32cd94388fe7" providerId="LiveId" clId="{530696F2-C35A-4482-BE6F-5E79894226A1}" dt="2024-01-05T08:53:05.621" v="280"/>
          <ac:spMkLst>
            <pc:docMk/>
            <pc:sldMk cId="0" sldId="356"/>
            <ac:spMk id="2456" creationId="{EBD69667-476A-34D7-A823-6B16AFF2AA4B}"/>
          </ac:spMkLst>
        </pc:spChg>
        <pc:spChg chg="mod">
          <ac:chgData name="Dhanushree M Y" userId="543c32cd94388fe7" providerId="LiveId" clId="{530696F2-C35A-4482-BE6F-5E79894226A1}" dt="2024-01-05T08:53:05.621" v="280"/>
          <ac:spMkLst>
            <pc:docMk/>
            <pc:sldMk cId="0" sldId="356"/>
            <ac:spMk id="2457" creationId="{C93AAC62-492E-29F5-78E8-869CDC731F8A}"/>
          </ac:spMkLst>
        </pc:spChg>
        <pc:spChg chg="mod">
          <ac:chgData name="Dhanushree M Y" userId="543c32cd94388fe7" providerId="LiveId" clId="{530696F2-C35A-4482-BE6F-5E79894226A1}" dt="2024-01-05T08:53:05.621" v="280"/>
          <ac:spMkLst>
            <pc:docMk/>
            <pc:sldMk cId="0" sldId="356"/>
            <ac:spMk id="2458" creationId="{692F6A16-DC2F-D823-3B34-358B6D338872}"/>
          </ac:spMkLst>
        </pc:spChg>
        <pc:spChg chg="mod">
          <ac:chgData name="Dhanushree M Y" userId="543c32cd94388fe7" providerId="LiveId" clId="{530696F2-C35A-4482-BE6F-5E79894226A1}" dt="2024-01-05T08:53:05.621" v="280"/>
          <ac:spMkLst>
            <pc:docMk/>
            <pc:sldMk cId="0" sldId="356"/>
            <ac:spMk id="2459" creationId="{EED4679F-E90C-C777-60B0-45349A0A91F2}"/>
          </ac:spMkLst>
        </pc:spChg>
        <pc:spChg chg="mod">
          <ac:chgData name="Dhanushree M Y" userId="543c32cd94388fe7" providerId="LiveId" clId="{530696F2-C35A-4482-BE6F-5E79894226A1}" dt="2024-01-05T08:53:05.621" v="280"/>
          <ac:spMkLst>
            <pc:docMk/>
            <pc:sldMk cId="0" sldId="356"/>
            <ac:spMk id="2460" creationId="{0719F820-BE2A-4AF6-7FD5-07A49E1B08CC}"/>
          </ac:spMkLst>
        </pc:spChg>
        <pc:spChg chg="mod">
          <ac:chgData name="Dhanushree M Y" userId="543c32cd94388fe7" providerId="LiveId" clId="{530696F2-C35A-4482-BE6F-5E79894226A1}" dt="2024-01-05T08:53:05.621" v="280"/>
          <ac:spMkLst>
            <pc:docMk/>
            <pc:sldMk cId="0" sldId="356"/>
            <ac:spMk id="2461" creationId="{B0A437B2-5EDD-FB23-43F4-76327800709C}"/>
          </ac:spMkLst>
        </pc:spChg>
        <pc:spChg chg="mod">
          <ac:chgData name="Dhanushree M Y" userId="543c32cd94388fe7" providerId="LiveId" clId="{530696F2-C35A-4482-BE6F-5E79894226A1}" dt="2024-01-05T08:53:05.621" v="280"/>
          <ac:spMkLst>
            <pc:docMk/>
            <pc:sldMk cId="0" sldId="356"/>
            <ac:spMk id="2462" creationId="{C3A53379-E1FB-58DE-8D98-26D9028D5144}"/>
          </ac:spMkLst>
        </pc:spChg>
        <pc:spChg chg="mod">
          <ac:chgData name="Dhanushree M Y" userId="543c32cd94388fe7" providerId="LiveId" clId="{530696F2-C35A-4482-BE6F-5E79894226A1}" dt="2024-01-05T08:53:05.621" v="280"/>
          <ac:spMkLst>
            <pc:docMk/>
            <pc:sldMk cId="0" sldId="356"/>
            <ac:spMk id="2463" creationId="{F2709C18-0608-8C0B-09E1-68BD08D0C8E3}"/>
          </ac:spMkLst>
        </pc:spChg>
        <pc:spChg chg="mod">
          <ac:chgData name="Dhanushree M Y" userId="543c32cd94388fe7" providerId="LiveId" clId="{530696F2-C35A-4482-BE6F-5E79894226A1}" dt="2024-01-05T08:53:05.621" v="280"/>
          <ac:spMkLst>
            <pc:docMk/>
            <pc:sldMk cId="0" sldId="356"/>
            <ac:spMk id="2464" creationId="{0E60E315-0230-7E56-11C0-DAE442A6C930}"/>
          </ac:spMkLst>
        </pc:spChg>
        <pc:spChg chg="mod">
          <ac:chgData name="Dhanushree M Y" userId="543c32cd94388fe7" providerId="LiveId" clId="{530696F2-C35A-4482-BE6F-5E79894226A1}" dt="2024-01-05T08:53:05.621" v="280"/>
          <ac:spMkLst>
            <pc:docMk/>
            <pc:sldMk cId="0" sldId="356"/>
            <ac:spMk id="2465" creationId="{ACA916E3-2048-028A-43BC-0B5E964BC42B}"/>
          </ac:spMkLst>
        </pc:spChg>
        <pc:spChg chg="mod">
          <ac:chgData name="Dhanushree M Y" userId="543c32cd94388fe7" providerId="LiveId" clId="{530696F2-C35A-4482-BE6F-5E79894226A1}" dt="2024-01-05T08:53:05.621" v="280"/>
          <ac:spMkLst>
            <pc:docMk/>
            <pc:sldMk cId="0" sldId="356"/>
            <ac:spMk id="2466" creationId="{7801CDCE-D2DB-09D2-E8D5-CCF560371BCA}"/>
          </ac:spMkLst>
        </pc:spChg>
        <pc:spChg chg="mod">
          <ac:chgData name="Dhanushree M Y" userId="543c32cd94388fe7" providerId="LiveId" clId="{530696F2-C35A-4482-BE6F-5E79894226A1}" dt="2024-01-05T08:53:05.621" v="280"/>
          <ac:spMkLst>
            <pc:docMk/>
            <pc:sldMk cId="0" sldId="356"/>
            <ac:spMk id="2467" creationId="{B8127901-A609-4851-60C3-21C67CEE83BD}"/>
          </ac:spMkLst>
        </pc:spChg>
        <pc:spChg chg="mod">
          <ac:chgData name="Dhanushree M Y" userId="543c32cd94388fe7" providerId="LiveId" clId="{530696F2-C35A-4482-BE6F-5E79894226A1}" dt="2024-01-05T08:53:05.621" v="280"/>
          <ac:spMkLst>
            <pc:docMk/>
            <pc:sldMk cId="0" sldId="356"/>
            <ac:spMk id="2468" creationId="{E73C6805-87CE-E33A-DC6C-3F4327FF2135}"/>
          </ac:spMkLst>
        </pc:spChg>
        <pc:spChg chg="mod">
          <ac:chgData name="Dhanushree M Y" userId="543c32cd94388fe7" providerId="LiveId" clId="{530696F2-C35A-4482-BE6F-5E79894226A1}" dt="2024-01-05T08:53:05.621" v="280"/>
          <ac:spMkLst>
            <pc:docMk/>
            <pc:sldMk cId="0" sldId="356"/>
            <ac:spMk id="2469" creationId="{634C1F89-BB12-FA6F-45C7-55CC751798D3}"/>
          </ac:spMkLst>
        </pc:spChg>
        <pc:spChg chg="mod">
          <ac:chgData name="Dhanushree M Y" userId="543c32cd94388fe7" providerId="LiveId" clId="{530696F2-C35A-4482-BE6F-5E79894226A1}" dt="2024-01-05T08:53:05.621" v="280"/>
          <ac:spMkLst>
            <pc:docMk/>
            <pc:sldMk cId="0" sldId="356"/>
            <ac:spMk id="2470" creationId="{283FC5E0-A036-DC9C-95DF-BFBA46E054F1}"/>
          </ac:spMkLst>
        </pc:spChg>
        <pc:spChg chg="mod">
          <ac:chgData name="Dhanushree M Y" userId="543c32cd94388fe7" providerId="LiveId" clId="{530696F2-C35A-4482-BE6F-5E79894226A1}" dt="2024-01-05T08:53:05.621" v="280"/>
          <ac:spMkLst>
            <pc:docMk/>
            <pc:sldMk cId="0" sldId="356"/>
            <ac:spMk id="2471" creationId="{DFDB2F08-C3B3-ECCE-A7BA-CFEE8359C600}"/>
          </ac:spMkLst>
        </pc:spChg>
        <pc:spChg chg="mod">
          <ac:chgData name="Dhanushree M Y" userId="543c32cd94388fe7" providerId="LiveId" clId="{530696F2-C35A-4482-BE6F-5E79894226A1}" dt="2024-01-05T08:53:05.621" v="280"/>
          <ac:spMkLst>
            <pc:docMk/>
            <pc:sldMk cId="0" sldId="356"/>
            <ac:spMk id="2472" creationId="{65BBDD43-C445-17D7-9F3F-86F6ADEEB929}"/>
          </ac:spMkLst>
        </pc:spChg>
        <pc:spChg chg="mod">
          <ac:chgData name="Dhanushree M Y" userId="543c32cd94388fe7" providerId="LiveId" clId="{530696F2-C35A-4482-BE6F-5E79894226A1}" dt="2024-01-05T08:53:05.621" v="280"/>
          <ac:spMkLst>
            <pc:docMk/>
            <pc:sldMk cId="0" sldId="356"/>
            <ac:spMk id="2473" creationId="{C033E592-DDFC-1FDE-A1A0-29C0FE74F436}"/>
          </ac:spMkLst>
        </pc:spChg>
        <pc:spChg chg="mod">
          <ac:chgData name="Dhanushree M Y" userId="543c32cd94388fe7" providerId="LiveId" clId="{530696F2-C35A-4482-BE6F-5E79894226A1}" dt="2024-01-05T08:53:05.621" v="280"/>
          <ac:spMkLst>
            <pc:docMk/>
            <pc:sldMk cId="0" sldId="356"/>
            <ac:spMk id="2474" creationId="{713970E6-D378-C37F-4350-A0F3971B52EA}"/>
          </ac:spMkLst>
        </pc:spChg>
        <pc:spChg chg="mod">
          <ac:chgData name="Dhanushree M Y" userId="543c32cd94388fe7" providerId="LiveId" clId="{530696F2-C35A-4482-BE6F-5E79894226A1}" dt="2024-01-05T08:53:05.621" v="280"/>
          <ac:spMkLst>
            <pc:docMk/>
            <pc:sldMk cId="0" sldId="356"/>
            <ac:spMk id="2475" creationId="{D937A830-4810-3F5A-6569-2E0C24D2F248}"/>
          </ac:spMkLst>
        </pc:spChg>
        <pc:spChg chg="mod">
          <ac:chgData name="Dhanushree M Y" userId="543c32cd94388fe7" providerId="LiveId" clId="{530696F2-C35A-4482-BE6F-5E79894226A1}" dt="2024-01-05T08:53:05.621" v="280"/>
          <ac:spMkLst>
            <pc:docMk/>
            <pc:sldMk cId="0" sldId="356"/>
            <ac:spMk id="2476" creationId="{E24B4D36-D00D-C6ED-6D34-BB501203B43A}"/>
          </ac:spMkLst>
        </pc:spChg>
        <pc:spChg chg="mod">
          <ac:chgData name="Dhanushree M Y" userId="543c32cd94388fe7" providerId="LiveId" clId="{530696F2-C35A-4482-BE6F-5E79894226A1}" dt="2024-01-05T08:53:05.621" v="280"/>
          <ac:spMkLst>
            <pc:docMk/>
            <pc:sldMk cId="0" sldId="356"/>
            <ac:spMk id="2477" creationId="{87DBAF04-E121-F763-52EB-9C788D7EBA2E}"/>
          </ac:spMkLst>
        </pc:spChg>
        <pc:spChg chg="mod">
          <ac:chgData name="Dhanushree M Y" userId="543c32cd94388fe7" providerId="LiveId" clId="{530696F2-C35A-4482-BE6F-5E79894226A1}" dt="2024-01-05T08:53:05.621" v="280"/>
          <ac:spMkLst>
            <pc:docMk/>
            <pc:sldMk cId="0" sldId="356"/>
            <ac:spMk id="2478" creationId="{A65360AE-E258-8D12-AE1C-C7AB0C03B0AA}"/>
          </ac:spMkLst>
        </pc:spChg>
        <pc:spChg chg="mod">
          <ac:chgData name="Dhanushree M Y" userId="543c32cd94388fe7" providerId="LiveId" clId="{530696F2-C35A-4482-BE6F-5E79894226A1}" dt="2024-01-05T08:53:05.621" v="280"/>
          <ac:spMkLst>
            <pc:docMk/>
            <pc:sldMk cId="0" sldId="356"/>
            <ac:spMk id="2479" creationId="{4FB3150B-836E-7E81-E21B-B87969469CBA}"/>
          </ac:spMkLst>
        </pc:spChg>
        <pc:spChg chg="mod">
          <ac:chgData name="Dhanushree M Y" userId="543c32cd94388fe7" providerId="LiveId" clId="{530696F2-C35A-4482-BE6F-5E79894226A1}" dt="2024-01-06T04:07:58.092" v="2009" actId="20577"/>
          <ac:spMkLst>
            <pc:docMk/>
            <pc:sldMk cId="0" sldId="356"/>
            <ac:spMk id="2480" creationId="{00000000-0000-0000-0000-000000000000}"/>
          </ac:spMkLst>
        </pc:spChg>
        <pc:spChg chg="mod topLvl">
          <ac:chgData name="Dhanushree M Y" userId="543c32cd94388fe7" providerId="LiveId" clId="{530696F2-C35A-4482-BE6F-5E79894226A1}" dt="2024-01-06T04:07:28.861" v="2003" actId="207"/>
          <ac:spMkLst>
            <pc:docMk/>
            <pc:sldMk cId="0" sldId="356"/>
            <ac:spMk id="2482" creationId="{00000000-0000-0000-0000-000000000000}"/>
          </ac:spMkLst>
        </pc:spChg>
        <pc:spChg chg="del topLvl">
          <ac:chgData name="Dhanushree M Y" userId="543c32cd94388fe7" providerId="LiveId" clId="{530696F2-C35A-4482-BE6F-5E79894226A1}" dt="2024-01-05T08:35:15.063" v="220" actId="478"/>
          <ac:spMkLst>
            <pc:docMk/>
            <pc:sldMk cId="0" sldId="356"/>
            <ac:spMk id="2483" creationId="{00000000-0000-0000-0000-000000000000}"/>
          </ac:spMkLst>
        </pc:spChg>
        <pc:spChg chg="add del mod topLvl">
          <ac:chgData name="Dhanushree M Y" userId="543c32cd94388fe7" providerId="LiveId" clId="{530696F2-C35A-4482-BE6F-5E79894226A1}" dt="2024-01-06T04:07:28.861" v="2003" actId="207"/>
          <ac:spMkLst>
            <pc:docMk/>
            <pc:sldMk cId="0" sldId="356"/>
            <ac:spMk id="2485" creationId="{00000000-0000-0000-0000-000000000000}"/>
          </ac:spMkLst>
        </pc:spChg>
        <pc:spChg chg="mod topLvl">
          <ac:chgData name="Dhanushree M Y" userId="543c32cd94388fe7" providerId="LiveId" clId="{530696F2-C35A-4482-BE6F-5E79894226A1}" dt="2024-01-06T04:07:28.861" v="2003" actId="207"/>
          <ac:spMkLst>
            <pc:docMk/>
            <pc:sldMk cId="0" sldId="356"/>
            <ac:spMk id="2486" creationId="{00000000-0000-0000-0000-000000000000}"/>
          </ac:spMkLst>
        </pc:spChg>
        <pc:spChg chg="mod topLvl">
          <ac:chgData name="Dhanushree M Y" userId="543c32cd94388fe7" providerId="LiveId" clId="{530696F2-C35A-4482-BE6F-5E79894226A1}" dt="2024-01-06T04:07:37.600" v="2006" actId="20577"/>
          <ac:spMkLst>
            <pc:docMk/>
            <pc:sldMk cId="0" sldId="356"/>
            <ac:spMk id="2488" creationId="{00000000-0000-0000-0000-000000000000}"/>
          </ac:spMkLst>
        </pc:spChg>
        <pc:spChg chg="del topLvl">
          <ac:chgData name="Dhanushree M Y" userId="543c32cd94388fe7" providerId="LiveId" clId="{530696F2-C35A-4482-BE6F-5E79894226A1}" dt="2024-01-05T08:35:18.243" v="221" actId="478"/>
          <ac:spMkLst>
            <pc:docMk/>
            <pc:sldMk cId="0" sldId="356"/>
            <ac:spMk id="2489" creationId="{00000000-0000-0000-0000-000000000000}"/>
          </ac:spMkLst>
        </pc:spChg>
        <pc:spChg chg="mod topLvl">
          <ac:chgData name="Dhanushree M Y" userId="543c32cd94388fe7" providerId="LiveId" clId="{530696F2-C35A-4482-BE6F-5E79894226A1}" dt="2024-01-06T04:07:28.861" v="2003" actId="207"/>
          <ac:spMkLst>
            <pc:docMk/>
            <pc:sldMk cId="0" sldId="356"/>
            <ac:spMk id="2491" creationId="{00000000-0000-0000-0000-000000000000}"/>
          </ac:spMkLst>
        </pc:spChg>
        <pc:spChg chg="del topLvl">
          <ac:chgData name="Dhanushree M Y" userId="543c32cd94388fe7" providerId="LiveId" clId="{530696F2-C35A-4482-BE6F-5E79894226A1}" dt="2024-01-05T08:35:19.873" v="222" actId="478"/>
          <ac:spMkLst>
            <pc:docMk/>
            <pc:sldMk cId="0" sldId="356"/>
            <ac:spMk id="2492" creationId="{00000000-0000-0000-0000-000000000000}"/>
          </ac:spMkLst>
        </pc:spChg>
        <pc:spChg chg="mod">
          <ac:chgData name="Dhanushree M Y" userId="543c32cd94388fe7" providerId="LiveId" clId="{530696F2-C35A-4482-BE6F-5E79894226A1}" dt="2024-01-05T08:53:05.621" v="280"/>
          <ac:spMkLst>
            <pc:docMk/>
            <pc:sldMk cId="0" sldId="356"/>
            <ac:spMk id="2646" creationId="{8A2FA4A7-B73E-4ECA-47F7-495373A52417}"/>
          </ac:spMkLst>
        </pc:spChg>
        <pc:spChg chg="mod">
          <ac:chgData name="Dhanushree M Y" userId="543c32cd94388fe7" providerId="LiveId" clId="{530696F2-C35A-4482-BE6F-5E79894226A1}" dt="2024-01-05T08:53:05.621" v="280"/>
          <ac:spMkLst>
            <pc:docMk/>
            <pc:sldMk cId="0" sldId="356"/>
            <ac:spMk id="2647" creationId="{AB378465-4DB0-832F-0B4F-E0918C25FC67}"/>
          </ac:spMkLst>
        </pc:spChg>
        <pc:spChg chg="mod">
          <ac:chgData name="Dhanushree M Y" userId="543c32cd94388fe7" providerId="LiveId" clId="{530696F2-C35A-4482-BE6F-5E79894226A1}" dt="2024-01-05T08:53:05.621" v="280"/>
          <ac:spMkLst>
            <pc:docMk/>
            <pc:sldMk cId="0" sldId="356"/>
            <ac:spMk id="2648" creationId="{19ACC07F-CA96-0DEB-8762-3EFA59A5DC38}"/>
          </ac:spMkLst>
        </pc:spChg>
        <pc:spChg chg="mod">
          <ac:chgData name="Dhanushree M Y" userId="543c32cd94388fe7" providerId="LiveId" clId="{530696F2-C35A-4482-BE6F-5E79894226A1}" dt="2024-01-05T08:53:05.621" v="280"/>
          <ac:spMkLst>
            <pc:docMk/>
            <pc:sldMk cId="0" sldId="356"/>
            <ac:spMk id="2649" creationId="{86AD2CB8-424D-9B55-9105-040B8550FA5A}"/>
          </ac:spMkLst>
        </pc:spChg>
        <pc:spChg chg="mod">
          <ac:chgData name="Dhanushree M Y" userId="543c32cd94388fe7" providerId="LiveId" clId="{530696F2-C35A-4482-BE6F-5E79894226A1}" dt="2024-01-05T08:53:05.621" v="280"/>
          <ac:spMkLst>
            <pc:docMk/>
            <pc:sldMk cId="0" sldId="356"/>
            <ac:spMk id="2650" creationId="{4F7B0274-F4E7-0925-2172-FFFD8FB19757}"/>
          </ac:spMkLst>
        </pc:spChg>
        <pc:spChg chg="mod">
          <ac:chgData name="Dhanushree M Y" userId="543c32cd94388fe7" providerId="LiveId" clId="{530696F2-C35A-4482-BE6F-5E79894226A1}" dt="2024-01-05T08:53:05.621" v="280"/>
          <ac:spMkLst>
            <pc:docMk/>
            <pc:sldMk cId="0" sldId="356"/>
            <ac:spMk id="2651" creationId="{BE5F6F18-B73F-3AF4-C3B0-44C8165EC426}"/>
          </ac:spMkLst>
        </pc:spChg>
        <pc:spChg chg="mod">
          <ac:chgData name="Dhanushree M Y" userId="543c32cd94388fe7" providerId="LiveId" clId="{530696F2-C35A-4482-BE6F-5E79894226A1}" dt="2024-01-05T08:53:05.621" v="280"/>
          <ac:spMkLst>
            <pc:docMk/>
            <pc:sldMk cId="0" sldId="356"/>
            <ac:spMk id="2652" creationId="{1CAD0558-8AD9-142D-23A0-666A0C31C0B3}"/>
          </ac:spMkLst>
        </pc:spChg>
        <pc:spChg chg="mod">
          <ac:chgData name="Dhanushree M Y" userId="543c32cd94388fe7" providerId="LiveId" clId="{530696F2-C35A-4482-BE6F-5E79894226A1}" dt="2024-01-05T08:53:05.621" v="280"/>
          <ac:spMkLst>
            <pc:docMk/>
            <pc:sldMk cId="0" sldId="356"/>
            <ac:spMk id="2653" creationId="{26DD7450-DEFF-DA46-2E49-93575C57BF0F}"/>
          </ac:spMkLst>
        </pc:spChg>
        <pc:spChg chg="mod">
          <ac:chgData name="Dhanushree M Y" userId="543c32cd94388fe7" providerId="LiveId" clId="{530696F2-C35A-4482-BE6F-5E79894226A1}" dt="2024-01-05T08:53:05.621" v="280"/>
          <ac:spMkLst>
            <pc:docMk/>
            <pc:sldMk cId="0" sldId="356"/>
            <ac:spMk id="2654" creationId="{B2BA46EB-6901-CED6-F41D-C33A6A63149D}"/>
          </ac:spMkLst>
        </pc:spChg>
        <pc:spChg chg="mod">
          <ac:chgData name="Dhanushree M Y" userId="543c32cd94388fe7" providerId="LiveId" clId="{530696F2-C35A-4482-BE6F-5E79894226A1}" dt="2024-01-05T08:53:05.621" v="280"/>
          <ac:spMkLst>
            <pc:docMk/>
            <pc:sldMk cId="0" sldId="356"/>
            <ac:spMk id="2655" creationId="{9FF873B6-4BC7-3EBA-A283-5FDA10DCFF43}"/>
          </ac:spMkLst>
        </pc:spChg>
        <pc:spChg chg="mod">
          <ac:chgData name="Dhanushree M Y" userId="543c32cd94388fe7" providerId="LiveId" clId="{530696F2-C35A-4482-BE6F-5E79894226A1}" dt="2024-01-05T08:53:05.621" v="280"/>
          <ac:spMkLst>
            <pc:docMk/>
            <pc:sldMk cId="0" sldId="356"/>
            <ac:spMk id="2656" creationId="{5FF67DC2-0623-1C25-23A7-384A3304313B}"/>
          </ac:spMkLst>
        </pc:spChg>
        <pc:spChg chg="mod">
          <ac:chgData name="Dhanushree M Y" userId="543c32cd94388fe7" providerId="LiveId" clId="{530696F2-C35A-4482-BE6F-5E79894226A1}" dt="2024-01-05T08:53:05.621" v="280"/>
          <ac:spMkLst>
            <pc:docMk/>
            <pc:sldMk cId="0" sldId="356"/>
            <ac:spMk id="2657" creationId="{31BAABBB-5FA4-0DBA-1D21-994F380B75FC}"/>
          </ac:spMkLst>
        </pc:spChg>
        <pc:spChg chg="mod">
          <ac:chgData name="Dhanushree M Y" userId="543c32cd94388fe7" providerId="LiveId" clId="{530696F2-C35A-4482-BE6F-5E79894226A1}" dt="2024-01-05T08:53:05.621" v="280"/>
          <ac:spMkLst>
            <pc:docMk/>
            <pc:sldMk cId="0" sldId="356"/>
            <ac:spMk id="2658" creationId="{7E934AB1-33AB-192F-B7C1-EE86EE2CBA57}"/>
          </ac:spMkLst>
        </pc:spChg>
        <pc:spChg chg="mod">
          <ac:chgData name="Dhanushree M Y" userId="543c32cd94388fe7" providerId="LiveId" clId="{530696F2-C35A-4482-BE6F-5E79894226A1}" dt="2024-01-05T08:53:05.621" v="280"/>
          <ac:spMkLst>
            <pc:docMk/>
            <pc:sldMk cId="0" sldId="356"/>
            <ac:spMk id="2659" creationId="{2F3C05FB-9FE6-50FC-DA13-84E3961CF502}"/>
          </ac:spMkLst>
        </pc:spChg>
        <pc:spChg chg="mod">
          <ac:chgData name="Dhanushree M Y" userId="543c32cd94388fe7" providerId="LiveId" clId="{530696F2-C35A-4482-BE6F-5E79894226A1}" dt="2024-01-05T08:53:05.621" v="280"/>
          <ac:spMkLst>
            <pc:docMk/>
            <pc:sldMk cId="0" sldId="356"/>
            <ac:spMk id="2660" creationId="{6C35410D-DFE1-9439-4EBC-7129A3B77D5A}"/>
          </ac:spMkLst>
        </pc:spChg>
        <pc:spChg chg="mod">
          <ac:chgData name="Dhanushree M Y" userId="543c32cd94388fe7" providerId="LiveId" clId="{530696F2-C35A-4482-BE6F-5E79894226A1}" dt="2024-01-05T08:53:05.621" v="280"/>
          <ac:spMkLst>
            <pc:docMk/>
            <pc:sldMk cId="0" sldId="356"/>
            <ac:spMk id="2661" creationId="{85624C67-3266-3AC1-D807-22621583960A}"/>
          </ac:spMkLst>
        </pc:spChg>
        <pc:spChg chg="mod">
          <ac:chgData name="Dhanushree M Y" userId="543c32cd94388fe7" providerId="LiveId" clId="{530696F2-C35A-4482-BE6F-5E79894226A1}" dt="2024-01-05T08:53:05.621" v="280"/>
          <ac:spMkLst>
            <pc:docMk/>
            <pc:sldMk cId="0" sldId="356"/>
            <ac:spMk id="2662" creationId="{605A28D8-4535-5B5C-D8B4-8E0697B1448B}"/>
          </ac:spMkLst>
        </pc:spChg>
        <pc:spChg chg="mod">
          <ac:chgData name="Dhanushree M Y" userId="543c32cd94388fe7" providerId="LiveId" clId="{530696F2-C35A-4482-BE6F-5E79894226A1}" dt="2024-01-05T08:53:05.621" v="280"/>
          <ac:spMkLst>
            <pc:docMk/>
            <pc:sldMk cId="0" sldId="356"/>
            <ac:spMk id="2663" creationId="{BEF394CE-4AE0-856F-E82C-83CA5123BE46}"/>
          </ac:spMkLst>
        </pc:spChg>
        <pc:spChg chg="mod">
          <ac:chgData name="Dhanushree M Y" userId="543c32cd94388fe7" providerId="LiveId" clId="{530696F2-C35A-4482-BE6F-5E79894226A1}" dt="2024-01-05T08:53:05.621" v="280"/>
          <ac:spMkLst>
            <pc:docMk/>
            <pc:sldMk cId="0" sldId="356"/>
            <ac:spMk id="2664" creationId="{3A075F74-9321-C568-5BC9-127EDBD3D586}"/>
          </ac:spMkLst>
        </pc:spChg>
        <pc:spChg chg="mod">
          <ac:chgData name="Dhanushree M Y" userId="543c32cd94388fe7" providerId="LiveId" clId="{530696F2-C35A-4482-BE6F-5E79894226A1}" dt="2024-01-05T08:53:05.621" v="280"/>
          <ac:spMkLst>
            <pc:docMk/>
            <pc:sldMk cId="0" sldId="356"/>
            <ac:spMk id="2665" creationId="{F026B6F4-4F6D-892F-CCD4-DE9887EB17CE}"/>
          </ac:spMkLst>
        </pc:spChg>
        <pc:spChg chg="mod">
          <ac:chgData name="Dhanushree M Y" userId="543c32cd94388fe7" providerId="LiveId" clId="{530696F2-C35A-4482-BE6F-5E79894226A1}" dt="2024-01-05T08:53:05.621" v="280"/>
          <ac:spMkLst>
            <pc:docMk/>
            <pc:sldMk cId="0" sldId="356"/>
            <ac:spMk id="2666" creationId="{5B2DDC76-5D05-D667-F59E-92EB228E5925}"/>
          </ac:spMkLst>
        </pc:spChg>
        <pc:spChg chg="mod">
          <ac:chgData name="Dhanushree M Y" userId="543c32cd94388fe7" providerId="LiveId" clId="{530696F2-C35A-4482-BE6F-5E79894226A1}" dt="2024-01-05T08:53:05.621" v="280"/>
          <ac:spMkLst>
            <pc:docMk/>
            <pc:sldMk cId="0" sldId="356"/>
            <ac:spMk id="2667" creationId="{A0E2D306-0492-BF95-5721-CC3BC85CCD85}"/>
          </ac:spMkLst>
        </pc:spChg>
        <pc:spChg chg="mod">
          <ac:chgData name="Dhanushree M Y" userId="543c32cd94388fe7" providerId="LiveId" clId="{530696F2-C35A-4482-BE6F-5E79894226A1}" dt="2024-01-05T08:53:05.621" v="280"/>
          <ac:spMkLst>
            <pc:docMk/>
            <pc:sldMk cId="0" sldId="356"/>
            <ac:spMk id="2668" creationId="{B17297DC-9B04-10F7-90C0-05C7DA4851DC}"/>
          </ac:spMkLst>
        </pc:spChg>
        <pc:spChg chg="mod">
          <ac:chgData name="Dhanushree M Y" userId="543c32cd94388fe7" providerId="LiveId" clId="{530696F2-C35A-4482-BE6F-5E79894226A1}" dt="2024-01-05T08:53:05.621" v="280"/>
          <ac:spMkLst>
            <pc:docMk/>
            <pc:sldMk cId="0" sldId="356"/>
            <ac:spMk id="2669" creationId="{4DAC00D2-B14A-60B9-2016-34B51A6BE90B}"/>
          </ac:spMkLst>
        </pc:spChg>
        <pc:spChg chg="mod">
          <ac:chgData name="Dhanushree M Y" userId="543c32cd94388fe7" providerId="LiveId" clId="{530696F2-C35A-4482-BE6F-5E79894226A1}" dt="2024-01-05T08:53:05.621" v="280"/>
          <ac:spMkLst>
            <pc:docMk/>
            <pc:sldMk cId="0" sldId="356"/>
            <ac:spMk id="2670" creationId="{2ED4E298-C609-E028-FE6E-AA0746F66E3E}"/>
          </ac:spMkLst>
        </pc:spChg>
        <pc:spChg chg="mod">
          <ac:chgData name="Dhanushree M Y" userId="543c32cd94388fe7" providerId="LiveId" clId="{530696F2-C35A-4482-BE6F-5E79894226A1}" dt="2024-01-05T08:53:05.621" v="280"/>
          <ac:spMkLst>
            <pc:docMk/>
            <pc:sldMk cId="0" sldId="356"/>
            <ac:spMk id="2671" creationId="{ACFA139B-7A74-C59A-26C7-7AEDB4898C7C}"/>
          </ac:spMkLst>
        </pc:spChg>
        <pc:spChg chg="mod">
          <ac:chgData name="Dhanushree M Y" userId="543c32cd94388fe7" providerId="LiveId" clId="{530696F2-C35A-4482-BE6F-5E79894226A1}" dt="2024-01-05T08:53:05.621" v="280"/>
          <ac:spMkLst>
            <pc:docMk/>
            <pc:sldMk cId="0" sldId="356"/>
            <ac:spMk id="2672" creationId="{AC4F94DE-7B52-6A0F-CA00-2E5F27FE542C}"/>
          </ac:spMkLst>
        </pc:spChg>
        <pc:spChg chg="mod">
          <ac:chgData name="Dhanushree M Y" userId="543c32cd94388fe7" providerId="LiveId" clId="{530696F2-C35A-4482-BE6F-5E79894226A1}" dt="2024-01-05T08:53:05.621" v="280"/>
          <ac:spMkLst>
            <pc:docMk/>
            <pc:sldMk cId="0" sldId="356"/>
            <ac:spMk id="2673" creationId="{2B0E1F12-EDC6-7E84-D132-E5B13D0ACA72}"/>
          </ac:spMkLst>
        </pc:spChg>
        <pc:spChg chg="mod">
          <ac:chgData name="Dhanushree M Y" userId="543c32cd94388fe7" providerId="LiveId" clId="{530696F2-C35A-4482-BE6F-5E79894226A1}" dt="2024-01-05T08:53:05.621" v="280"/>
          <ac:spMkLst>
            <pc:docMk/>
            <pc:sldMk cId="0" sldId="356"/>
            <ac:spMk id="2674" creationId="{96FCE50C-4E16-ABB9-8ED1-FCC3A6F98A10}"/>
          </ac:spMkLst>
        </pc:spChg>
        <pc:spChg chg="mod">
          <ac:chgData name="Dhanushree M Y" userId="543c32cd94388fe7" providerId="LiveId" clId="{530696F2-C35A-4482-BE6F-5E79894226A1}" dt="2024-01-05T08:53:05.621" v="280"/>
          <ac:spMkLst>
            <pc:docMk/>
            <pc:sldMk cId="0" sldId="356"/>
            <ac:spMk id="2675" creationId="{B9E67855-D00D-F401-20F8-314FA10DE13A}"/>
          </ac:spMkLst>
        </pc:spChg>
        <pc:spChg chg="mod">
          <ac:chgData name="Dhanushree M Y" userId="543c32cd94388fe7" providerId="LiveId" clId="{530696F2-C35A-4482-BE6F-5E79894226A1}" dt="2024-01-05T08:53:05.621" v="280"/>
          <ac:spMkLst>
            <pc:docMk/>
            <pc:sldMk cId="0" sldId="356"/>
            <ac:spMk id="2676" creationId="{1C4090AF-6D48-73EF-C1AF-0A023F186220}"/>
          </ac:spMkLst>
        </pc:spChg>
        <pc:spChg chg="mod">
          <ac:chgData name="Dhanushree M Y" userId="543c32cd94388fe7" providerId="LiveId" clId="{530696F2-C35A-4482-BE6F-5E79894226A1}" dt="2024-01-05T08:53:05.621" v="280"/>
          <ac:spMkLst>
            <pc:docMk/>
            <pc:sldMk cId="0" sldId="356"/>
            <ac:spMk id="2677" creationId="{9F4941AB-598D-AFE9-EADB-2C0619125D82}"/>
          </ac:spMkLst>
        </pc:spChg>
        <pc:spChg chg="mod">
          <ac:chgData name="Dhanushree M Y" userId="543c32cd94388fe7" providerId="LiveId" clId="{530696F2-C35A-4482-BE6F-5E79894226A1}" dt="2024-01-05T08:53:05.621" v="280"/>
          <ac:spMkLst>
            <pc:docMk/>
            <pc:sldMk cId="0" sldId="356"/>
            <ac:spMk id="2678" creationId="{05024FCC-669E-659B-4E86-27DC470F4D04}"/>
          </ac:spMkLst>
        </pc:spChg>
        <pc:spChg chg="mod">
          <ac:chgData name="Dhanushree M Y" userId="543c32cd94388fe7" providerId="LiveId" clId="{530696F2-C35A-4482-BE6F-5E79894226A1}" dt="2024-01-05T08:53:05.621" v="280"/>
          <ac:spMkLst>
            <pc:docMk/>
            <pc:sldMk cId="0" sldId="356"/>
            <ac:spMk id="2679" creationId="{EA413FDD-AAAE-7617-0BD1-99D94907B1DA}"/>
          </ac:spMkLst>
        </pc:spChg>
        <pc:spChg chg="mod">
          <ac:chgData name="Dhanushree M Y" userId="543c32cd94388fe7" providerId="LiveId" clId="{530696F2-C35A-4482-BE6F-5E79894226A1}" dt="2024-01-05T08:53:05.621" v="280"/>
          <ac:spMkLst>
            <pc:docMk/>
            <pc:sldMk cId="0" sldId="356"/>
            <ac:spMk id="2680" creationId="{6BAFACE5-0F88-6B99-9740-7BBD82EF9574}"/>
          </ac:spMkLst>
        </pc:spChg>
        <pc:spChg chg="mod">
          <ac:chgData name="Dhanushree M Y" userId="543c32cd94388fe7" providerId="LiveId" clId="{530696F2-C35A-4482-BE6F-5E79894226A1}" dt="2024-01-05T08:53:05.621" v="280"/>
          <ac:spMkLst>
            <pc:docMk/>
            <pc:sldMk cId="0" sldId="356"/>
            <ac:spMk id="2681" creationId="{880AB902-23AE-6B45-ACD9-D0C1926A40DE}"/>
          </ac:spMkLst>
        </pc:spChg>
        <pc:spChg chg="mod">
          <ac:chgData name="Dhanushree M Y" userId="543c32cd94388fe7" providerId="LiveId" clId="{530696F2-C35A-4482-BE6F-5E79894226A1}" dt="2024-01-05T08:53:05.621" v="280"/>
          <ac:spMkLst>
            <pc:docMk/>
            <pc:sldMk cId="0" sldId="356"/>
            <ac:spMk id="2682" creationId="{789A3BFE-38A6-DC56-9E11-82031339AD36}"/>
          </ac:spMkLst>
        </pc:spChg>
        <pc:spChg chg="mod">
          <ac:chgData name="Dhanushree M Y" userId="543c32cd94388fe7" providerId="LiveId" clId="{530696F2-C35A-4482-BE6F-5E79894226A1}" dt="2024-01-05T08:53:05.621" v="280"/>
          <ac:spMkLst>
            <pc:docMk/>
            <pc:sldMk cId="0" sldId="356"/>
            <ac:spMk id="2683" creationId="{74732165-3FE1-10C8-B563-95C998B94C3C}"/>
          </ac:spMkLst>
        </pc:spChg>
        <pc:spChg chg="mod">
          <ac:chgData name="Dhanushree M Y" userId="543c32cd94388fe7" providerId="LiveId" clId="{530696F2-C35A-4482-BE6F-5E79894226A1}" dt="2024-01-05T08:53:05.621" v="280"/>
          <ac:spMkLst>
            <pc:docMk/>
            <pc:sldMk cId="0" sldId="356"/>
            <ac:spMk id="2684" creationId="{D919CFA1-5DF1-9DA3-D2DF-0E0944938600}"/>
          </ac:spMkLst>
        </pc:spChg>
        <pc:spChg chg="mod">
          <ac:chgData name="Dhanushree M Y" userId="543c32cd94388fe7" providerId="LiveId" clId="{530696F2-C35A-4482-BE6F-5E79894226A1}" dt="2024-01-05T08:53:05.621" v="280"/>
          <ac:spMkLst>
            <pc:docMk/>
            <pc:sldMk cId="0" sldId="356"/>
            <ac:spMk id="2685" creationId="{FACFA4B3-4660-EABE-17DD-01A40984424F}"/>
          </ac:spMkLst>
        </pc:spChg>
        <pc:spChg chg="mod">
          <ac:chgData name="Dhanushree M Y" userId="543c32cd94388fe7" providerId="LiveId" clId="{530696F2-C35A-4482-BE6F-5E79894226A1}" dt="2024-01-05T08:53:05.621" v="280"/>
          <ac:spMkLst>
            <pc:docMk/>
            <pc:sldMk cId="0" sldId="356"/>
            <ac:spMk id="2686" creationId="{15C2DF68-2533-7EDE-6405-D200A944B934}"/>
          </ac:spMkLst>
        </pc:spChg>
        <pc:spChg chg="mod">
          <ac:chgData name="Dhanushree M Y" userId="543c32cd94388fe7" providerId="LiveId" clId="{530696F2-C35A-4482-BE6F-5E79894226A1}" dt="2024-01-05T08:53:05.621" v="280"/>
          <ac:spMkLst>
            <pc:docMk/>
            <pc:sldMk cId="0" sldId="356"/>
            <ac:spMk id="2687" creationId="{AFFC25E4-524B-00A9-2202-573EE24D15A1}"/>
          </ac:spMkLst>
        </pc:spChg>
        <pc:spChg chg="mod">
          <ac:chgData name="Dhanushree M Y" userId="543c32cd94388fe7" providerId="LiveId" clId="{530696F2-C35A-4482-BE6F-5E79894226A1}" dt="2024-01-05T08:53:05.621" v="280"/>
          <ac:spMkLst>
            <pc:docMk/>
            <pc:sldMk cId="0" sldId="356"/>
            <ac:spMk id="2688" creationId="{05FE7EC5-109B-6F69-AC86-5C78CE06861F}"/>
          </ac:spMkLst>
        </pc:spChg>
        <pc:spChg chg="mod">
          <ac:chgData name="Dhanushree M Y" userId="543c32cd94388fe7" providerId="LiveId" clId="{530696F2-C35A-4482-BE6F-5E79894226A1}" dt="2024-01-05T08:53:05.621" v="280"/>
          <ac:spMkLst>
            <pc:docMk/>
            <pc:sldMk cId="0" sldId="356"/>
            <ac:spMk id="2689" creationId="{705EB589-E04F-0008-EB4D-C5F42BADB2BD}"/>
          </ac:spMkLst>
        </pc:spChg>
        <pc:spChg chg="mod">
          <ac:chgData name="Dhanushree M Y" userId="543c32cd94388fe7" providerId="LiveId" clId="{530696F2-C35A-4482-BE6F-5E79894226A1}" dt="2024-01-05T08:53:05.621" v="280"/>
          <ac:spMkLst>
            <pc:docMk/>
            <pc:sldMk cId="0" sldId="356"/>
            <ac:spMk id="2690" creationId="{22F41D30-6893-1FAE-31F9-557D92066368}"/>
          </ac:spMkLst>
        </pc:spChg>
        <pc:spChg chg="mod">
          <ac:chgData name="Dhanushree M Y" userId="543c32cd94388fe7" providerId="LiveId" clId="{530696F2-C35A-4482-BE6F-5E79894226A1}" dt="2024-01-05T08:53:05.621" v="280"/>
          <ac:spMkLst>
            <pc:docMk/>
            <pc:sldMk cId="0" sldId="356"/>
            <ac:spMk id="2691" creationId="{BC914249-DFCD-4792-4463-4002AA7C4636}"/>
          </ac:spMkLst>
        </pc:spChg>
        <pc:spChg chg="mod">
          <ac:chgData name="Dhanushree M Y" userId="543c32cd94388fe7" providerId="LiveId" clId="{530696F2-C35A-4482-BE6F-5E79894226A1}" dt="2024-01-05T08:53:05.621" v="280"/>
          <ac:spMkLst>
            <pc:docMk/>
            <pc:sldMk cId="0" sldId="356"/>
            <ac:spMk id="2692" creationId="{723BA1D0-2BD0-89FA-5D0C-39316724FD8F}"/>
          </ac:spMkLst>
        </pc:spChg>
        <pc:spChg chg="mod">
          <ac:chgData name="Dhanushree M Y" userId="543c32cd94388fe7" providerId="LiveId" clId="{530696F2-C35A-4482-BE6F-5E79894226A1}" dt="2024-01-05T08:53:05.621" v="280"/>
          <ac:spMkLst>
            <pc:docMk/>
            <pc:sldMk cId="0" sldId="356"/>
            <ac:spMk id="2693" creationId="{65B74B57-2961-77BA-A324-77F3B52BFDEE}"/>
          </ac:spMkLst>
        </pc:spChg>
        <pc:spChg chg="mod">
          <ac:chgData name="Dhanushree M Y" userId="543c32cd94388fe7" providerId="LiveId" clId="{530696F2-C35A-4482-BE6F-5E79894226A1}" dt="2024-01-05T08:53:05.621" v="280"/>
          <ac:spMkLst>
            <pc:docMk/>
            <pc:sldMk cId="0" sldId="356"/>
            <ac:spMk id="2694" creationId="{F9F012F4-0C6B-501E-4EA9-B42616B4639F}"/>
          </ac:spMkLst>
        </pc:spChg>
        <pc:spChg chg="mod">
          <ac:chgData name="Dhanushree M Y" userId="543c32cd94388fe7" providerId="LiveId" clId="{530696F2-C35A-4482-BE6F-5E79894226A1}" dt="2024-01-05T08:53:05.621" v="280"/>
          <ac:spMkLst>
            <pc:docMk/>
            <pc:sldMk cId="0" sldId="356"/>
            <ac:spMk id="2695" creationId="{3193ECBD-CB24-7211-E9A8-4107454E779E}"/>
          </ac:spMkLst>
        </pc:spChg>
        <pc:spChg chg="mod">
          <ac:chgData name="Dhanushree M Y" userId="543c32cd94388fe7" providerId="LiveId" clId="{530696F2-C35A-4482-BE6F-5E79894226A1}" dt="2024-01-05T08:53:05.621" v="280"/>
          <ac:spMkLst>
            <pc:docMk/>
            <pc:sldMk cId="0" sldId="356"/>
            <ac:spMk id="2696" creationId="{1C8E0D38-2644-C1F7-D117-044344264A76}"/>
          </ac:spMkLst>
        </pc:spChg>
        <pc:spChg chg="mod">
          <ac:chgData name="Dhanushree M Y" userId="543c32cd94388fe7" providerId="LiveId" clId="{530696F2-C35A-4482-BE6F-5E79894226A1}" dt="2024-01-05T08:53:05.621" v="280"/>
          <ac:spMkLst>
            <pc:docMk/>
            <pc:sldMk cId="0" sldId="356"/>
            <ac:spMk id="2697" creationId="{D39D1820-F5A0-AD68-C1E6-B84851710C0B}"/>
          </ac:spMkLst>
        </pc:spChg>
        <pc:spChg chg="mod">
          <ac:chgData name="Dhanushree M Y" userId="543c32cd94388fe7" providerId="LiveId" clId="{530696F2-C35A-4482-BE6F-5E79894226A1}" dt="2024-01-05T08:53:05.621" v="280"/>
          <ac:spMkLst>
            <pc:docMk/>
            <pc:sldMk cId="0" sldId="356"/>
            <ac:spMk id="2698" creationId="{52DE949E-3099-4CEF-61E9-C19D1BECE4EB}"/>
          </ac:spMkLst>
        </pc:spChg>
        <pc:spChg chg="mod">
          <ac:chgData name="Dhanushree M Y" userId="543c32cd94388fe7" providerId="LiveId" clId="{530696F2-C35A-4482-BE6F-5E79894226A1}" dt="2024-01-05T08:53:05.621" v="280"/>
          <ac:spMkLst>
            <pc:docMk/>
            <pc:sldMk cId="0" sldId="356"/>
            <ac:spMk id="2699" creationId="{A255CE1D-1409-643A-73B6-DA35CD6FA761}"/>
          </ac:spMkLst>
        </pc:spChg>
        <pc:spChg chg="mod">
          <ac:chgData name="Dhanushree M Y" userId="543c32cd94388fe7" providerId="LiveId" clId="{530696F2-C35A-4482-BE6F-5E79894226A1}" dt="2024-01-05T08:53:05.621" v="280"/>
          <ac:spMkLst>
            <pc:docMk/>
            <pc:sldMk cId="0" sldId="356"/>
            <ac:spMk id="2700" creationId="{C9D4A724-5082-D5C5-405A-352B8FC111C6}"/>
          </ac:spMkLst>
        </pc:spChg>
        <pc:spChg chg="mod">
          <ac:chgData name="Dhanushree M Y" userId="543c32cd94388fe7" providerId="LiveId" clId="{530696F2-C35A-4482-BE6F-5E79894226A1}" dt="2024-01-05T08:53:05.621" v="280"/>
          <ac:spMkLst>
            <pc:docMk/>
            <pc:sldMk cId="0" sldId="356"/>
            <ac:spMk id="2701" creationId="{633152B3-17E3-613F-A264-5ECE5E5920CA}"/>
          </ac:spMkLst>
        </pc:spChg>
        <pc:spChg chg="mod">
          <ac:chgData name="Dhanushree M Y" userId="543c32cd94388fe7" providerId="LiveId" clId="{530696F2-C35A-4482-BE6F-5E79894226A1}" dt="2024-01-05T08:53:05.621" v="280"/>
          <ac:spMkLst>
            <pc:docMk/>
            <pc:sldMk cId="0" sldId="356"/>
            <ac:spMk id="2702" creationId="{E6378389-58A0-216E-1895-6D7BE59C7A3B}"/>
          </ac:spMkLst>
        </pc:spChg>
        <pc:spChg chg="mod">
          <ac:chgData name="Dhanushree M Y" userId="543c32cd94388fe7" providerId="LiveId" clId="{530696F2-C35A-4482-BE6F-5E79894226A1}" dt="2024-01-05T08:53:05.621" v="280"/>
          <ac:spMkLst>
            <pc:docMk/>
            <pc:sldMk cId="0" sldId="356"/>
            <ac:spMk id="2703" creationId="{7224293E-6803-F1E6-C75D-BE89EAFE5219}"/>
          </ac:spMkLst>
        </pc:spChg>
        <pc:spChg chg="mod">
          <ac:chgData name="Dhanushree M Y" userId="543c32cd94388fe7" providerId="LiveId" clId="{530696F2-C35A-4482-BE6F-5E79894226A1}" dt="2024-01-05T08:53:05.621" v="280"/>
          <ac:spMkLst>
            <pc:docMk/>
            <pc:sldMk cId="0" sldId="356"/>
            <ac:spMk id="2704" creationId="{D3B814A3-C943-BF32-BE9C-0CAE42FB1741}"/>
          </ac:spMkLst>
        </pc:spChg>
        <pc:spChg chg="mod">
          <ac:chgData name="Dhanushree M Y" userId="543c32cd94388fe7" providerId="LiveId" clId="{530696F2-C35A-4482-BE6F-5E79894226A1}" dt="2024-01-05T08:53:05.621" v="280"/>
          <ac:spMkLst>
            <pc:docMk/>
            <pc:sldMk cId="0" sldId="356"/>
            <ac:spMk id="2705" creationId="{3F67A7EC-9D00-A973-ED7B-E935E1DE986D}"/>
          </ac:spMkLst>
        </pc:spChg>
        <pc:spChg chg="mod">
          <ac:chgData name="Dhanushree M Y" userId="543c32cd94388fe7" providerId="LiveId" clId="{530696F2-C35A-4482-BE6F-5E79894226A1}" dt="2024-01-05T08:53:05.621" v="280"/>
          <ac:spMkLst>
            <pc:docMk/>
            <pc:sldMk cId="0" sldId="356"/>
            <ac:spMk id="2706" creationId="{AD84C3B5-A910-A9F5-2AA6-895298253EC2}"/>
          </ac:spMkLst>
        </pc:spChg>
        <pc:spChg chg="mod">
          <ac:chgData name="Dhanushree M Y" userId="543c32cd94388fe7" providerId="LiveId" clId="{530696F2-C35A-4482-BE6F-5E79894226A1}" dt="2024-01-05T08:53:05.621" v="280"/>
          <ac:spMkLst>
            <pc:docMk/>
            <pc:sldMk cId="0" sldId="356"/>
            <ac:spMk id="2707" creationId="{B9123E91-9516-9734-F002-D1BFACE5048A}"/>
          </ac:spMkLst>
        </pc:spChg>
        <pc:spChg chg="mod">
          <ac:chgData name="Dhanushree M Y" userId="543c32cd94388fe7" providerId="LiveId" clId="{530696F2-C35A-4482-BE6F-5E79894226A1}" dt="2024-01-05T08:53:05.621" v="280"/>
          <ac:spMkLst>
            <pc:docMk/>
            <pc:sldMk cId="0" sldId="356"/>
            <ac:spMk id="2708" creationId="{8F4C0EAF-4F34-B1C1-C5F8-A58DB2316540}"/>
          </ac:spMkLst>
        </pc:spChg>
        <pc:spChg chg="mod">
          <ac:chgData name="Dhanushree M Y" userId="543c32cd94388fe7" providerId="LiveId" clId="{530696F2-C35A-4482-BE6F-5E79894226A1}" dt="2024-01-05T08:53:05.621" v="280"/>
          <ac:spMkLst>
            <pc:docMk/>
            <pc:sldMk cId="0" sldId="356"/>
            <ac:spMk id="2709" creationId="{E58B68CF-0168-EAD0-4596-47BD0E52711B}"/>
          </ac:spMkLst>
        </pc:spChg>
        <pc:spChg chg="mod">
          <ac:chgData name="Dhanushree M Y" userId="543c32cd94388fe7" providerId="LiveId" clId="{530696F2-C35A-4482-BE6F-5E79894226A1}" dt="2024-01-05T08:53:05.621" v="280"/>
          <ac:spMkLst>
            <pc:docMk/>
            <pc:sldMk cId="0" sldId="356"/>
            <ac:spMk id="2710" creationId="{A5307CB0-895D-77C2-F720-76C8729DA406}"/>
          </ac:spMkLst>
        </pc:spChg>
        <pc:spChg chg="mod">
          <ac:chgData name="Dhanushree M Y" userId="543c32cd94388fe7" providerId="LiveId" clId="{530696F2-C35A-4482-BE6F-5E79894226A1}" dt="2024-01-05T08:53:05.621" v="280"/>
          <ac:spMkLst>
            <pc:docMk/>
            <pc:sldMk cId="0" sldId="356"/>
            <ac:spMk id="2711" creationId="{9753F8F1-8D60-CFF8-3492-9B37BF526E58}"/>
          </ac:spMkLst>
        </pc:spChg>
        <pc:spChg chg="mod">
          <ac:chgData name="Dhanushree M Y" userId="543c32cd94388fe7" providerId="LiveId" clId="{530696F2-C35A-4482-BE6F-5E79894226A1}" dt="2024-01-05T08:53:05.621" v="280"/>
          <ac:spMkLst>
            <pc:docMk/>
            <pc:sldMk cId="0" sldId="356"/>
            <ac:spMk id="2712" creationId="{F7FB82AC-8471-700B-EB3E-66FEDFB357FC}"/>
          </ac:spMkLst>
        </pc:spChg>
        <pc:spChg chg="mod">
          <ac:chgData name="Dhanushree M Y" userId="543c32cd94388fe7" providerId="LiveId" clId="{530696F2-C35A-4482-BE6F-5E79894226A1}" dt="2024-01-05T08:53:05.621" v="280"/>
          <ac:spMkLst>
            <pc:docMk/>
            <pc:sldMk cId="0" sldId="356"/>
            <ac:spMk id="2713" creationId="{7524D5D0-14AF-5B60-0643-1654F74ED521}"/>
          </ac:spMkLst>
        </pc:spChg>
        <pc:spChg chg="mod">
          <ac:chgData name="Dhanushree M Y" userId="543c32cd94388fe7" providerId="LiveId" clId="{530696F2-C35A-4482-BE6F-5E79894226A1}" dt="2024-01-05T08:53:05.621" v="280"/>
          <ac:spMkLst>
            <pc:docMk/>
            <pc:sldMk cId="0" sldId="356"/>
            <ac:spMk id="2714" creationId="{956D7A23-CDB8-AC3E-2A1A-A0666F14B797}"/>
          </ac:spMkLst>
        </pc:spChg>
        <pc:spChg chg="mod">
          <ac:chgData name="Dhanushree M Y" userId="543c32cd94388fe7" providerId="LiveId" clId="{530696F2-C35A-4482-BE6F-5E79894226A1}" dt="2024-01-05T08:53:05.621" v="280"/>
          <ac:spMkLst>
            <pc:docMk/>
            <pc:sldMk cId="0" sldId="356"/>
            <ac:spMk id="2715" creationId="{159F4AF7-BE49-3E9C-3DAA-8E9B0A0B31AD}"/>
          </ac:spMkLst>
        </pc:spChg>
        <pc:spChg chg="mod">
          <ac:chgData name="Dhanushree M Y" userId="543c32cd94388fe7" providerId="LiveId" clId="{530696F2-C35A-4482-BE6F-5E79894226A1}" dt="2024-01-05T08:53:05.621" v="280"/>
          <ac:spMkLst>
            <pc:docMk/>
            <pc:sldMk cId="0" sldId="356"/>
            <ac:spMk id="2716" creationId="{71273F48-A6DA-F0AD-663E-58EAD8085D94}"/>
          </ac:spMkLst>
        </pc:spChg>
        <pc:spChg chg="mod">
          <ac:chgData name="Dhanushree M Y" userId="543c32cd94388fe7" providerId="LiveId" clId="{530696F2-C35A-4482-BE6F-5E79894226A1}" dt="2024-01-05T08:53:05.621" v="280"/>
          <ac:spMkLst>
            <pc:docMk/>
            <pc:sldMk cId="0" sldId="356"/>
            <ac:spMk id="2717" creationId="{2DCFFC06-6434-C276-A8E2-A7C3ED73470E}"/>
          </ac:spMkLst>
        </pc:spChg>
        <pc:spChg chg="mod">
          <ac:chgData name="Dhanushree M Y" userId="543c32cd94388fe7" providerId="LiveId" clId="{530696F2-C35A-4482-BE6F-5E79894226A1}" dt="2024-01-05T08:53:05.621" v="280"/>
          <ac:spMkLst>
            <pc:docMk/>
            <pc:sldMk cId="0" sldId="356"/>
            <ac:spMk id="2718" creationId="{24871F67-169E-DBE1-6FE5-D7D1F8264A48}"/>
          </ac:spMkLst>
        </pc:spChg>
        <pc:spChg chg="mod">
          <ac:chgData name="Dhanushree M Y" userId="543c32cd94388fe7" providerId="LiveId" clId="{530696F2-C35A-4482-BE6F-5E79894226A1}" dt="2024-01-05T08:53:05.621" v="280"/>
          <ac:spMkLst>
            <pc:docMk/>
            <pc:sldMk cId="0" sldId="356"/>
            <ac:spMk id="2719" creationId="{A9BF958C-8280-D6A7-F34F-7ABA81F1A695}"/>
          </ac:spMkLst>
        </pc:spChg>
        <pc:spChg chg="mod">
          <ac:chgData name="Dhanushree M Y" userId="543c32cd94388fe7" providerId="LiveId" clId="{530696F2-C35A-4482-BE6F-5E79894226A1}" dt="2024-01-05T08:53:05.621" v="280"/>
          <ac:spMkLst>
            <pc:docMk/>
            <pc:sldMk cId="0" sldId="356"/>
            <ac:spMk id="2720" creationId="{68F37ED4-42D0-2B1C-FDC4-343E3AFAB26B}"/>
          </ac:spMkLst>
        </pc:spChg>
        <pc:spChg chg="mod">
          <ac:chgData name="Dhanushree M Y" userId="543c32cd94388fe7" providerId="LiveId" clId="{530696F2-C35A-4482-BE6F-5E79894226A1}" dt="2024-01-05T08:53:05.621" v="280"/>
          <ac:spMkLst>
            <pc:docMk/>
            <pc:sldMk cId="0" sldId="356"/>
            <ac:spMk id="2721" creationId="{E3886A2F-8950-E7C9-A176-0AB4C8973127}"/>
          </ac:spMkLst>
        </pc:spChg>
        <pc:spChg chg="mod">
          <ac:chgData name="Dhanushree M Y" userId="543c32cd94388fe7" providerId="LiveId" clId="{530696F2-C35A-4482-BE6F-5E79894226A1}" dt="2024-01-05T08:53:05.621" v="280"/>
          <ac:spMkLst>
            <pc:docMk/>
            <pc:sldMk cId="0" sldId="356"/>
            <ac:spMk id="2722" creationId="{F360636F-CC5C-DA13-B69B-199641E6D15F}"/>
          </ac:spMkLst>
        </pc:spChg>
        <pc:spChg chg="mod">
          <ac:chgData name="Dhanushree M Y" userId="543c32cd94388fe7" providerId="LiveId" clId="{530696F2-C35A-4482-BE6F-5E79894226A1}" dt="2024-01-05T08:53:05.621" v="280"/>
          <ac:spMkLst>
            <pc:docMk/>
            <pc:sldMk cId="0" sldId="356"/>
            <ac:spMk id="2723" creationId="{984266D2-8545-1A81-3F27-CE590C30BE30}"/>
          </ac:spMkLst>
        </pc:spChg>
        <pc:spChg chg="mod">
          <ac:chgData name="Dhanushree M Y" userId="543c32cd94388fe7" providerId="LiveId" clId="{530696F2-C35A-4482-BE6F-5E79894226A1}" dt="2024-01-05T08:53:05.621" v="280"/>
          <ac:spMkLst>
            <pc:docMk/>
            <pc:sldMk cId="0" sldId="356"/>
            <ac:spMk id="2724" creationId="{E21D6CBF-DD05-CE0F-6BE3-C4D3D0078C34}"/>
          </ac:spMkLst>
        </pc:spChg>
        <pc:spChg chg="mod">
          <ac:chgData name="Dhanushree M Y" userId="543c32cd94388fe7" providerId="LiveId" clId="{530696F2-C35A-4482-BE6F-5E79894226A1}" dt="2024-01-05T08:53:05.621" v="280"/>
          <ac:spMkLst>
            <pc:docMk/>
            <pc:sldMk cId="0" sldId="356"/>
            <ac:spMk id="2725" creationId="{23F7C65C-E238-3B41-0664-DF4C912F8513}"/>
          </ac:spMkLst>
        </pc:spChg>
        <pc:spChg chg="mod">
          <ac:chgData name="Dhanushree M Y" userId="543c32cd94388fe7" providerId="LiveId" clId="{530696F2-C35A-4482-BE6F-5E79894226A1}" dt="2024-01-05T08:53:05.621" v="280"/>
          <ac:spMkLst>
            <pc:docMk/>
            <pc:sldMk cId="0" sldId="356"/>
            <ac:spMk id="2726" creationId="{30D34D62-70EC-E751-19FE-2FEDD9CCCD6B}"/>
          </ac:spMkLst>
        </pc:spChg>
        <pc:spChg chg="mod">
          <ac:chgData name="Dhanushree M Y" userId="543c32cd94388fe7" providerId="LiveId" clId="{530696F2-C35A-4482-BE6F-5E79894226A1}" dt="2024-01-05T08:53:05.621" v="280"/>
          <ac:spMkLst>
            <pc:docMk/>
            <pc:sldMk cId="0" sldId="356"/>
            <ac:spMk id="2727" creationId="{3C9D3633-2471-485A-F50F-FBC1C47741A0}"/>
          </ac:spMkLst>
        </pc:spChg>
        <pc:spChg chg="mod">
          <ac:chgData name="Dhanushree M Y" userId="543c32cd94388fe7" providerId="LiveId" clId="{530696F2-C35A-4482-BE6F-5E79894226A1}" dt="2024-01-05T08:53:05.621" v="280"/>
          <ac:spMkLst>
            <pc:docMk/>
            <pc:sldMk cId="0" sldId="356"/>
            <ac:spMk id="2728" creationId="{1EA0788A-614A-56BE-A9A6-BA05D7BECB78}"/>
          </ac:spMkLst>
        </pc:spChg>
        <pc:spChg chg="mod">
          <ac:chgData name="Dhanushree M Y" userId="543c32cd94388fe7" providerId="LiveId" clId="{530696F2-C35A-4482-BE6F-5E79894226A1}" dt="2024-01-05T08:53:05.621" v="280"/>
          <ac:spMkLst>
            <pc:docMk/>
            <pc:sldMk cId="0" sldId="356"/>
            <ac:spMk id="2729" creationId="{E6E89586-9284-263E-F3AF-41D7A7B64563}"/>
          </ac:spMkLst>
        </pc:spChg>
        <pc:spChg chg="mod">
          <ac:chgData name="Dhanushree M Y" userId="543c32cd94388fe7" providerId="LiveId" clId="{530696F2-C35A-4482-BE6F-5E79894226A1}" dt="2024-01-05T08:53:05.621" v="280"/>
          <ac:spMkLst>
            <pc:docMk/>
            <pc:sldMk cId="0" sldId="356"/>
            <ac:spMk id="2730" creationId="{003BFEFB-B900-83A4-1D63-407AF82FB72C}"/>
          </ac:spMkLst>
        </pc:spChg>
        <pc:spChg chg="mod">
          <ac:chgData name="Dhanushree M Y" userId="543c32cd94388fe7" providerId="LiveId" clId="{530696F2-C35A-4482-BE6F-5E79894226A1}" dt="2024-01-05T08:53:05.621" v="280"/>
          <ac:spMkLst>
            <pc:docMk/>
            <pc:sldMk cId="0" sldId="356"/>
            <ac:spMk id="2731" creationId="{74121420-E311-8D54-F2FC-CBAA75BD8C9E}"/>
          </ac:spMkLst>
        </pc:spChg>
        <pc:spChg chg="mod">
          <ac:chgData name="Dhanushree M Y" userId="543c32cd94388fe7" providerId="LiveId" clId="{530696F2-C35A-4482-BE6F-5E79894226A1}" dt="2024-01-05T08:53:05.621" v="280"/>
          <ac:spMkLst>
            <pc:docMk/>
            <pc:sldMk cId="0" sldId="356"/>
            <ac:spMk id="2732" creationId="{501E913C-679A-61EC-7311-4CC084ABD500}"/>
          </ac:spMkLst>
        </pc:spChg>
        <pc:spChg chg="mod">
          <ac:chgData name="Dhanushree M Y" userId="543c32cd94388fe7" providerId="LiveId" clId="{530696F2-C35A-4482-BE6F-5E79894226A1}" dt="2024-01-05T08:53:05.621" v="280"/>
          <ac:spMkLst>
            <pc:docMk/>
            <pc:sldMk cId="0" sldId="356"/>
            <ac:spMk id="2733" creationId="{0F22B859-D615-60D3-CAED-27C49B8A4D52}"/>
          </ac:spMkLst>
        </pc:spChg>
        <pc:spChg chg="mod">
          <ac:chgData name="Dhanushree M Y" userId="543c32cd94388fe7" providerId="LiveId" clId="{530696F2-C35A-4482-BE6F-5E79894226A1}" dt="2024-01-05T08:53:05.621" v="280"/>
          <ac:spMkLst>
            <pc:docMk/>
            <pc:sldMk cId="0" sldId="356"/>
            <ac:spMk id="2734" creationId="{E4C402F9-A847-2BB3-7E83-F6F7CF828FF8}"/>
          </ac:spMkLst>
        </pc:spChg>
        <pc:spChg chg="mod">
          <ac:chgData name="Dhanushree M Y" userId="543c32cd94388fe7" providerId="LiveId" clId="{530696F2-C35A-4482-BE6F-5E79894226A1}" dt="2024-01-05T08:53:05.621" v="280"/>
          <ac:spMkLst>
            <pc:docMk/>
            <pc:sldMk cId="0" sldId="356"/>
            <ac:spMk id="2735" creationId="{3FE98989-CEDD-5B3C-C398-524523A1178D}"/>
          </ac:spMkLst>
        </pc:spChg>
        <pc:spChg chg="mod">
          <ac:chgData name="Dhanushree M Y" userId="543c32cd94388fe7" providerId="LiveId" clId="{530696F2-C35A-4482-BE6F-5E79894226A1}" dt="2024-01-05T08:53:05.621" v="280"/>
          <ac:spMkLst>
            <pc:docMk/>
            <pc:sldMk cId="0" sldId="356"/>
            <ac:spMk id="2736" creationId="{76BDB509-1F83-EC35-CC51-FABC6E7BBD06}"/>
          </ac:spMkLst>
        </pc:spChg>
        <pc:spChg chg="mod">
          <ac:chgData name="Dhanushree M Y" userId="543c32cd94388fe7" providerId="LiveId" clId="{530696F2-C35A-4482-BE6F-5E79894226A1}" dt="2024-01-05T08:53:05.621" v="280"/>
          <ac:spMkLst>
            <pc:docMk/>
            <pc:sldMk cId="0" sldId="356"/>
            <ac:spMk id="2737" creationId="{B9BE094D-A1BB-ED40-D9C1-D8D46489843E}"/>
          </ac:spMkLst>
        </pc:spChg>
        <pc:spChg chg="mod">
          <ac:chgData name="Dhanushree M Y" userId="543c32cd94388fe7" providerId="LiveId" clId="{530696F2-C35A-4482-BE6F-5E79894226A1}" dt="2024-01-05T08:53:05.621" v="280"/>
          <ac:spMkLst>
            <pc:docMk/>
            <pc:sldMk cId="0" sldId="356"/>
            <ac:spMk id="2738" creationId="{925AFDC2-FF42-655D-CC8F-B7C7DE0201E5}"/>
          </ac:spMkLst>
        </pc:spChg>
        <pc:spChg chg="mod">
          <ac:chgData name="Dhanushree M Y" userId="543c32cd94388fe7" providerId="LiveId" clId="{530696F2-C35A-4482-BE6F-5E79894226A1}" dt="2024-01-05T08:53:05.621" v="280"/>
          <ac:spMkLst>
            <pc:docMk/>
            <pc:sldMk cId="0" sldId="356"/>
            <ac:spMk id="2739" creationId="{7FD0F97E-4700-98AD-ACF3-40AB95A795C9}"/>
          </ac:spMkLst>
        </pc:spChg>
        <pc:spChg chg="mod">
          <ac:chgData name="Dhanushree M Y" userId="543c32cd94388fe7" providerId="LiveId" clId="{530696F2-C35A-4482-BE6F-5E79894226A1}" dt="2024-01-05T08:53:05.621" v="280"/>
          <ac:spMkLst>
            <pc:docMk/>
            <pc:sldMk cId="0" sldId="356"/>
            <ac:spMk id="2740" creationId="{1CBD9FCC-9B6A-0BC6-5E99-2EACFE4F45A3}"/>
          </ac:spMkLst>
        </pc:spChg>
        <pc:spChg chg="mod">
          <ac:chgData name="Dhanushree M Y" userId="543c32cd94388fe7" providerId="LiveId" clId="{530696F2-C35A-4482-BE6F-5E79894226A1}" dt="2024-01-05T08:53:05.621" v="280"/>
          <ac:spMkLst>
            <pc:docMk/>
            <pc:sldMk cId="0" sldId="356"/>
            <ac:spMk id="2741" creationId="{980D6C8C-86DE-DB4E-CC9B-4F37F429A6F5}"/>
          </ac:spMkLst>
        </pc:spChg>
        <pc:spChg chg="mod">
          <ac:chgData name="Dhanushree M Y" userId="543c32cd94388fe7" providerId="LiveId" clId="{530696F2-C35A-4482-BE6F-5E79894226A1}" dt="2024-01-05T08:53:05.621" v="280"/>
          <ac:spMkLst>
            <pc:docMk/>
            <pc:sldMk cId="0" sldId="356"/>
            <ac:spMk id="2742" creationId="{B1A516A5-D109-BDC7-D5B5-DDB7A16C3310}"/>
          </ac:spMkLst>
        </pc:spChg>
        <pc:spChg chg="mod">
          <ac:chgData name="Dhanushree M Y" userId="543c32cd94388fe7" providerId="LiveId" clId="{530696F2-C35A-4482-BE6F-5E79894226A1}" dt="2024-01-05T08:53:05.621" v="280"/>
          <ac:spMkLst>
            <pc:docMk/>
            <pc:sldMk cId="0" sldId="356"/>
            <ac:spMk id="2743" creationId="{2C6C8CEE-5A54-44B5-DAED-0CD923A563D8}"/>
          </ac:spMkLst>
        </pc:spChg>
        <pc:spChg chg="mod">
          <ac:chgData name="Dhanushree M Y" userId="543c32cd94388fe7" providerId="LiveId" clId="{530696F2-C35A-4482-BE6F-5E79894226A1}" dt="2024-01-05T08:53:05.621" v="280"/>
          <ac:spMkLst>
            <pc:docMk/>
            <pc:sldMk cId="0" sldId="356"/>
            <ac:spMk id="2744" creationId="{CDE4C61A-B01E-28C6-BF34-BCEF7330D2D8}"/>
          </ac:spMkLst>
        </pc:spChg>
        <pc:spChg chg="mod">
          <ac:chgData name="Dhanushree M Y" userId="543c32cd94388fe7" providerId="LiveId" clId="{530696F2-C35A-4482-BE6F-5E79894226A1}" dt="2024-01-05T08:53:05.621" v="280"/>
          <ac:spMkLst>
            <pc:docMk/>
            <pc:sldMk cId="0" sldId="356"/>
            <ac:spMk id="2745" creationId="{CA9236C7-005F-233E-8770-BF63911D9E03}"/>
          </ac:spMkLst>
        </pc:spChg>
        <pc:spChg chg="mod">
          <ac:chgData name="Dhanushree M Y" userId="543c32cd94388fe7" providerId="LiveId" clId="{530696F2-C35A-4482-BE6F-5E79894226A1}" dt="2024-01-05T08:53:05.621" v="280"/>
          <ac:spMkLst>
            <pc:docMk/>
            <pc:sldMk cId="0" sldId="356"/>
            <ac:spMk id="2746" creationId="{B4D80E79-4FE9-9159-C317-F5C559DCDE86}"/>
          </ac:spMkLst>
        </pc:spChg>
        <pc:spChg chg="mod">
          <ac:chgData name="Dhanushree M Y" userId="543c32cd94388fe7" providerId="LiveId" clId="{530696F2-C35A-4482-BE6F-5E79894226A1}" dt="2024-01-05T08:53:05.621" v="280"/>
          <ac:spMkLst>
            <pc:docMk/>
            <pc:sldMk cId="0" sldId="356"/>
            <ac:spMk id="2747" creationId="{781B14D7-B35E-5475-A72D-B2CEFCFB5174}"/>
          </ac:spMkLst>
        </pc:spChg>
        <pc:spChg chg="mod">
          <ac:chgData name="Dhanushree M Y" userId="543c32cd94388fe7" providerId="LiveId" clId="{530696F2-C35A-4482-BE6F-5E79894226A1}" dt="2024-01-05T08:53:05.621" v="280"/>
          <ac:spMkLst>
            <pc:docMk/>
            <pc:sldMk cId="0" sldId="356"/>
            <ac:spMk id="2748" creationId="{9FBF5AE0-94A0-D4E8-DF8E-6BD3CCA8C298}"/>
          </ac:spMkLst>
        </pc:spChg>
        <pc:spChg chg="mod">
          <ac:chgData name="Dhanushree M Y" userId="543c32cd94388fe7" providerId="LiveId" clId="{530696F2-C35A-4482-BE6F-5E79894226A1}" dt="2024-01-05T08:53:05.621" v="280"/>
          <ac:spMkLst>
            <pc:docMk/>
            <pc:sldMk cId="0" sldId="356"/>
            <ac:spMk id="2749" creationId="{53A65895-515C-F89D-BA31-06FE76B27ED0}"/>
          </ac:spMkLst>
        </pc:spChg>
        <pc:spChg chg="mod">
          <ac:chgData name="Dhanushree M Y" userId="543c32cd94388fe7" providerId="LiveId" clId="{530696F2-C35A-4482-BE6F-5E79894226A1}" dt="2024-01-05T08:53:05.621" v="280"/>
          <ac:spMkLst>
            <pc:docMk/>
            <pc:sldMk cId="0" sldId="356"/>
            <ac:spMk id="2750" creationId="{27171F30-F120-7C2A-5754-783E35F7F9EF}"/>
          </ac:spMkLst>
        </pc:spChg>
        <pc:spChg chg="mod">
          <ac:chgData name="Dhanushree M Y" userId="543c32cd94388fe7" providerId="LiveId" clId="{530696F2-C35A-4482-BE6F-5E79894226A1}" dt="2024-01-05T08:53:05.621" v="280"/>
          <ac:spMkLst>
            <pc:docMk/>
            <pc:sldMk cId="0" sldId="356"/>
            <ac:spMk id="2751" creationId="{D5010318-E6B4-27ED-AD57-4A2F8D214E56}"/>
          </ac:spMkLst>
        </pc:spChg>
        <pc:spChg chg="mod">
          <ac:chgData name="Dhanushree M Y" userId="543c32cd94388fe7" providerId="LiveId" clId="{530696F2-C35A-4482-BE6F-5E79894226A1}" dt="2024-01-05T08:53:05.621" v="280"/>
          <ac:spMkLst>
            <pc:docMk/>
            <pc:sldMk cId="0" sldId="356"/>
            <ac:spMk id="2752" creationId="{E085F428-2479-804F-F234-103F10FB6EDC}"/>
          </ac:spMkLst>
        </pc:spChg>
        <pc:spChg chg="mod">
          <ac:chgData name="Dhanushree M Y" userId="543c32cd94388fe7" providerId="LiveId" clId="{530696F2-C35A-4482-BE6F-5E79894226A1}" dt="2024-01-05T08:53:05.621" v="280"/>
          <ac:spMkLst>
            <pc:docMk/>
            <pc:sldMk cId="0" sldId="356"/>
            <ac:spMk id="2753" creationId="{EFEE0E89-9613-4F2E-59B2-756CCB097DAB}"/>
          </ac:spMkLst>
        </pc:spChg>
        <pc:spChg chg="mod">
          <ac:chgData name="Dhanushree M Y" userId="543c32cd94388fe7" providerId="LiveId" clId="{530696F2-C35A-4482-BE6F-5E79894226A1}" dt="2024-01-05T08:53:05.621" v="280"/>
          <ac:spMkLst>
            <pc:docMk/>
            <pc:sldMk cId="0" sldId="356"/>
            <ac:spMk id="2754" creationId="{EE7555A2-FCD4-A546-492F-CDB4C786582B}"/>
          </ac:spMkLst>
        </pc:spChg>
        <pc:spChg chg="mod">
          <ac:chgData name="Dhanushree M Y" userId="543c32cd94388fe7" providerId="LiveId" clId="{530696F2-C35A-4482-BE6F-5E79894226A1}" dt="2024-01-05T08:53:05.621" v="280"/>
          <ac:spMkLst>
            <pc:docMk/>
            <pc:sldMk cId="0" sldId="356"/>
            <ac:spMk id="2755" creationId="{56BF65D2-E172-AB12-5AF0-8FE7EE06C048}"/>
          </ac:spMkLst>
        </pc:spChg>
        <pc:spChg chg="mod">
          <ac:chgData name="Dhanushree M Y" userId="543c32cd94388fe7" providerId="LiveId" clId="{530696F2-C35A-4482-BE6F-5E79894226A1}" dt="2024-01-05T08:53:05.621" v="280"/>
          <ac:spMkLst>
            <pc:docMk/>
            <pc:sldMk cId="0" sldId="356"/>
            <ac:spMk id="2756" creationId="{2851F665-00C2-5574-AC81-3E3346BB39EC}"/>
          </ac:spMkLst>
        </pc:spChg>
        <pc:spChg chg="mod">
          <ac:chgData name="Dhanushree M Y" userId="543c32cd94388fe7" providerId="LiveId" clId="{530696F2-C35A-4482-BE6F-5E79894226A1}" dt="2024-01-05T08:53:05.621" v="280"/>
          <ac:spMkLst>
            <pc:docMk/>
            <pc:sldMk cId="0" sldId="356"/>
            <ac:spMk id="2757" creationId="{03711626-61A3-9D31-D4B5-FC65AE63CB04}"/>
          </ac:spMkLst>
        </pc:spChg>
        <pc:spChg chg="mod">
          <ac:chgData name="Dhanushree M Y" userId="543c32cd94388fe7" providerId="LiveId" clId="{530696F2-C35A-4482-BE6F-5E79894226A1}" dt="2024-01-05T08:53:05.621" v="280"/>
          <ac:spMkLst>
            <pc:docMk/>
            <pc:sldMk cId="0" sldId="356"/>
            <ac:spMk id="2758" creationId="{CE498015-B707-EE57-E51C-CF955F26618B}"/>
          </ac:spMkLst>
        </pc:spChg>
        <pc:spChg chg="mod">
          <ac:chgData name="Dhanushree M Y" userId="543c32cd94388fe7" providerId="LiveId" clId="{530696F2-C35A-4482-BE6F-5E79894226A1}" dt="2024-01-05T08:53:05.621" v="280"/>
          <ac:spMkLst>
            <pc:docMk/>
            <pc:sldMk cId="0" sldId="356"/>
            <ac:spMk id="2759" creationId="{A7BE3BD3-512B-962B-8EAB-0CD1DB18F633}"/>
          </ac:spMkLst>
        </pc:spChg>
        <pc:spChg chg="mod">
          <ac:chgData name="Dhanushree M Y" userId="543c32cd94388fe7" providerId="LiveId" clId="{530696F2-C35A-4482-BE6F-5E79894226A1}" dt="2024-01-05T08:53:05.621" v="280"/>
          <ac:spMkLst>
            <pc:docMk/>
            <pc:sldMk cId="0" sldId="356"/>
            <ac:spMk id="2760" creationId="{6CB08501-99FD-F657-85BD-B2AE972B647B}"/>
          </ac:spMkLst>
        </pc:spChg>
        <pc:spChg chg="mod">
          <ac:chgData name="Dhanushree M Y" userId="543c32cd94388fe7" providerId="LiveId" clId="{530696F2-C35A-4482-BE6F-5E79894226A1}" dt="2024-01-05T08:53:05.621" v="280"/>
          <ac:spMkLst>
            <pc:docMk/>
            <pc:sldMk cId="0" sldId="356"/>
            <ac:spMk id="2761" creationId="{9C7A2797-0BB4-51D2-5DB5-1B970DA9F221}"/>
          </ac:spMkLst>
        </pc:spChg>
        <pc:spChg chg="mod">
          <ac:chgData name="Dhanushree M Y" userId="543c32cd94388fe7" providerId="LiveId" clId="{530696F2-C35A-4482-BE6F-5E79894226A1}" dt="2024-01-05T08:53:05.621" v="280"/>
          <ac:spMkLst>
            <pc:docMk/>
            <pc:sldMk cId="0" sldId="356"/>
            <ac:spMk id="2762" creationId="{CE01F3D6-AD08-84FD-05F3-203C11019EFB}"/>
          </ac:spMkLst>
        </pc:spChg>
        <pc:spChg chg="mod">
          <ac:chgData name="Dhanushree M Y" userId="543c32cd94388fe7" providerId="LiveId" clId="{530696F2-C35A-4482-BE6F-5E79894226A1}" dt="2024-01-05T08:53:05.621" v="280"/>
          <ac:spMkLst>
            <pc:docMk/>
            <pc:sldMk cId="0" sldId="356"/>
            <ac:spMk id="2763" creationId="{203B877D-486F-D256-1EA2-62670AEF2366}"/>
          </ac:spMkLst>
        </pc:spChg>
        <pc:spChg chg="mod">
          <ac:chgData name="Dhanushree M Y" userId="543c32cd94388fe7" providerId="LiveId" clId="{530696F2-C35A-4482-BE6F-5E79894226A1}" dt="2024-01-05T08:53:05.621" v="280"/>
          <ac:spMkLst>
            <pc:docMk/>
            <pc:sldMk cId="0" sldId="356"/>
            <ac:spMk id="2764" creationId="{633C22DA-FEE7-D45E-9A29-DB5590112350}"/>
          </ac:spMkLst>
        </pc:spChg>
        <pc:spChg chg="mod">
          <ac:chgData name="Dhanushree M Y" userId="543c32cd94388fe7" providerId="LiveId" clId="{530696F2-C35A-4482-BE6F-5E79894226A1}" dt="2024-01-05T08:53:05.621" v="280"/>
          <ac:spMkLst>
            <pc:docMk/>
            <pc:sldMk cId="0" sldId="356"/>
            <ac:spMk id="2765" creationId="{907C1C57-4724-56DD-62D6-29ADE789A607}"/>
          </ac:spMkLst>
        </pc:spChg>
        <pc:spChg chg="mod">
          <ac:chgData name="Dhanushree M Y" userId="543c32cd94388fe7" providerId="LiveId" clId="{530696F2-C35A-4482-BE6F-5E79894226A1}" dt="2024-01-05T08:53:05.621" v="280"/>
          <ac:spMkLst>
            <pc:docMk/>
            <pc:sldMk cId="0" sldId="356"/>
            <ac:spMk id="2766" creationId="{838669AF-F5E8-C8C3-A14C-C455F600BE42}"/>
          </ac:spMkLst>
        </pc:spChg>
        <pc:spChg chg="mod">
          <ac:chgData name="Dhanushree M Y" userId="543c32cd94388fe7" providerId="LiveId" clId="{530696F2-C35A-4482-BE6F-5E79894226A1}" dt="2024-01-05T08:53:05.621" v="280"/>
          <ac:spMkLst>
            <pc:docMk/>
            <pc:sldMk cId="0" sldId="356"/>
            <ac:spMk id="2767" creationId="{910E9BB4-FCF8-E8B8-4ECC-D87ECE410921}"/>
          </ac:spMkLst>
        </pc:spChg>
        <pc:spChg chg="mod">
          <ac:chgData name="Dhanushree M Y" userId="543c32cd94388fe7" providerId="LiveId" clId="{530696F2-C35A-4482-BE6F-5E79894226A1}" dt="2024-01-05T08:53:05.621" v="280"/>
          <ac:spMkLst>
            <pc:docMk/>
            <pc:sldMk cId="0" sldId="356"/>
            <ac:spMk id="2768" creationId="{962DFD10-E71B-BBA7-4D63-45734CD48487}"/>
          </ac:spMkLst>
        </pc:spChg>
        <pc:spChg chg="mod">
          <ac:chgData name="Dhanushree M Y" userId="543c32cd94388fe7" providerId="LiveId" clId="{530696F2-C35A-4482-BE6F-5E79894226A1}" dt="2024-01-05T08:53:05.621" v="280"/>
          <ac:spMkLst>
            <pc:docMk/>
            <pc:sldMk cId="0" sldId="356"/>
            <ac:spMk id="2769" creationId="{C1BD6DBF-BD87-6111-9CD6-2A807C2185A4}"/>
          </ac:spMkLst>
        </pc:spChg>
        <pc:spChg chg="mod">
          <ac:chgData name="Dhanushree M Y" userId="543c32cd94388fe7" providerId="LiveId" clId="{530696F2-C35A-4482-BE6F-5E79894226A1}" dt="2024-01-05T08:53:05.621" v="280"/>
          <ac:spMkLst>
            <pc:docMk/>
            <pc:sldMk cId="0" sldId="356"/>
            <ac:spMk id="2770" creationId="{7633DD6F-4EEE-90BE-7E33-986528AB51CD}"/>
          </ac:spMkLst>
        </pc:spChg>
        <pc:spChg chg="mod">
          <ac:chgData name="Dhanushree M Y" userId="543c32cd94388fe7" providerId="LiveId" clId="{530696F2-C35A-4482-BE6F-5E79894226A1}" dt="2024-01-05T08:53:05.621" v="280"/>
          <ac:spMkLst>
            <pc:docMk/>
            <pc:sldMk cId="0" sldId="356"/>
            <ac:spMk id="2771" creationId="{CBF64E82-0297-5922-F56E-CB2C076F9C1E}"/>
          </ac:spMkLst>
        </pc:spChg>
        <pc:spChg chg="mod">
          <ac:chgData name="Dhanushree M Y" userId="543c32cd94388fe7" providerId="LiveId" clId="{530696F2-C35A-4482-BE6F-5E79894226A1}" dt="2024-01-05T08:53:05.621" v="280"/>
          <ac:spMkLst>
            <pc:docMk/>
            <pc:sldMk cId="0" sldId="356"/>
            <ac:spMk id="2772" creationId="{BE46DEDF-0A3A-1DDF-C487-72DD8EF6EA43}"/>
          </ac:spMkLst>
        </pc:spChg>
        <pc:spChg chg="mod">
          <ac:chgData name="Dhanushree M Y" userId="543c32cd94388fe7" providerId="LiveId" clId="{530696F2-C35A-4482-BE6F-5E79894226A1}" dt="2024-01-05T08:53:05.621" v="280"/>
          <ac:spMkLst>
            <pc:docMk/>
            <pc:sldMk cId="0" sldId="356"/>
            <ac:spMk id="2773" creationId="{F85EF9F9-3A94-2807-ED64-F62E49C783B0}"/>
          </ac:spMkLst>
        </pc:spChg>
        <pc:spChg chg="mod">
          <ac:chgData name="Dhanushree M Y" userId="543c32cd94388fe7" providerId="LiveId" clId="{530696F2-C35A-4482-BE6F-5E79894226A1}" dt="2024-01-05T08:53:05.621" v="280"/>
          <ac:spMkLst>
            <pc:docMk/>
            <pc:sldMk cId="0" sldId="356"/>
            <ac:spMk id="2774" creationId="{E3070E54-F725-05A9-48EE-95BA4CFC4E07}"/>
          </ac:spMkLst>
        </pc:spChg>
        <pc:spChg chg="mod">
          <ac:chgData name="Dhanushree M Y" userId="543c32cd94388fe7" providerId="LiveId" clId="{530696F2-C35A-4482-BE6F-5E79894226A1}" dt="2024-01-05T08:53:05.621" v="280"/>
          <ac:spMkLst>
            <pc:docMk/>
            <pc:sldMk cId="0" sldId="356"/>
            <ac:spMk id="2775" creationId="{340D3417-3B5C-AB1C-522D-D9EF4864D4E0}"/>
          </ac:spMkLst>
        </pc:spChg>
        <pc:spChg chg="mod">
          <ac:chgData name="Dhanushree M Y" userId="543c32cd94388fe7" providerId="LiveId" clId="{530696F2-C35A-4482-BE6F-5E79894226A1}" dt="2024-01-05T08:53:05.621" v="280"/>
          <ac:spMkLst>
            <pc:docMk/>
            <pc:sldMk cId="0" sldId="356"/>
            <ac:spMk id="2776" creationId="{BD1FFB5D-EF37-629A-DB42-77E7AAC2B516}"/>
          </ac:spMkLst>
        </pc:spChg>
        <pc:spChg chg="mod">
          <ac:chgData name="Dhanushree M Y" userId="543c32cd94388fe7" providerId="LiveId" clId="{530696F2-C35A-4482-BE6F-5E79894226A1}" dt="2024-01-05T08:53:05.621" v="280"/>
          <ac:spMkLst>
            <pc:docMk/>
            <pc:sldMk cId="0" sldId="356"/>
            <ac:spMk id="2777" creationId="{A18426E7-2C5D-4E56-963F-6D1265F84B5B}"/>
          </ac:spMkLst>
        </pc:spChg>
        <pc:spChg chg="mod">
          <ac:chgData name="Dhanushree M Y" userId="543c32cd94388fe7" providerId="LiveId" clId="{530696F2-C35A-4482-BE6F-5E79894226A1}" dt="2024-01-05T08:53:05.621" v="280"/>
          <ac:spMkLst>
            <pc:docMk/>
            <pc:sldMk cId="0" sldId="356"/>
            <ac:spMk id="2778" creationId="{F7891DF7-D66F-DCD2-6A9A-707D1F4B2EA5}"/>
          </ac:spMkLst>
        </pc:spChg>
        <pc:spChg chg="mod">
          <ac:chgData name="Dhanushree M Y" userId="543c32cd94388fe7" providerId="LiveId" clId="{530696F2-C35A-4482-BE6F-5E79894226A1}" dt="2024-01-05T08:53:05.621" v="280"/>
          <ac:spMkLst>
            <pc:docMk/>
            <pc:sldMk cId="0" sldId="356"/>
            <ac:spMk id="2779" creationId="{F551988D-D614-9C4E-243B-71438A2CAD37}"/>
          </ac:spMkLst>
        </pc:spChg>
        <pc:spChg chg="mod">
          <ac:chgData name="Dhanushree M Y" userId="543c32cd94388fe7" providerId="LiveId" clId="{530696F2-C35A-4482-BE6F-5E79894226A1}" dt="2024-01-05T08:53:05.621" v="280"/>
          <ac:spMkLst>
            <pc:docMk/>
            <pc:sldMk cId="0" sldId="356"/>
            <ac:spMk id="2780" creationId="{BB7BC080-0544-0A52-AA27-B376846020F0}"/>
          </ac:spMkLst>
        </pc:spChg>
        <pc:spChg chg="mod">
          <ac:chgData name="Dhanushree M Y" userId="543c32cd94388fe7" providerId="LiveId" clId="{530696F2-C35A-4482-BE6F-5E79894226A1}" dt="2024-01-05T08:53:05.621" v="280"/>
          <ac:spMkLst>
            <pc:docMk/>
            <pc:sldMk cId="0" sldId="356"/>
            <ac:spMk id="2781" creationId="{B9FA84C4-15C8-7F3D-4DFC-C529F19ADDD1}"/>
          </ac:spMkLst>
        </pc:spChg>
        <pc:spChg chg="mod">
          <ac:chgData name="Dhanushree M Y" userId="543c32cd94388fe7" providerId="LiveId" clId="{530696F2-C35A-4482-BE6F-5E79894226A1}" dt="2024-01-05T08:53:05.621" v="280"/>
          <ac:spMkLst>
            <pc:docMk/>
            <pc:sldMk cId="0" sldId="356"/>
            <ac:spMk id="2782" creationId="{CDA4222E-92B3-0F84-6279-EB40878AB05B}"/>
          </ac:spMkLst>
        </pc:spChg>
        <pc:spChg chg="mod">
          <ac:chgData name="Dhanushree M Y" userId="543c32cd94388fe7" providerId="LiveId" clId="{530696F2-C35A-4482-BE6F-5E79894226A1}" dt="2024-01-05T08:53:05.621" v="280"/>
          <ac:spMkLst>
            <pc:docMk/>
            <pc:sldMk cId="0" sldId="356"/>
            <ac:spMk id="2783" creationId="{9E1B5CDC-D0EC-8182-408D-5A612E36BD83}"/>
          </ac:spMkLst>
        </pc:spChg>
        <pc:spChg chg="mod">
          <ac:chgData name="Dhanushree M Y" userId="543c32cd94388fe7" providerId="LiveId" clId="{530696F2-C35A-4482-BE6F-5E79894226A1}" dt="2024-01-05T08:53:05.621" v="280"/>
          <ac:spMkLst>
            <pc:docMk/>
            <pc:sldMk cId="0" sldId="356"/>
            <ac:spMk id="2784" creationId="{52AA2750-164E-7E35-4C7B-8CA275A63D7A}"/>
          </ac:spMkLst>
        </pc:spChg>
        <pc:spChg chg="mod">
          <ac:chgData name="Dhanushree M Y" userId="543c32cd94388fe7" providerId="LiveId" clId="{530696F2-C35A-4482-BE6F-5E79894226A1}" dt="2024-01-05T08:53:05.621" v="280"/>
          <ac:spMkLst>
            <pc:docMk/>
            <pc:sldMk cId="0" sldId="356"/>
            <ac:spMk id="2785" creationId="{75A8A008-5127-5B95-4FAE-1D0EB6312D29}"/>
          </ac:spMkLst>
        </pc:spChg>
        <pc:spChg chg="mod">
          <ac:chgData name="Dhanushree M Y" userId="543c32cd94388fe7" providerId="LiveId" clId="{530696F2-C35A-4482-BE6F-5E79894226A1}" dt="2024-01-05T08:53:05.621" v="280"/>
          <ac:spMkLst>
            <pc:docMk/>
            <pc:sldMk cId="0" sldId="356"/>
            <ac:spMk id="2786" creationId="{3DA91B71-B728-9FB6-5A1A-30F6F9D61509}"/>
          </ac:spMkLst>
        </pc:spChg>
        <pc:spChg chg="mod">
          <ac:chgData name="Dhanushree M Y" userId="543c32cd94388fe7" providerId="LiveId" clId="{530696F2-C35A-4482-BE6F-5E79894226A1}" dt="2024-01-05T08:53:05.621" v="280"/>
          <ac:spMkLst>
            <pc:docMk/>
            <pc:sldMk cId="0" sldId="356"/>
            <ac:spMk id="2787" creationId="{2B2520B6-53F9-4433-CE6B-25C716E8A5DA}"/>
          </ac:spMkLst>
        </pc:spChg>
        <pc:spChg chg="mod">
          <ac:chgData name="Dhanushree M Y" userId="543c32cd94388fe7" providerId="LiveId" clId="{530696F2-C35A-4482-BE6F-5E79894226A1}" dt="2024-01-05T08:53:05.621" v="280"/>
          <ac:spMkLst>
            <pc:docMk/>
            <pc:sldMk cId="0" sldId="356"/>
            <ac:spMk id="2788" creationId="{602063D7-12FE-4CFF-8E86-3E2E5DBD5EEA}"/>
          </ac:spMkLst>
        </pc:spChg>
        <pc:spChg chg="mod">
          <ac:chgData name="Dhanushree M Y" userId="543c32cd94388fe7" providerId="LiveId" clId="{530696F2-C35A-4482-BE6F-5E79894226A1}" dt="2024-01-05T08:53:05.621" v="280"/>
          <ac:spMkLst>
            <pc:docMk/>
            <pc:sldMk cId="0" sldId="356"/>
            <ac:spMk id="2789" creationId="{578E2065-3497-9922-4D34-66A93CEF596F}"/>
          </ac:spMkLst>
        </pc:spChg>
        <pc:spChg chg="mod">
          <ac:chgData name="Dhanushree M Y" userId="543c32cd94388fe7" providerId="LiveId" clId="{530696F2-C35A-4482-BE6F-5E79894226A1}" dt="2024-01-05T08:53:05.621" v="280"/>
          <ac:spMkLst>
            <pc:docMk/>
            <pc:sldMk cId="0" sldId="356"/>
            <ac:spMk id="2790" creationId="{C4A7FAB5-0671-5822-88CF-BA243D6984D9}"/>
          </ac:spMkLst>
        </pc:spChg>
        <pc:spChg chg="mod">
          <ac:chgData name="Dhanushree M Y" userId="543c32cd94388fe7" providerId="LiveId" clId="{530696F2-C35A-4482-BE6F-5E79894226A1}" dt="2024-01-05T08:53:05.621" v="280"/>
          <ac:spMkLst>
            <pc:docMk/>
            <pc:sldMk cId="0" sldId="356"/>
            <ac:spMk id="2791" creationId="{A0DC5134-24FD-65F1-E820-77867778FAD3}"/>
          </ac:spMkLst>
        </pc:spChg>
        <pc:spChg chg="mod">
          <ac:chgData name="Dhanushree M Y" userId="543c32cd94388fe7" providerId="LiveId" clId="{530696F2-C35A-4482-BE6F-5E79894226A1}" dt="2024-01-05T08:53:05.621" v="280"/>
          <ac:spMkLst>
            <pc:docMk/>
            <pc:sldMk cId="0" sldId="356"/>
            <ac:spMk id="2792" creationId="{A268A755-7F94-6CF5-A594-BD35B3ADBF69}"/>
          </ac:spMkLst>
        </pc:spChg>
        <pc:spChg chg="mod">
          <ac:chgData name="Dhanushree M Y" userId="543c32cd94388fe7" providerId="LiveId" clId="{530696F2-C35A-4482-BE6F-5E79894226A1}" dt="2024-01-05T08:53:05.621" v="280"/>
          <ac:spMkLst>
            <pc:docMk/>
            <pc:sldMk cId="0" sldId="356"/>
            <ac:spMk id="2793" creationId="{11691851-34C6-9B96-C655-B46D731FA2B1}"/>
          </ac:spMkLst>
        </pc:spChg>
        <pc:spChg chg="mod">
          <ac:chgData name="Dhanushree M Y" userId="543c32cd94388fe7" providerId="LiveId" clId="{530696F2-C35A-4482-BE6F-5E79894226A1}" dt="2024-01-05T08:53:05.621" v="280"/>
          <ac:spMkLst>
            <pc:docMk/>
            <pc:sldMk cId="0" sldId="356"/>
            <ac:spMk id="2794" creationId="{BA02D0A6-55ED-8769-5239-19F899366DA1}"/>
          </ac:spMkLst>
        </pc:spChg>
        <pc:spChg chg="mod">
          <ac:chgData name="Dhanushree M Y" userId="543c32cd94388fe7" providerId="LiveId" clId="{530696F2-C35A-4482-BE6F-5E79894226A1}" dt="2024-01-05T08:53:05.621" v="280"/>
          <ac:spMkLst>
            <pc:docMk/>
            <pc:sldMk cId="0" sldId="356"/>
            <ac:spMk id="2795" creationId="{E9796A87-ADF3-E13A-1F78-22AE49AC1DC3}"/>
          </ac:spMkLst>
        </pc:spChg>
        <pc:spChg chg="mod">
          <ac:chgData name="Dhanushree M Y" userId="543c32cd94388fe7" providerId="LiveId" clId="{530696F2-C35A-4482-BE6F-5E79894226A1}" dt="2024-01-05T08:53:05.621" v="280"/>
          <ac:spMkLst>
            <pc:docMk/>
            <pc:sldMk cId="0" sldId="356"/>
            <ac:spMk id="2796" creationId="{0B3C19EB-673F-1FD7-4352-01E7ED75E273}"/>
          </ac:spMkLst>
        </pc:spChg>
        <pc:spChg chg="mod">
          <ac:chgData name="Dhanushree M Y" userId="543c32cd94388fe7" providerId="LiveId" clId="{530696F2-C35A-4482-BE6F-5E79894226A1}" dt="2024-01-05T08:53:05.621" v="280"/>
          <ac:spMkLst>
            <pc:docMk/>
            <pc:sldMk cId="0" sldId="356"/>
            <ac:spMk id="2797" creationId="{57B5D80E-C8A1-74A0-D223-931D5DB42A68}"/>
          </ac:spMkLst>
        </pc:spChg>
        <pc:spChg chg="mod">
          <ac:chgData name="Dhanushree M Y" userId="543c32cd94388fe7" providerId="LiveId" clId="{530696F2-C35A-4482-BE6F-5E79894226A1}" dt="2024-01-05T08:53:05.621" v="280"/>
          <ac:spMkLst>
            <pc:docMk/>
            <pc:sldMk cId="0" sldId="356"/>
            <ac:spMk id="2798" creationId="{EC6E3CBB-A38C-A65E-6E06-3457B3F34606}"/>
          </ac:spMkLst>
        </pc:spChg>
        <pc:spChg chg="mod">
          <ac:chgData name="Dhanushree M Y" userId="543c32cd94388fe7" providerId="LiveId" clId="{530696F2-C35A-4482-BE6F-5E79894226A1}" dt="2024-01-05T08:53:05.621" v="280"/>
          <ac:spMkLst>
            <pc:docMk/>
            <pc:sldMk cId="0" sldId="356"/>
            <ac:spMk id="2799" creationId="{D0F6899C-5DED-1419-4D8E-5DBA0ECB9AD2}"/>
          </ac:spMkLst>
        </pc:spChg>
        <pc:spChg chg="mod">
          <ac:chgData name="Dhanushree M Y" userId="543c32cd94388fe7" providerId="LiveId" clId="{530696F2-C35A-4482-BE6F-5E79894226A1}" dt="2024-01-05T08:53:05.621" v="280"/>
          <ac:spMkLst>
            <pc:docMk/>
            <pc:sldMk cId="0" sldId="356"/>
            <ac:spMk id="2800" creationId="{C7925A8C-F700-504D-CDB0-62D645305B7B}"/>
          </ac:spMkLst>
        </pc:spChg>
        <pc:spChg chg="mod">
          <ac:chgData name="Dhanushree M Y" userId="543c32cd94388fe7" providerId="LiveId" clId="{530696F2-C35A-4482-BE6F-5E79894226A1}" dt="2024-01-05T08:53:05.621" v="280"/>
          <ac:spMkLst>
            <pc:docMk/>
            <pc:sldMk cId="0" sldId="356"/>
            <ac:spMk id="2801" creationId="{8F569D93-D96E-0402-092C-C91F02FD933C}"/>
          </ac:spMkLst>
        </pc:spChg>
        <pc:spChg chg="mod">
          <ac:chgData name="Dhanushree M Y" userId="543c32cd94388fe7" providerId="LiveId" clId="{530696F2-C35A-4482-BE6F-5E79894226A1}" dt="2024-01-05T08:53:05.621" v="280"/>
          <ac:spMkLst>
            <pc:docMk/>
            <pc:sldMk cId="0" sldId="356"/>
            <ac:spMk id="2802" creationId="{6295D679-3509-6B4B-CCD6-9D5CF1025617}"/>
          </ac:spMkLst>
        </pc:spChg>
        <pc:spChg chg="mod">
          <ac:chgData name="Dhanushree M Y" userId="543c32cd94388fe7" providerId="LiveId" clId="{530696F2-C35A-4482-BE6F-5E79894226A1}" dt="2024-01-05T08:53:05.621" v="280"/>
          <ac:spMkLst>
            <pc:docMk/>
            <pc:sldMk cId="0" sldId="356"/>
            <ac:spMk id="2803" creationId="{8603F6F9-DCEC-F855-29A0-7A39E700A67C}"/>
          </ac:spMkLst>
        </pc:spChg>
        <pc:spChg chg="mod">
          <ac:chgData name="Dhanushree M Y" userId="543c32cd94388fe7" providerId="LiveId" clId="{530696F2-C35A-4482-BE6F-5E79894226A1}" dt="2024-01-05T08:53:05.621" v="280"/>
          <ac:spMkLst>
            <pc:docMk/>
            <pc:sldMk cId="0" sldId="356"/>
            <ac:spMk id="2804" creationId="{9F055138-83F5-D19D-8BA0-7D05BFCAA3C9}"/>
          </ac:spMkLst>
        </pc:spChg>
        <pc:spChg chg="mod">
          <ac:chgData name="Dhanushree M Y" userId="543c32cd94388fe7" providerId="LiveId" clId="{530696F2-C35A-4482-BE6F-5E79894226A1}" dt="2024-01-05T08:53:05.621" v="280"/>
          <ac:spMkLst>
            <pc:docMk/>
            <pc:sldMk cId="0" sldId="356"/>
            <ac:spMk id="2805" creationId="{6F4DDB1F-0419-63E4-0C0E-0037A0836441}"/>
          </ac:spMkLst>
        </pc:spChg>
        <pc:spChg chg="mod">
          <ac:chgData name="Dhanushree M Y" userId="543c32cd94388fe7" providerId="LiveId" clId="{530696F2-C35A-4482-BE6F-5E79894226A1}" dt="2024-01-05T08:53:05.621" v="280"/>
          <ac:spMkLst>
            <pc:docMk/>
            <pc:sldMk cId="0" sldId="356"/>
            <ac:spMk id="2806" creationId="{26E2CA00-9A2C-5CA8-0AE8-2251581F8AFB}"/>
          </ac:spMkLst>
        </pc:spChg>
        <pc:spChg chg="mod">
          <ac:chgData name="Dhanushree M Y" userId="543c32cd94388fe7" providerId="LiveId" clId="{530696F2-C35A-4482-BE6F-5E79894226A1}" dt="2024-01-05T08:53:05.621" v="280"/>
          <ac:spMkLst>
            <pc:docMk/>
            <pc:sldMk cId="0" sldId="356"/>
            <ac:spMk id="2807" creationId="{315161C6-8FA5-090D-DC33-5591E05E7F0A}"/>
          </ac:spMkLst>
        </pc:spChg>
        <pc:spChg chg="mod">
          <ac:chgData name="Dhanushree M Y" userId="543c32cd94388fe7" providerId="LiveId" clId="{530696F2-C35A-4482-BE6F-5E79894226A1}" dt="2024-01-05T08:53:05.621" v="280"/>
          <ac:spMkLst>
            <pc:docMk/>
            <pc:sldMk cId="0" sldId="356"/>
            <ac:spMk id="2808" creationId="{F9221598-BD23-EFE0-B704-2281B92209CD}"/>
          </ac:spMkLst>
        </pc:spChg>
        <pc:spChg chg="mod">
          <ac:chgData name="Dhanushree M Y" userId="543c32cd94388fe7" providerId="LiveId" clId="{530696F2-C35A-4482-BE6F-5E79894226A1}" dt="2024-01-05T08:53:05.621" v="280"/>
          <ac:spMkLst>
            <pc:docMk/>
            <pc:sldMk cId="0" sldId="356"/>
            <ac:spMk id="2809" creationId="{727E61DA-15F0-FB38-E523-44E0733137B8}"/>
          </ac:spMkLst>
        </pc:spChg>
        <pc:spChg chg="mod">
          <ac:chgData name="Dhanushree M Y" userId="543c32cd94388fe7" providerId="LiveId" clId="{530696F2-C35A-4482-BE6F-5E79894226A1}" dt="2024-01-05T08:53:05.621" v="280"/>
          <ac:spMkLst>
            <pc:docMk/>
            <pc:sldMk cId="0" sldId="356"/>
            <ac:spMk id="2810" creationId="{2E79D79F-4979-921A-B6F9-10A4B79C0500}"/>
          </ac:spMkLst>
        </pc:spChg>
        <pc:spChg chg="mod">
          <ac:chgData name="Dhanushree M Y" userId="543c32cd94388fe7" providerId="LiveId" clId="{530696F2-C35A-4482-BE6F-5E79894226A1}" dt="2024-01-05T08:53:05.621" v="280"/>
          <ac:spMkLst>
            <pc:docMk/>
            <pc:sldMk cId="0" sldId="356"/>
            <ac:spMk id="2811" creationId="{1E218A67-2D5B-F952-6DF1-D1B80EE805FA}"/>
          </ac:spMkLst>
        </pc:spChg>
        <pc:spChg chg="mod">
          <ac:chgData name="Dhanushree M Y" userId="543c32cd94388fe7" providerId="LiveId" clId="{530696F2-C35A-4482-BE6F-5E79894226A1}" dt="2024-01-05T08:53:05.621" v="280"/>
          <ac:spMkLst>
            <pc:docMk/>
            <pc:sldMk cId="0" sldId="356"/>
            <ac:spMk id="2812" creationId="{1816210B-38EC-79FE-8165-89672C1D3545}"/>
          </ac:spMkLst>
        </pc:spChg>
        <pc:spChg chg="mod">
          <ac:chgData name="Dhanushree M Y" userId="543c32cd94388fe7" providerId="LiveId" clId="{530696F2-C35A-4482-BE6F-5E79894226A1}" dt="2024-01-05T08:53:05.621" v="280"/>
          <ac:spMkLst>
            <pc:docMk/>
            <pc:sldMk cId="0" sldId="356"/>
            <ac:spMk id="2813" creationId="{EC9CFC95-93E7-A88B-4F7D-EB6B743C5B07}"/>
          </ac:spMkLst>
        </pc:spChg>
        <pc:spChg chg="mod">
          <ac:chgData name="Dhanushree M Y" userId="543c32cd94388fe7" providerId="LiveId" clId="{530696F2-C35A-4482-BE6F-5E79894226A1}" dt="2024-01-05T08:53:05.621" v="280"/>
          <ac:spMkLst>
            <pc:docMk/>
            <pc:sldMk cId="0" sldId="356"/>
            <ac:spMk id="2814" creationId="{B7242E1C-7B05-4923-A90C-6DDDD84204F2}"/>
          </ac:spMkLst>
        </pc:spChg>
        <pc:spChg chg="mod">
          <ac:chgData name="Dhanushree M Y" userId="543c32cd94388fe7" providerId="LiveId" clId="{530696F2-C35A-4482-BE6F-5E79894226A1}" dt="2024-01-05T08:53:05.621" v="280"/>
          <ac:spMkLst>
            <pc:docMk/>
            <pc:sldMk cId="0" sldId="356"/>
            <ac:spMk id="2815" creationId="{E4EE6A85-AE1F-7CD9-2B4E-37B50FF1535A}"/>
          </ac:spMkLst>
        </pc:spChg>
        <pc:spChg chg="mod">
          <ac:chgData name="Dhanushree M Y" userId="543c32cd94388fe7" providerId="LiveId" clId="{530696F2-C35A-4482-BE6F-5E79894226A1}" dt="2024-01-05T08:53:05.621" v="280"/>
          <ac:spMkLst>
            <pc:docMk/>
            <pc:sldMk cId="0" sldId="356"/>
            <ac:spMk id="2816" creationId="{23C8650E-3570-A7AB-60E7-4012032EF188}"/>
          </ac:spMkLst>
        </pc:spChg>
        <pc:spChg chg="mod">
          <ac:chgData name="Dhanushree M Y" userId="543c32cd94388fe7" providerId="LiveId" clId="{530696F2-C35A-4482-BE6F-5E79894226A1}" dt="2024-01-05T08:53:05.621" v="280"/>
          <ac:spMkLst>
            <pc:docMk/>
            <pc:sldMk cId="0" sldId="356"/>
            <ac:spMk id="2817" creationId="{831EC65B-B9DC-FB14-6142-B9C1B53AAFDA}"/>
          </ac:spMkLst>
        </pc:spChg>
        <pc:spChg chg="mod">
          <ac:chgData name="Dhanushree M Y" userId="543c32cd94388fe7" providerId="LiveId" clId="{530696F2-C35A-4482-BE6F-5E79894226A1}" dt="2024-01-05T08:53:05.621" v="280"/>
          <ac:spMkLst>
            <pc:docMk/>
            <pc:sldMk cId="0" sldId="356"/>
            <ac:spMk id="2818" creationId="{C0782D06-4D30-5E26-2779-E3F937F24243}"/>
          </ac:spMkLst>
        </pc:spChg>
        <pc:spChg chg="mod">
          <ac:chgData name="Dhanushree M Y" userId="543c32cd94388fe7" providerId="LiveId" clId="{530696F2-C35A-4482-BE6F-5E79894226A1}" dt="2024-01-05T08:53:05.621" v="280"/>
          <ac:spMkLst>
            <pc:docMk/>
            <pc:sldMk cId="0" sldId="356"/>
            <ac:spMk id="2819" creationId="{B1A452B2-E0F1-E622-4A10-35A9A78D10A2}"/>
          </ac:spMkLst>
        </pc:spChg>
        <pc:spChg chg="mod">
          <ac:chgData name="Dhanushree M Y" userId="543c32cd94388fe7" providerId="LiveId" clId="{530696F2-C35A-4482-BE6F-5E79894226A1}" dt="2024-01-05T08:53:05.621" v="280"/>
          <ac:spMkLst>
            <pc:docMk/>
            <pc:sldMk cId="0" sldId="356"/>
            <ac:spMk id="2820" creationId="{5F22F6A7-2039-FD6E-AE12-DC695CD6014D}"/>
          </ac:spMkLst>
        </pc:spChg>
        <pc:spChg chg="mod">
          <ac:chgData name="Dhanushree M Y" userId="543c32cd94388fe7" providerId="LiveId" clId="{530696F2-C35A-4482-BE6F-5E79894226A1}" dt="2024-01-05T08:53:05.621" v="280"/>
          <ac:spMkLst>
            <pc:docMk/>
            <pc:sldMk cId="0" sldId="356"/>
            <ac:spMk id="2821" creationId="{FE1D54AB-7D8A-113F-1FAC-452813B6064D}"/>
          </ac:spMkLst>
        </pc:spChg>
        <pc:spChg chg="mod">
          <ac:chgData name="Dhanushree M Y" userId="543c32cd94388fe7" providerId="LiveId" clId="{530696F2-C35A-4482-BE6F-5E79894226A1}" dt="2024-01-05T08:53:05.621" v="280"/>
          <ac:spMkLst>
            <pc:docMk/>
            <pc:sldMk cId="0" sldId="356"/>
            <ac:spMk id="2822" creationId="{3353AB16-1517-E8E4-8211-F1E3BC9CD12C}"/>
          </ac:spMkLst>
        </pc:spChg>
        <pc:spChg chg="mod">
          <ac:chgData name="Dhanushree M Y" userId="543c32cd94388fe7" providerId="LiveId" clId="{530696F2-C35A-4482-BE6F-5E79894226A1}" dt="2024-01-05T08:53:05.621" v="280"/>
          <ac:spMkLst>
            <pc:docMk/>
            <pc:sldMk cId="0" sldId="356"/>
            <ac:spMk id="2823" creationId="{631EA64F-2BAA-787E-B973-ED37B3E97FEE}"/>
          </ac:spMkLst>
        </pc:spChg>
        <pc:spChg chg="mod">
          <ac:chgData name="Dhanushree M Y" userId="543c32cd94388fe7" providerId="LiveId" clId="{530696F2-C35A-4482-BE6F-5E79894226A1}" dt="2024-01-05T08:53:05.621" v="280"/>
          <ac:spMkLst>
            <pc:docMk/>
            <pc:sldMk cId="0" sldId="356"/>
            <ac:spMk id="2824" creationId="{99568B9B-2E14-936E-3D70-AE9FD25F41F6}"/>
          </ac:spMkLst>
        </pc:spChg>
        <pc:spChg chg="mod">
          <ac:chgData name="Dhanushree M Y" userId="543c32cd94388fe7" providerId="LiveId" clId="{530696F2-C35A-4482-BE6F-5E79894226A1}" dt="2024-01-05T08:53:05.621" v="280"/>
          <ac:spMkLst>
            <pc:docMk/>
            <pc:sldMk cId="0" sldId="356"/>
            <ac:spMk id="2825" creationId="{E8AAA457-6080-0762-7BF2-1532F28B1C69}"/>
          </ac:spMkLst>
        </pc:spChg>
        <pc:spChg chg="mod">
          <ac:chgData name="Dhanushree M Y" userId="543c32cd94388fe7" providerId="LiveId" clId="{530696F2-C35A-4482-BE6F-5E79894226A1}" dt="2024-01-05T08:53:05.621" v="280"/>
          <ac:spMkLst>
            <pc:docMk/>
            <pc:sldMk cId="0" sldId="356"/>
            <ac:spMk id="2826" creationId="{75365212-09A1-59D5-D92A-5B910659080D}"/>
          </ac:spMkLst>
        </pc:spChg>
        <pc:spChg chg="mod">
          <ac:chgData name="Dhanushree M Y" userId="543c32cd94388fe7" providerId="LiveId" clId="{530696F2-C35A-4482-BE6F-5E79894226A1}" dt="2024-01-05T08:53:05.621" v="280"/>
          <ac:spMkLst>
            <pc:docMk/>
            <pc:sldMk cId="0" sldId="356"/>
            <ac:spMk id="2827" creationId="{494F454C-01A8-B258-54D0-2662B5E356AA}"/>
          </ac:spMkLst>
        </pc:spChg>
        <pc:spChg chg="mod">
          <ac:chgData name="Dhanushree M Y" userId="543c32cd94388fe7" providerId="LiveId" clId="{530696F2-C35A-4482-BE6F-5E79894226A1}" dt="2024-01-05T08:53:05.621" v="280"/>
          <ac:spMkLst>
            <pc:docMk/>
            <pc:sldMk cId="0" sldId="356"/>
            <ac:spMk id="2828" creationId="{D0DADA82-BDFE-E7F8-AF31-BAB6C8316BDB}"/>
          </ac:spMkLst>
        </pc:spChg>
        <pc:spChg chg="mod">
          <ac:chgData name="Dhanushree M Y" userId="543c32cd94388fe7" providerId="LiveId" clId="{530696F2-C35A-4482-BE6F-5E79894226A1}" dt="2024-01-05T08:53:05.621" v="280"/>
          <ac:spMkLst>
            <pc:docMk/>
            <pc:sldMk cId="0" sldId="356"/>
            <ac:spMk id="2829" creationId="{B33BB7BF-12F1-2B1A-D60F-9D1252FB5432}"/>
          </ac:spMkLst>
        </pc:spChg>
        <pc:spChg chg="mod">
          <ac:chgData name="Dhanushree M Y" userId="543c32cd94388fe7" providerId="LiveId" clId="{530696F2-C35A-4482-BE6F-5E79894226A1}" dt="2024-01-05T08:53:05.621" v="280"/>
          <ac:spMkLst>
            <pc:docMk/>
            <pc:sldMk cId="0" sldId="356"/>
            <ac:spMk id="2830" creationId="{65D84E04-29B4-6A7B-CF4D-6E2F3C6275BF}"/>
          </ac:spMkLst>
        </pc:spChg>
        <pc:spChg chg="mod">
          <ac:chgData name="Dhanushree M Y" userId="543c32cd94388fe7" providerId="LiveId" clId="{530696F2-C35A-4482-BE6F-5E79894226A1}" dt="2024-01-05T08:53:05.621" v="280"/>
          <ac:spMkLst>
            <pc:docMk/>
            <pc:sldMk cId="0" sldId="356"/>
            <ac:spMk id="2831" creationId="{D681F868-030A-57CF-492B-E56B56F43D74}"/>
          </ac:spMkLst>
        </pc:spChg>
        <pc:spChg chg="mod">
          <ac:chgData name="Dhanushree M Y" userId="543c32cd94388fe7" providerId="LiveId" clId="{530696F2-C35A-4482-BE6F-5E79894226A1}" dt="2024-01-05T08:53:05.621" v="280"/>
          <ac:spMkLst>
            <pc:docMk/>
            <pc:sldMk cId="0" sldId="356"/>
            <ac:spMk id="2832" creationId="{EF6CEF2F-FF7A-97C2-461A-1DAE5CCF38C9}"/>
          </ac:spMkLst>
        </pc:spChg>
        <pc:spChg chg="mod">
          <ac:chgData name="Dhanushree M Y" userId="543c32cd94388fe7" providerId="LiveId" clId="{530696F2-C35A-4482-BE6F-5E79894226A1}" dt="2024-01-05T08:53:05.621" v="280"/>
          <ac:spMkLst>
            <pc:docMk/>
            <pc:sldMk cId="0" sldId="356"/>
            <ac:spMk id="2833" creationId="{AF998281-2343-9118-21A8-933C3B9E7FAF}"/>
          </ac:spMkLst>
        </pc:spChg>
        <pc:spChg chg="mod">
          <ac:chgData name="Dhanushree M Y" userId="543c32cd94388fe7" providerId="LiveId" clId="{530696F2-C35A-4482-BE6F-5E79894226A1}" dt="2024-01-05T08:53:05.621" v="280"/>
          <ac:spMkLst>
            <pc:docMk/>
            <pc:sldMk cId="0" sldId="356"/>
            <ac:spMk id="2834" creationId="{06381660-84DA-E395-DA66-5D97FBE5AD2B}"/>
          </ac:spMkLst>
        </pc:spChg>
        <pc:spChg chg="mod">
          <ac:chgData name="Dhanushree M Y" userId="543c32cd94388fe7" providerId="LiveId" clId="{530696F2-C35A-4482-BE6F-5E79894226A1}" dt="2024-01-05T08:53:05.621" v="280"/>
          <ac:spMkLst>
            <pc:docMk/>
            <pc:sldMk cId="0" sldId="356"/>
            <ac:spMk id="2835" creationId="{3CB3E786-E88D-5F89-F863-19FAE2A6F743}"/>
          </ac:spMkLst>
        </pc:spChg>
        <pc:spChg chg="mod">
          <ac:chgData name="Dhanushree M Y" userId="543c32cd94388fe7" providerId="LiveId" clId="{530696F2-C35A-4482-BE6F-5E79894226A1}" dt="2024-01-05T08:53:05.621" v="280"/>
          <ac:spMkLst>
            <pc:docMk/>
            <pc:sldMk cId="0" sldId="356"/>
            <ac:spMk id="2836" creationId="{680C53BA-F482-51E9-880F-C1B5D106673C}"/>
          </ac:spMkLst>
        </pc:spChg>
        <pc:spChg chg="mod">
          <ac:chgData name="Dhanushree M Y" userId="543c32cd94388fe7" providerId="LiveId" clId="{530696F2-C35A-4482-BE6F-5E79894226A1}" dt="2024-01-05T08:53:05.621" v="280"/>
          <ac:spMkLst>
            <pc:docMk/>
            <pc:sldMk cId="0" sldId="356"/>
            <ac:spMk id="2837" creationId="{C4366925-0071-5674-73CF-21C667ED49D6}"/>
          </ac:spMkLst>
        </pc:spChg>
        <pc:spChg chg="mod">
          <ac:chgData name="Dhanushree M Y" userId="543c32cd94388fe7" providerId="LiveId" clId="{530696F2-C35A-4482-BE6F-5E79894226A1}" dt="2024-01-05T08:53:05.621" v="280"/>
          <ac:spMkLst>
            <pc:docMk/>
            <pc:sldMk cId="0" sldId="356"/>
            <ac:spMk id="2838" creationId="{AEBF6258-A381-B9DE-C627-33794A9DD1FD}"/>
          </ac:spMkLst>
        </pc:spChg>
        <pc:spChg chg="mod">
          <ac:chgData name="Dhanushree M Y" userId="543c32cd94388fe7" providerId="LiveId" clId="{530696F2-C35A-4482-BE6F-5E79894226A1}" dt="2024-01-05T08:53:05.621" v="280"/>
          <ac:spMkLst>
            <pc:docMk/>
            <pc:sldMk cId="0" sldId="356"/>
            <ac:spMk id="2839" creationId="{54A9F268-0F41-CAA6-4B3F-380111DD46E9}"/>
          </ac:spMkLst>
        </pc:spChg>
        <pc:spChg chg="mod">
          <ac:chgData name="Dhanushree M Y" userId="543c32cd94388fe7" providerId="LiveId" clId="{530696F2-C35A-4482-BE6F-5E79894226A1}" dt="2024-01-05T08:53:05.621" v="280"/>
          <ac:spMkLst>
            <pc:docMk/>
            <pc:sldMk cId="0" sldId="356"/>
            <ac:spMk id="2840" creationId="{19E30EB5-5135-FC75-7601-96F5D54BD187}"/>
          </ac:spMkLst>
        </pc:spChg>
        <pc:spChg chg="mod">
          <ac:chgData name="Dhanushree M Y" userId="543c32cd94388fe7" providerId="LiveId" clId="{530696F2-C35A-4482-BE6F-5E79894226A1}" dt="2024-01-05T08:53:05.621" v="280"/>
          <ac:spMkLst>
            <pc:docMk/>
            <pc:sldMk cId="0" sldId="356"/>
            <ac:spMk id="2841" creationId="{109D6088-DD2B-295A-DB7A-A20D6108B209}"/>
          </ac:spMkLst>
        </pc:spChg>
        <pc:spChg chg="mod">
          <ac:chgData name="Dhanushree M Y" userId="543c32cd94388fe7" providerId="LiveId" clId="{530696F2-C35A-4482-BE6F-5E79894226A1}" dt="2024-01-05T08:53:05.621" v="280"/>
          <ac:spMkLst>
            <pc:docMk/>
            <pc:sldMk cId="0" sldId="356"/>
            <ac:spMk id="2842" creationId="{6B60D5BE-55A7-B447-EACA-E104DA3B68AF}"/>
          </ac:spMkLst>
        </pc:spChg>
        <pc:spChg chg="mod">
          <ac:chgData name="Dhanushree M Y" userId="543c32cd94388fe7" providerId="LiveId" clId="{530696F2-C35A-4482-BE6F-5E79894226A1}" dt="2024-01-05T08:53:05.621" v="280"/>
          <ac:spMkLst>
            <pc:docMk/>
            <pc:sldMk cId="0" sldId="356"/>
            <ac:spMk id="2843" creationId="{37CA02CF-FA89-9020-29E6-02E94229B22E}"/>
          </ac:spMkLst>
        </pc:spChg>
        <pc:spChg chg="mod">
          <ac:chgData name="Dhanushree M Y" userId="543c32cd94388fe7" providerId="LiveId" clId="{530696F2-C35A-4482-BE6F-5E79894226A1}" dt="2024-01-05T08:53:05.621" v="280"/>
          <ac:spMkLst>
            <pc:docMk/>
            <pc:sldMk cId="0" sldId="356"/>
            <ac:spMk id="2844" creationId="{884B5BE5-4043-C8E1-758F-1BAF056F9A0E}"/>
          </ac:spMkLst>
        </pc:spChg>
        <pc:spChg chg="mod">
          <ac:chgData name="Dhanushree M Y" userId="543c32cd94388fe7" providerId="LiveId" clId="{530696F2-C35A-4482-BE6F-5E79894226A1}" dt="2024-01-05T08:53:05.621" v="280"/>
          <ac:spMkLst>
            <pc:docMk/>
            <pc:sldMk cId="0" sldId="356"/>
            <ac:spMk id="2845" creationId="{8B3BD7A4-7FFC-95F7-9A35-B04E37EDEB35}"/>
          </ac:spMkLst>
        </pc:spChg>
        <pc:spChg chg="mod">
          <ac:chgData name="Dhanushree M Y" userId="543c32cd94388fe7" providerId="LiveId" clId="{530696F2-C35A-4482-BE6F-5E79894226A1}" dt="2024-01-05T08:53:05.621" v="280"/>
          <ac:spMkLst>
            <pc:docMk/>
            <pc:sldMk cId="0" sldId="356"/>
            <ac:spMk id="2846" creationId="{3598AD81-A3EA-674B-338D-337BA1242AA1}"/>
          </ac:spMkLst>
        </pc:spChg>
        <pc:spChg chg="mod">
          <ac:chgData name="Dhanushree M Y" userId="543c32cd94388fe7" providerId="LiveId" clId="{530696F2-C35A-4482-BE6F-5E79894226A1}" dt="2024-01-05T08:53:05.621" v="280"/>
          <ac:spMkLst>
            <pc:docMk/>
            <pc:sldMk cId="0" sldId="356"/>
            <ac:spMk id="2847" creationId="{ECF6E51F-B852-EC0A-FEC0-7CF0B2A1D239}"/>
          </ac:spMkLst>
        </pc:spChg>
        <pc:spChg chg="mod">
          <ac:chgData name="Dhanushree M Y" userId="543c32cd94388fe7" providerId="LiveId" clId="{530696F2-C35A-4482-BE6F-5E79894226A1}" dt="2024-01-05T08:53:05.621" v="280"/>
          <ac:spMkLst>
            <pc:docMk/>
            <pc:sldMk cId="0" sldId="356"/>
            <ac:spMk id="2848" creationId="{E00E2818-622A-F490-252D-E0BD4CAE8DBF}"/>
          </ac:spMkLst>
        </pc:spChg>
        <pc:spChg chg="mod">
          <ac:chgData name="Dhanushree M Y" userId="543c32cd94388fe7" providerId="LiveId" clId="{530696F2-C35A-4482-BE6F-5E79894226A1}" dt="2024-01-05T08:53:05.621" v="280"/>
          <ac:spMkLst>
            <pc:docMk/>
            <pc:sldMk cId="0" sldId="356"/>
            <ac:spMk id="2849" creationId="{9B23E5CD-69E8-0E9F-AC53-D0B5312C1FD5}"/>
          </ac:spMkLst>
        </pc:spChg>
        <pc:spChg chg="mod">
          <ac:chgData name="Dhanushree M Y" userId="543c32cd94388fe7" providerId="LiveId" clId="{530696F2-C35A-4482-BE6F-5E79894226A1}" dt="2024-01-05T08:53:05.621" v="280"/>
          <ac:spMkLst>
            <pc:docMk/>
            <pc:sldMk cId="0" sldId="356"/>
            <ac:spMk id="2850" creationId="{E7E29BA7-D078-9F7B-DA4B-14221D80CF4C}"/>
          </ac:spMkLst>
        </pc:spChg>
        <pc:spChg chg="mod">
          <ac:chgData name="Dhanushree M Y" userId="543c32cd94388fe7" providerId="LiveId" clId="{530696F2-C35A-4482-BE6F-5E79894226A1}" dt="2024-01-05T08:53:05.621" v="280"/>
          <ac:spMkLst>
            <pc:docMk/>
            <pc:sldMk cId="0" sldId="356"/>
            <ac:spMk id="2851" creationId="{0F9EA916-07F6-BE8E-B740-CBC4AF49D6DB}"/>
          </ac:spMkLst>
        </pc:spChg>
        <pc:spChg chg="mod">
          <ac:chgData name="Dhanushree M Y" userId="543c32cd94388fe7" providerId="LiveId" clId="{530696F2-C35A-4482-BE6F-5E79894226A1}" dt="2024-01-05T08:53:05.621" v="280"/>
          <ac:spMkLst>
            <pc:docMk/>
            <pc:sldMk cId="0" sldId="356"/>
            <ac:spMk id="2852" creationId="{0A978E14-CE74-D107-1166-0C0BC7B3278D}"/>
          </ac:spMkLst>
        </pc:spChg>
        <pc:spChg chg="mod">
          <ac:chgData name="Dhanushree M Y" userId="543c32cd94388fe7" providerId="LiveId" clId="{530696F2-C35A-4482-BE6F-5E79894226A1}" dt="2024-01-05T08:53:05.621" v="280"/>
          <ac:spMkLst>
            <pc:docMk/>
            <pc:sldMk cId="0" sldId="356"/>
            <ac:spMk id="2853" creationId="{6B095326-DCFE-BF04-B152-4B0EC7417DE8}"/>
          </ac:spMkLst>
        </pc:spChg>
        <pc:spChg chg="mod">
          <ac:chgData name="Dhanushree M Y" userId="543c32cd94388fe7" providerId="LiveId" clId="{530696F2-C35A-4482-BE6F-5E79894226A1}" dt="2024-01-05T08:53:05.621" v="280"/>
          <ac:spMkLst>
            <pc:docMk/>
            <pc:sldMk cId="0" sldId="356"/>
            <ac:spMk id="2854" creationId="{4052AB98-866B-A167-CF7F-75741838547C}"/>
          </ac:spMkLst>
        </pc:spChg>
        <pc:spChg chg="mod">
          <ac:chgData name="Dhanushree M Y" userId="543c32cd94388fe7" providerId="LiveId" clId="{530696F2-C35A-4482-BE6F-5E79894226A1}" dt="2024-01-05T08:53:05.621" v="280"/>
          <ac:spMkLst>
            <pc:docMk/>
            <pc:sldMk cId="0" sldId="356"/>
            <ac:spMk id="2855" creationId="{81D1968A-FDF9-9C2D-A506-70B2FD3A90FF}"/>
          </ac:spMkLst>
        </pc:spChg>
        <pc:spChg chg="mod">
          <ac:chgData name="Dhanushree M Y" userId="543c32cd94388fe7" providerId="LiveId" clId="{530696F2-C35A-4482-BE6F-5E79894226A1}" dt="2024-01-05T08:53:05.621" v="280"/>
          <ac:spMkLst>
            <pc:docMk/>
            <pc:sldMk cId="0" sldId="356"/>
            <ac:spMk id="2856" creationId="{60C91FDF-B8E6-A3F3-2C29-CF000EB1563C}"/>
          </ac:spMkLst>
        </pc:spChg>
        <pc:spChg chg="mod">
          <ac:chgData name="Dhanushree M Y" userId="543c32cd94388fe7" providerId="LiveId" clId="{530696F2-C35A-4482-BE6F-5E79894226A1}" dt="2024-01-05T08:53:05.621" v="280"/>
          <ac:spMkLst>
            <pc:docMk/>
            <pc:sldMk cId="0" sldId="356"/>
            <ac:spMk id="2857" creationId="{8ABBFD6D-13F4-4BEB-25B8-12271E1B8945}"/>
          </ac:spMkLst>
        </pc:spChg>
        <pc:spChg chg="mod">
          <ac:chgData name="Dhanushree M Y" userId="543c32cd94388fe7" providerId="LiveId" clId="{530696F2-C35A-4482-BE6F-5E79894226A1}" dt="2024-01-05T08:53:05.621" v="280"/>
          <ac:spMkLst>
            <pc:docMk/>
            <pc:sldMk cId="0" sldId="356"/>
            <ac:spMk id="2858" creationId="{FE530BA9-C3B9-37FD-650D-9494464885AC}"/>
          </ac:spMkLst>
        </pc:spChg>
        <pc:spChg chg="mod">
          <ac:chgData name="Dhanushree M Y" userId="543c32cd94388fe7" providerId="LiveId" clId="{530696F2-C35A-4482-BE6F-5E79894226A1}" dt="2024-01-05T08:53:05.621" v="280"/>
          <ac:spMkLst>
            <pc:docMk/>
            <pc:sldMk cId="0" sldId="356"/>
            <ac:spMk id="2859" creationId="{013609E7-312A-79BB-2E18-88CADE3FA3B8}"/>
          </ac:spMkLst>
        </pc:spChg>
        <pc:spChg chg="mod">
          <ac:chgData name="Dhanushree M Y" userId="543c32cd94388fe7" providerId="LiveId" clId="{530696F2-C35A-4482-BE6F-5E79894226A1}" dt="2024-01-05T08:53:05.621" v="280"/>
          <ac:spMkLst>
            <pc:docMk/>
            <pc:sldMk cId="0" sldId="356"/>
            <ac:spMk id="2860" creationId="{EB051366-8AB4-14BE-C0F9-2CABDA42F7CC}"/>
          </ac:spMkLst>
        </pc:spChg>
        <pc:spChg chg="mod">
          <ac:chgData name="Dhanushree M Y" userId="543c32cd94388fe7" providerId="LiveId" clId="{530696F2-C35A-4482-BE6F-5E79894226A1}" dt="2024-01-05T08:53:05.621" v="280"/>
          <ac:spMkLst>
            <pc:docMk/>
            <pc:sldMk cId="0" sldId="356"/>
            <ac:spMk id="2861" creationId="{045BFC6A-99CC-1524-E0EE-8581F3D5A396}"/>
          </ac:spMkLst>
        </pc:spChg>
        <pc:spChg chg="mod">
          <ac:chgData name="Dhanushree M Y" userId="543c32cd94388fe7" providerId="LiveId" clId="{530696F2-C35A-4482-BE6F-5E79894226A1}" dt="2024-01-05T08:53:05.621" v="280"/>
          <ac:spMkLst>
            <pc:docMk/>
            <pc:sldMk cId="0" sldId="356"/>
            <ac:spMk id="2862" creationId="{16AE565B-9023-3B22-64C1-B97EB95D7D5A}"/>
          </ac:spMkLst>
        </pc:spChg>
        <pc:spChg chg="mod">
          <ac:chgData name="Dhanushree M Y" userId="543c32cd94388fe7" providerId="LiveId" clId="{530696F2-C35A-4482-BE6F-5E79894226A1}" dt="2024-01-05T08:53:05.621" v="280"/>
          <ac:spMkLst>
            <pc:docMk/>
            <pc:sldMk cId="0" sldId="356"/>
            <ac:spMk id="2863" creationId="{C9AFCD5C-32CF-AACD-77A7-A4B193274D08}"/>
          </ac:spMkLst>
        </pc:spChg>
        <pc:spChg chg="mod">
          <ac:chgData name="Dhanushree M Y" userId="543c32cd94388fe7" providerId="LiveId" clId="{530696F2-C35A-4482-BE6F-5E79894226A1}" dt="2024-01-05T08:53:05.621" v="280"/>
          <ac:spMkLst>
            <pc:docMk/>
            <pc:sldMk cId="0" sldId="356"/>
            <ac:spMk id="2864" creationId="{9E49E8FD-CA80-15DF-4709-5A4E0FCDCA54}"/>
          </ac:spMkLst>
        </pc:spChg>
        <pc:spChg chg="mod">
          <ac:chgData name="Dhanushree M Y" userId="543c32cd94388fe7" providerId="LiveId" clId="{530696F2-C35A-4482-BE6F-5E79894226A1}" dt="2024-01-05T08:53:05.621" v="280"/>
          <ac:spMkLst>
            <pc:docMk/>
            <pc:sldMk cId="0" sldId="356"/>
            <ac:spMk id="2865" creationId="{961C4168-834B-2ED9-4754-F83D9D7FAA75}"/>
          </ac:spMkLst>
        </pc:spChg>
        <pc:spChg chg="mod">
          <ac:chgData name="Dhanushree M Y" userId="543c32cd94388fe7" providerId="LiveId" clId="{530696F2-C35A-4482-BE6F-5E79894226A1}" dt="2024-01-05T08:53:05.621" v="280"/>
          <ac:spMkLst>
            <pc:docMk/>
            <pc:sldMk cId="0" sldId="356"/>
            <ac:spMk id="2866" creationId="{7AF84A9C-1B46-82C0-CBD2-1959A09F185C}"/>
          </ac:spMkLst>
        </pc:spChg>
        <pc:spChg chg="mod">
          <ac:chgData name="Dhanushree M Y" userId="543c32cd94388fe7" providerId="LiveId" clId="{530696F2-C35A-4482-BE6F-5E79894226A1}" dt="2024-01-05T08:53:05.621" v="280"/>
          <ac:spMkLst>
            <pc:docMk/>
            <pc:sldMk cId="0" sldId="356"/>
            <ac:spMk id="2867" creationId="{8DB48F53-29CD-9D7F-4D71-9BD5D8E3FDAA}"/>
          </ac:spMkLst>
        </pc:spChg>
        <pc:spChg chg="mod">
          <ac:chgData name="Dhanushree M Y" userId="543c32cd94388fe7" providerId="LiveId" clId="{530696F2-C35A-4482-BE6F-5E79894226A1}" dt="2024-01-05T08:53:05.621" v="280"/>
          <ac:spMkLst>
            <pc:docMk/>
            <pc:sldMk cId="0" sldId="356"/>
            <ac:spMk id="2868" creationId="{B8231CF6-A8A9-F424-B587-2229F0892A04}"/>
          </ac:spMkLst>
        </pc:spChg>
        <pc:spChg chg="mod">
          <ac:chgData name="Dhanushree M Y" userId="543c32cd94388fe7" providerId="LiveId" clId="{530696F2-C35A-4482-BE6F-5E79894226A1}" dt="2024-01-05T08:53:05.621" v="280"/>
          <ac:spMkLst>
            <pc:docMk/>
            <pc:sldMk cId="0" sldId="356"/>
            <ac:spMk id="2869" creationId="{0C2E6B74-978E-86E7-B6A3-B5EC2B07A013}"/>
          </ac:spMkLst>
        </pc:spChg>
        <pc:spChg chg="mod">
          <ac:chgData name="Dhanushree M Y" userId="543c32cd94388fe7" providerId="LiveId" clId="{530696F2-C35A-4482-BE6F-5E79894226A1}" dt="2024-01-05T08:53:05.621" v="280"/>
          <ac:spMkLst>
            <pc:docMk/>
            <pc:sldMk cId="0" sldId="356"/>
            <ac:spMk id="2870" creationId="{67E39107-9B9E-1713-4B87-3D6DEAF8A41B}"/>
          </ac:spMkLst>
        </pc:spChg>
        <pc:spChg chg="mod">
          <ac:chgData name="Dhanushree M Y" userId="543c32cd94388fe7" providerId="LiveId" clId="{530696F2-C35A-4482-BE6F-5E79894226A1}" dt="2024-01-05T08:53:05.621" v="280"/>
          <ac:spMkLst>
            <pc:docMk/>
            <pc:sldMk cId="0" sldId="356"/>
            <ac:spMk id="2871" creationId="{0E43E4FD-6D5D-4D6F-38A2-1B76589534AC}"/>
          </ac:spMkLst>
        </pc:spChg>
        <pc:spChg chg="mod">
          <ac:chgData name="Dhanushree M Y" userId="543c32cd94388fe7" providerId="LiveId" clId="{530696F2-C35A-4482-BE6F-5E79894226A1}" dt="2024-01-05T08:53:05.621" v="280"/>
          <ac:spMkLst>
            <pc:docMk/>
            <pc:sldMk cId="0" sldId="356"/>
            <ac:spMk id="2872" creationId="{32C35639-7EDD-0E1A-1EF0-528BFD0F1479}"/>
          </ac:spMkLst>
        </pc:spChg>
        <pc:spChg chg="mod">
          <ac:chgData name="Dhanushree M Y" userId="543c32cd94388fe7" providerId="LiveId" clId="{530696F2-C35A-4482-BE6F-5E79894226A1}" dt="2024-01-05T08:53:05.621" v="280"/>
          <ac:spMkLst>
            <pc:docMk/>
            <pc:sldMk cId="0" sldId="356"/>
            <ac:spMk id="2873" creationId="{65D6ABC5-AB3B-B8AB-81B8-9BE23C290B59}"/>
          </ac:spMkLst>
        </pc:spChg>
        <pc:spChg chg="mod">
          <ac:chgData name="Dhanushree M Y" userId="543c32cd94388fe7" providerId="LiveId" clId="{530696F2-C35A-4482-BE6F-5E79894226A1}" dt="2024-01-05T08:53:05.621" v="280"/>
          <ac:spMkLst>
            <pc:docMk/>
            <pc:sldMk cId="0" sldId="356"/>
            <ac:spMk id="2874" creationId="{CFD19470-7CA1-FCA2-D063-30C3BA3F342B}"/>
          </ac:spMkLst>
        </pc:spChg>
        <pc:spChg chg="mod">
          <ac:chgData name="Dhanushree M Y" userId="543c32cd94388fe7" providerId="LiveId" clId="{530696F2-C35A-4482-BE6F-5E79894226A1}" dt="2024-01-05T08:53:05.621" v="280"/>
          <ac:spMkLst>
            <pc:docMk/>
            <pc:sldMk cId="0" sldId="356"/>
            <ac:spMk id="2875" creationId="{859EF30D-A4F9-E5D7-66F6-F86A16764576}"/>
          </ac:spMkLst>
        </pc:spChg>
        <pc:spChg chg="mod">
          <ac:chgData name="Dhanushree M Y" userId="543c32cd94388fe7" providerId="LiveId" clId="{530696F2-C35A-4482-BE6F-5E79894226A1}" dt="2024-01-05T08:53:05.621" v="280"/>
          <ac:spMkLst>
            <pc:docMk/>
            <pc:sldMk cId="0" sldId="356"/>
            <ac:spMk id="2876" creationId="{74CC5F75-CAA3-5D54-195D-6F403D223B3A}"/>
          </ac:spMkLst>
        </pc:spChg>
        <pc:spChg chg="mod">
          <ac:chgData name="Dhanushree M Y" userId="543c32cd94388fe7" providerId="LiveId" clId="{530696F2-C35A-4482-BE6F-5E79894226A1}" dt="2024-01-05T08:53:05.621" v="280"/>
          <ac:spMkLst>
            <pc:docMk/>
            <pc:sldMk cId="0" sldId="356"/>
            <ac:spMk id="2877" creationId="{D9802F1A-E6E7-4459-9CDF-308C9ED4384C}"/>
          </ac:spMkLst>
        </pc:spChg>
        <pc:spChg chg="mod">
          <ac:chgData name="Dhanushree M Y" userId="543c32cd94388fe7" providerId="LiveId" clId="{530696F2-C35A-4482-BE6F-5E79894226A1}" dt="2024-01-05T08:53:05.621" v="280"/>
          <ac:spMkLst>
            <pc:docMk/>
            <pc:sldMk cId="0" sldId="356"/>
            <ac:spMk id="2878" creationId="{6D9C69F7-C2C9-3671-861B-E3BC29241E6F}"/>
          </ac:spMkLst>
        </pc:spChg>
        <pc:spChg chg="mod">
          <ac:chgData name="Dhanushree M Y" userId="543c32cd94388fe7" providerId="LiveId" clId="{530696F2-C35A-4482-BE6F-5E79894226A1}" dt="2024-01-05T08:53:05.621" v="280"/>
          <ac:spMkLst>
            <pc:docMk/>
            <pc:sldMk cId="0" sldId="356"/>
            <ac:spMk id="2879" creationId="{2FE89E4B-0D85-247E-3886-F208BA737A7C}"/>
          </ac:spMkLst>
        </pc:spChg>
        <pc:spChg chg="mod">
          <ac:chgData name="Dhanushree M Y" userId="543c32cd94388fe7" providerId="LiveId" clId="{530696F2-C35A-4482-BE6F-5E79894226A1}" dt="2024-01-05T08:53:05.621" v="280"/>
          <ac:spMkLst>
            <pc:docMk/>
            <pc:sldMk cId="0" sldId="356"/>
            <ac:spMk id="2880" creationId="{6AFFA217-B34D-E8D8-C072-9BF717C7F50E}"/>
          </ac:spMkLst>
        </pc:spChg>
        <pc:spChg chg="mod">
          <ac:chgData name="Dhanushree M Y" userId="543c32cd94388fe7" providerId="LiveId" clId="{530696F2-C35A-4482-BE6F-5E79894226A1}" dt="2024-01-05T08:53:05.621" v="280"/>
          <ac:spMkLst>
            <pc:docMk/>
            <pc:sldMk cId="0" sldId="356"/>
            <ac:spMk id="2881" creationId="{1A2B2791-40DA-AD9F-6D0C-C47C518D9D29}"/>
          </ac:spMkLst>
        </pc:spChg>
        <pc:spChg chg="mod">
          <ac:chgData name="Dhanushree M Y" userId="543c32cd94388fe7" providerId="LiveId" clId="{530696F2-C35A-4482-BE6F-5E79894226A1}" dt="2024-01-05T08:53:05.621" v="280"/>
          <ac:spMkLst>
            <pc:docMk/>
            <pc:sldMk cId="0" sldId="356"/>
            <ac:spMk id="2882" creationId="{36C0A570-81AD-CB50-70C4-5AB0B9585789}"/>
          </ac:spMkLst>
        </pc:spChg>
        <pc:spChg chg="mod">
          <ac:chgData name="Dhanushree M Y" userId="543c32cd94388fe7" providerId="LiveId" clId="{530696F2-C35A-4482-BE6F-5E79894226A1}" dt="2024-01-05T08:53:05.621" v="280"/>
          <ac:spMkLst>
            <pc:docMk/>
            <pc:sldMk cId="0" sldId="356"/>
            <ac:spMk id="2883" creationId="{C2925976-AE15-49AE-1070-00FFCEBC36F3}"/>
          </ac:spMkLst>
        </pc:spChg>
        <pc:spChg chg="mod">
          <ac:chgData name="Dhanushree M Y" userId="543c32cd94388fe7" providerId="LiveId" clId="{530696F2-C35A-4482-BE6F-5E79894226A1}" dt="2024-01-05T08:53:05.621" v="280"/>
          <ac:spMkLst>
            <pc:docMk/>
            <pc:sldMk cId="0" sldId="356"/>
            <ac:spMk id="2884" creationId="{8EF0B71C-83C6-4589-A1C8-6D16F25AC263}"/>
          </ac:spMkLst>
        </pc:spChg>
        <pc:spChg chg="mod">
          <ac:chgData name="Dhanushree M Y" userId="543c32cd94388fe7" providerId="LiveId" clId="{530696F2-C35A-4482-BE6F-5E79894226A1}" dt="2024-01-05T08:53:05.621" v="280"/>
          <ac:spMkLst>
            <pc:docMk/>
            <pc:sldMk cId="0" sldId="356"/>
            <ac:spMk id="2885" creationId="{B415B201-72A6-0E21-B172-295E3FEF70BE}"/>
          </ac:spMkLst>
        </pc:spChg>
        <pc:spChg chg="mod">
          <ac:chgData name="Dhanushree M Y" userId="543c32cd94388fe7" providerId="LiveId" clId="{530696F2-C35A-4482-BE6F-5E79894226A1}" dt="2024-01-05T08:53:05.621" v="280"/>
          <ac:spMkLst>
            <pc:docMk/>
            <pc:sldMk cId="0" sldId="356"/>
            <ac:spMk id="2886" creationId="{F23164BA-B2FF-6E21-550E-08B12F918027}"/>
          </ac:spMkLst>
        </pc:spChg>
        <pc:spChg chg="mod">
          <ac:chgData name="Dhanushree M Y" userId="543c32cd94388fe7" providerId="LiveId" clId="{530696F2-C35A-4482-BE6F-5E79894226A1}" dt="2024-01-05T08:53:05.621" v="280"/>
          <ac:spMkLst>
            <pc:docMk/>
            <pc:sldMk cId="0" sldId="356"/>
            <ac:spMk id="2887" creationId="{774D9A73-CBBE-C30B-2462-D1FEA133A316}"/>
          </ac:spMkLst>
        </pc:spChg>
        <pc:spChg chg="mod">
          <ac:chgData name="Dhanushree M Y" userId="543c32cd94388fe7" providerId="LiveId" clId="{530696F2-C35A-4482-BE6F-5E79894226A1}" dt="2024-01-05T08:53:05.621" v="280"/>
          <ac:spMkLst>
            <pc:docMk/>
            <pc:sldMk cId="0" sldId="356"/>
            <ac:spMk id="2888" creationId="{CCDA2538-D237-71A2-CA89-54D9EF11A218}"/>
          </ac:spMkLst>
        </pc:spChg>
        <pc:spChg chg="mod">
          <ac:chgData name="Dhanushree M Y" userId="543c32cd94388fe7" providerId="LiveId" clId="{530696F2-C35A-4482-BE6F-5E79894226A1}" dt="2024-01-05T08:53:05.621" v="280"/>
          <ac:spMkLst>
            <pc:docMk/>
            <pc:sldMk cId="0" sldId="356"/>
            <ac:spMk id="2889" creationId="{A505B1F4-EB80-2D69-95A9-2A4E6C017CA0}"/>
          </ac:spMkLst>
        </pc:spChg>
        <pc:spChg chg="mod">
          <ac:chgData name="Dhanushree M Y" userId="543c32cd94388fe7" providerId="LiveId" clId="{530696F2-C35A-4482-BE6F-5E79894226A1}" dt="2024-01-05T08:53:05.621" v="280"/>
          <ac:spMkLst>
            <pc:docMk/>
            <pc:sldMk cId="0" sldId="356"/>
            <ac:spMk id="2890" creationId="{996DB30F-1940-C179-51C1-616606D10002}"/>
          </ac:spMkLst>
        </pc:spChg>
        <pc:spChg chg="mod">
          <ac:chgData name="Dhanushree M Y" userId="543c32cd94388fe7" providerId="LiveId" clId="{530696F2-C35A-4482-BE6F-5E79894226A1}" dt="2024-01-05T08:53:05.621" v="280"/>
          <ac:spMkLst>
            <pc:docMk/>
            <pc:sldMk cId="0" sldId="356"/>
            <ac:spMk id="2891" creationId="{B7DA9D35-1FC6-DC14-551A-BC2BC193C9A8}"/>
          </ac:spMkLst>
        </pc:spChg>
        <pc:spChg chg="mod">
          <ac:chgData name="Dhanushree M Y" userId="543c32cd94388fe7" providerId="LiveId" clId="{530696F2-C35A-4482-BE6F-5E79894226A1}" dt="2024-01-05T08:53:05.621" v="280"/>
          <ac:spMkLst>
            <pc:docMk/>
            <pc:sldMk cId="0" sldId="356"/>
            <ac:spMk id="2892" creationId="{47D488FA-22A2-A52B-9F83-7FBE278C29DE}"/>
          </ac:spMkLst>
        </pc:spChg>
        <pc:spChg chg="mod">
          <ac:chgData name="Dhanushree M Y" userId="543c32cd94388fe7" providerId="LiveId" clId="{530696F2-C35A-4482-BE6F-5E79894226A1}" dt="2024-01-05T08:53:05.621" v="280"/>
          <ac:spMkLst>
            <pc:docMk/>
            <pc:sldMk cId="0" sldId="356"/>
            <ac:spMk id="2893" creationId="{AD906DC6-51CC-A79F-5866-F19D52480B5A}"/>
          </ac:spMkLst>
        </pc:spChg>
        <pc:spChg chg="mod">
          <ac:chgData name="Dhanushree M Y" userId="543c32cd94388fe7" providerId="LiveId" clId="{530696F2-C35A-4482-BE6F-5E79894226A1}" dt="2024-01-05T08:53:05.621" v="280"/>
          <ac:spMkLst>
            <pc:docMk/>
            <pc:sldMk cId="0" sldId="356"/>
            <ac:spMk id="2894" creationId="{36D460FA-197D-F25F-C3A7-13D796CC7617}"/>
          </ac:spMkLst>
        </pc:spChg>
        <pc:spChg chg="mod">
          <ac:chgData name="Dhanushree M Y" userId="543c32cd94388fe7" providerId="LiveId" clId="{530696F2-C35A-4482-BE6F-5E79894226A1}" dt="2024-01-05T08:53:05.621" v="280"/>
          <ac:spMkLst>
            <pc:docMk/>
            <pc:sldMk cId="0" sldId="356"/>
            <ac:spMk id="2895" creationId="{87BCAF28-C979-C3C7-6292-4D1BE2C38C50}"/>
          </ac:spMkLst>
        </pc:spChg>
        <pc:spChg chg="mod">
          <ac:chgData name="Dhanushree M Y" userId="543c32cd94388fe7" providerId="LiveId" clId="{530696F2-C35A-4482-BE6F-5E79894226A1}" dt="2024-01-05T08:53:05.621" v="280"/>
          <ac:spMkLst>
            <pc:docMk/>
            <pc:sldMk cId="0" sldId="356"/>
            <ac:spMk id="2896" creationId="{3A060430-3EF5-5EAC-9D1D-41C649F63672}"/>
          </ac:spMkLst>
        </pc:spChg>
        <pc:spChg chg="mod">
          <ac:chgData name="Dhanushree M Y" userId="543c32cd94388fe7" providerId="LiveId" clId="{530696F2-C35A-4482-BE6F-5E79894226A1}" dt="2024-01-05T08:53:05.621" v="280"/>
          <ac:spMkLst>
            <pc:docMk/>
            <pc:sldMk cId="0" sldId="356"/>
            <ac:spMk id="2897" creationId="{B77F3093-B178-A66C-B4B1-BB977DE99F86}"/>
          </ac:spMkLst>
        </pc:spChg>
        <pc:spChg chg="mod">
          <ac:chgData name="Dhanushree M Y" userId="543c32cd94388fe7" providerId="LiveId" clId="{530696F2-C35A-4482-BE6F-5E79894226A1}" dt="2024-01-05T08:53:05.621" v="280"/>
          <ac:spMkLst>
            <pc:docMk/>
            <pc:sldMk cId="0" sldId="356"/>
            <ac:spMk id="2898" creationId="{F11EF6F9-DC4B-0323-E931-867149E1723B}"/>
          </ac:spMkLst>
        </pc:spChg>
        <pc:spChg chg="mod">
          <ac:chgData name="Dhanushree M Y" userId="543c32cd94388fe7" providerId="LiveId" clId="{530696F2-C35A-4482-BE6F-5E79894226A1}" dt="2024-01-05T08:53:05.621" v="280"/>
          <ac:spMkLst>
            <pc:docMk/>
            <pc:sldMk cId="0" sldId="356"/>
            <ac:spMk id="2899" creationId="{C69F2AF2-797F-6C33-3494-863A7223DB5C}"/>
          </ac:spMkLst>
        </pc:spChg>
        <pc:spChg chg="mod">
          <ac:chgData name="Dhanushree M Y" userId="543c32cd94388fe7" providerId="LiveId" clId="{530696F2-C35A-4482-BE6F-5E79894226A1}" dt="2024-01-05T08:53:05.621" v="280"/>
          <ac:spMkLst>
            <pc:docMk/>
            <pc:sldMk cId="0" sldId="356"/>
            <ac:spMk id="2900" creationId="{B8E5A186-9370-34E8-6DF4-CF0DEFFCC238}"/>
          </ac:spMkLst>
        </pc:spChg>
        <pc:spChg chg="mod">
          <ac:chgData name="Dhanushree M Y" userId="543c32cd94388fe7" providerId="LiveId" clId="{530696F2-C35A-4482-BE6F-5E79894226A1}" dt="2024-01-05T08:53:05.621" v="280"/>
          <ac:spMkLst>
            <pc:docMk/>
            <pc:sldMk cId="0" sldId="356"/>
            <ac:spMk id="2901" creationId="{4BED4D1E-2E43-0F8B-0464-72C6AE815823}"/>
          </ac:spMkLst>
        </pc:spChg>
        <pc:spChg chg="mod">
          <ac:chgData name="Dhanushree M Y" userId="543c32cd94388fe7" providerId="LiveId" clId="{530696F2-C35A-4482-BE6F-5E79894226A1}" dt="2024-01-05T08:53:05.621" v="280"/>
          <ac:spMkLst>
            <pc:docMk/>
            <pc:sldMk cId="0" sldId="356"/>
            <ac:spMk id="2902" creationId="{524C3B1B-7FF9-EE26-9073-160AF84C1B80}"/>
          </ac:spMkLst>
        </pc:spChg>
        <pc:spChg chg="mod">
          <ac:chgData name="Dhanushree M Y" userId="543c32cd94388fe7" providerId="LiveId" clId="{530696F2-C35A-4482-BE6F-5E79894226A1}" dt="2024-01-05T08:53:05.621" v="280"/>
          <ac:spMkLst>
            <pc:docMk/>
            <pc:sldMk cId="0" sldId="356"/>
            <ac:spMk id="2903" creationId="{E9B86754-2790-775E-D857-CE94E8E2700F}"/>
          </ac:spMkLst>
        </pc:spChg>
        <pc:spChg chg="mod">
          <ac:chgData name="Dhanushree M Y" userId="543c32cd94388fe7" providerId="LiveId" clId="{530696F2-C35A-4482-BE6F-5E79894226A1}" dt="2024-01-05T08:53:05.621" v="280"/>
          <ac:spMkLst>
            <pc:docMk/>
            <pc:sldMk cId="0" sldId="356"/>
            <ac:spMk id="2904" creationId="{53EE4720-395D-D0FD-FA4C-B4E056EA2DD7}"/>
          </ac:spMkLst>
        </pc:spChg>
        <pc:spChg chg="mod">
          <ac:chgData name="Dhanushree M Y" userId="543c32cd94388fe7" providerId="LiveId" clId="{530696F2-C35A-4482-BE6F-5E79894226A1}" dt="2024-01-05T08:53:05.621" v="280"/>
          <ac:spMkLst>
            <pc:docMk/>
            <pc:sldMk cId="0" sldId="356"/>
            <ac:spMk id="2905" creationId="{9B4AA1A8-C164-2D78-3BD2-6C4D7CBEB954}"/>
          </ac:spMkLst>
        </pc:spChg>
        <pc:spChg chg="mod">
          <ac:chgData name="Dhanushree M Y" userId="543c32cd94388fe7" providerId="LiveId" clId="{530696F2-C35A-4482-BE6F-5E79894226A1}" dt="2024-01-05T08:53:05.621" v="280"/>
          <ac:spMkLst>
            <pc:docMk/>
            <pc:sldMk cId="0" sldId="356"/>
            <ac:spMk id="2906" creationId="{CDEB70EB-8D78-B314-CE2B-D2FE622CFA87}"/>
          </ac:spMkLst>
        </pc:spChg>
        <pc:spChg chg="mod">
          <ac:chgData name="Dhanushree M Y" userId="543c32cd94388fe7" providerId="LiveId" clId="{530696F2-C35A-4482-BE6F-5E79894226A1}" dt="2024-01-05T08:53:05.621" v="280"/>
          <ac:spMkLst>
            <pc:docMk/>
            <pc:sldMk cId="0" sldId="356"/>
            <ac:spMk id="2907" creationId="{DB115490-068B-0F22-AA48-34E4E6B63243}"/>
          </ac:spMkLst>
        </pc:spChg>
        <pc:spChg chg="mod">
          <ac:chgData name="Dhanushree M Y" userId="543c32cd94388fe7" providerId="LiveId" clId="{530696F2-C35A-4482-BE6F-5E79894226A1}" dt="2024-01-05T08:53:05.621" v="280"/>
          <ac:spMkLst>
            <pc:docMk/>
            <pc:sldMk cId="0" sldId="356"/>
            <ac:spMk id="2908" creationId="{9DDDE7D9-7850-1C78-8542-2E340F8D82E0}"/>
          </ac:spMkLst>
        </pc:spChg>
        <pc:spChg chg="mod">
          <ac:chgData name="Dhanushree M Y" userId="543c32cd94388fe7" providerId="LiveId" clId="{530696F2-C35A-4482-BE6F-5E79894226A1}" dt="2024-01-05T08:53:05.621" v="280"/>
          <ac:spMkLst>
            <pc:docMk/>
            <pc:sldMk cId="0" sldId="356"/>
            <ac:spMk id="2909" creationId="{F22E3871-C789-F114-6486-C708F82A01BB}"/>
          </ac:spMkLst>
        </pc:spChg>
        <pc:spChg chg="mod">
          <ac:chgData name="Dhanushree M Y" userId="543c32cd94388fe7" providerId="LiveId" clId="{530696F2-C35A-4482-BE6F-5E79894226A1}" dt="2024-01-05T08:53:05.621" v="280"/>
          <ac:spMkLst>
            <pc:docMk/>
            <pc:sldMk cId="0" sldId="356"/>
            <ac:spMk id="2910" creationId="{9EB63DAD-C915-74CB-D5A6-7BBA33AA2660}"/>
          </ac:spMkLst>
        </pc:spChg>
        <pc:spChg chg="mod">
          <ac:chgData name="Dhanushree M Y" userId="543c32cd94388fe7" providerId="LiveId" clId="{530696F2-C35A-4482-BE6F-5E79894226A1}" dt="2024-01-05T08:53:05.621" v="280"/>
          <ac:spMkLst>
            <pc:docMk/>
            <pc:sldMk cId="0" sldId="356"/>
            <ac:spMk id="2911" creationId="{1C55F035-75B6-B862-7EFC-4E828C669AFD}"/>
          </ac:spMkLst>
        </pc:spChg>
        <pc:spChg chg="mod">
          <ac:chgData name="Dhanushree M Y" userId="543c32cd94388fe7" providerId="LiveId" clId="{530696F2-C35A-4482-BE6F-5E79894226A1}" dt="2024-01-05T08:53:05.621" v="280"/>
          <ac:spMkLst>
            <pc:docMk/>
            <pc:sldMk cId="0" sldId="356"/>
            <ac:spMk id="2912" creationId="{6DE4BAC8-C6CD-2160-3E81-9DB346A5AEB2}"/>
          </ac:spMkLst>
        </pc:spChg>
        <pc:spChg chg="mod">
          <ac:chgData name="Dhanushree M Y" userId="543c32cd94388fe7" providerId="LiveId" clId="{530696F2-C35A-4482-BE6F-5E79894226A1}" dt="2024-01-05T08:53:05.621" v="280"/>
          <ac:spMkLst>
            <pc:docMk/>
            <pc:sldMk cId="0" sldId="356"/>
            <ac:spMk id="2913" creationId="{DE11C179-F023-88D9-2E29-9799D49D00DB}"/>
          </ac:spMkLst>
        </pc:spChg>
        <pc:spChg chg="mod">
          <ac:chgData name="Dhanushree M Y" userId="543c32cd94388fe7" providerId="LiveId" clId="{530696F2-C35A-4482-BE6F-5E79894226A1}" dt="2024-01-05T08:53:05.621" v="280"/>
          <ac:spMkLst>
            <pc:docMk/>
            <pc:sldMk cId="0" sldId="356"/>
            <ac:spMk id="2914" creationId="{106D18C7-56DE-209B-8966-4026F672F499}"/>
          </ac:spMkLst>
        </pc:spChg>
        <pc:spChg chg="mod">
          <ac:chgData name="Dhanushree M Y" userId="543c32cd94388fe7" providerId="LiveId" clId="{530696F2-C35A-4482-BE6F-5E79894226A1}" dt="2024-01-05T08:53:05.621" v="280"/>
          <ac:spMkLst>
            <pc:docMk/>
            <pc:sldMk cId="0" sldId="356"/>
            <ac:spMk id="2915" creationId="{FE0BF6B4-0634-5DF9-0E03-535472E6B2B2}"/>
          </ac:spMkLst>
        </pc:spChg>
        <pc:spChg chg="mod">
          <ac:chgData name="Dhanushree M Y" userId="543c32cd94388fe7" providerId="LiveId" clId="{530696F2-C35A-4482-BE6F-5E79894226A1}" dt="2024-01-05T08:53:05.621" v="280"/>
          <ac:spMkLst>
            <pc:docMk/>
            <pc:sldMk cId="0" sldId="356"/>
            <ac:spMk id="2916" creationId="{C64AF380-75F8-DC2B-0860-AC76F8450E46}"/>
          </ac:spMkLst>
        </pc:spChg>
        <pc:spChg chg="mod">
          <ac:chgData name="Dhanushree M Y" userId="543c32cd94388fe7" providerId="LiveId" clId="{530696F2-C35A-4482-BE6F-5E79894226A1}" dt="2024-01-05T08:53:05.621" v="280"/>
          <ac:spMkLst>
            <pc:docMk/>
            <pc:sldMk cId="0" sldId="356"/>
            <ac:spMk id="2917" creationId="{3804B4F3-6EF7-1A84-3B32-EF77782A5473}"/>
          </ac:spMkLst>
        </pc:spChg>
        <pc:spChg chg="mod">
          <ac:chgData name="Dhanushree M Y" userId="543c32cd94388fe7" providerId="LiveId" clId="{530696F2-C35A-4482-BE6F-5E79894226A1}" dt="2024-01-05T08:53:05.621" v="280"/>
          <ac:spMkLst>
            <pc:docMk/>
            <pc:sldMk cId="0" sldId="356"/>
            <ac:spMk id="2918" creationId="{FB349271-12BA-8B33-8B2C-2264F5EF9F77}"/>
          </ac:spMkLst>
        </pc:spChg>
        <pc:spChg chg="mod">
          <ac:chgData name="Dhanushree M Y" userId="543c32cd94388fe7" providerId="LiveId" clId="{530696F2-C35A-4482-BE6F-5E79894226A1}" dt="2024-01-05T08:53:05.621" v="280"/>
          <ac:spMkLst>
            <pc:docMk/>
            <pc:sldMk cId="0" sldId="356"/>
            <ac:spMk id="2919" creationId="{3AF58478-6257-E8D5-445F-8F359874CB04}"/>
          </ac:spMkLst>
        </pc:spChg>
        <pc:spChg chg="mod">
          <ac:chgData name="Dhanushree M Y" userId="543c32cd94388fe7" providerId="LiveId" clId="{530696F2-C35A-4482-BE6F-5E79894226A1}" dt="2024-01-05T08:53:05.621" v="280"/>
          <ac:spMkLst>
            <pc:docMk/>
            <pc:sldMk cId="0" sldId="356"/>
            <ac:spMk id="2920" creationId="{10574179-1F41-18A2-E784-7B97EFA25A0C}"/>
          </ac:spMkLst>
        </pc:spChg>
        <pc:spChg chg="mod">
          <ac:chgData name="Dhanushree M Y" userId="543c32cd94388fe7" providerId="LiveId" clId="{530696F2-C35A-4482-BE6F-5E79894226A1}" dt="2024-01-05T08:53:05.621" v="280"/>
          <ac:spMkLst>
            <pc:docMk/>
            <pc:sldMk cId="0" sldId="356"/>
            <ac:spMk id="2921" creationId="{BB1664C9-F9E1-DAAF-B4CC-51D55EC22BE5}"/>
          </ac:spMkLst>
        </pc:spChg>
        <pc:spChg chg="mod">
          <ac:chgData name="Dhanushree M Y" userId="543c32cd94388fe7" providerId="LiveId" clId="{530696F2-C35A-4482-BE6F-5E79894226A1}" dt="2024-01-05T08:53:05.621" v="280"/>
          <ac:spMkLst>
            <pc:docMk/>
            <pc:sldMk cId="0" sldId="356"/>
            <ac:spMk id="2922" creationId="{1ABFC6AC-D230-7ABB-2B01-9A2697AD29F9}"/>
          </ac:spMkLst>
        </pc:spChg>
        <pc:spChg chg="mod">
          <ac:chgData name="Dhanushree M Y" userId="543c32cd94388fe7" providerId="LiveId" clId="{530696F2-C35A-4482-BE6F-5E79894226A1}" dt="2024-01-05T08:53:05.621" v="280"/>
          <ac:spMkLst>
            <pc:docMk/>
            <pc:sldMk cId="0" sldId="356"/>
            <ac:spMk id="2923" creationId="{010F5025-6ACA-23D0-C08A-6A2782AFC1D6}"/>
          </ac:spMkLst>
        </pc:spChg>
        <pc:spChg chg="mod">
          <ac:chgData name="Dhanushree M Y" userId="543c32cd94388fe7" providerId="LiveId" clId="{530696F2-C35A-4482-BE6F-5E79894226A1}" dt="2024-01-05T08:53:05.621" v="280"/>
          <ac:spMkLst>
            <pc:docMk/>
            <pc:sldMk cId="0" sldId="356"/>
            <ac:spMk id="2924" creationId="{537D9A5F-677C-2654-DF1B-722F0547D3D3}"/>
          </ac:spMkLst>
        </pc:spChg>
        <pc:spChg chg="mod">
          <ac:chgData name="Dhanushree M Y" userId="543c32cd94388fe7" providerId="LiveId" clId="{530696F2-C35A-4482-BE6F-5E79894226A1}" dt="2024-01-05T08:53:05.621" v="280"/>
          <ac:spMkLst>
            <pc:docMk/>
            <pc:sldMk cId="0" sldId="356"/>
            <ac:spMk id="2925" creationId="{7923CC7F-FF27-0176-2AAB-4E081ECB9A6D}"/>
          </ac:spMkLst>
        </pc:spChg>
        <pc:spChg chg="mod">
          <ac:chgData name="Dhanushree M Y" userId="543c32cd94388fe7" providerId="LiveId" clId="{530696F2-C35A-4482-BE6F-5E79894226A1}" dt="2024-01-05T08:53:05.621" v="280"/>
          <ac:spMkLst>
            <pc:docMk/>
            <pc:sldMk cId="0" sldId="356"/>
            <ac:spMk id="2926" creationId="{A5FE95C9-613F-A7CF-5CB0-64F1CF7AE4E6}"/>
          </ac:spMkLst>
        </pc:spChg>
        <pc:spChg chg="mod">
          <ac:chgData name="Dhanushree M Y" userId="543c32cd94388fe7" providerId="LiveId" clId="{530696F2-C35A-4482-BE6F-5E79894226A1}" dt="2024-01-05T08:53:05.621" v="280"/>
          <ac:spMkLst>
            <pc:docMk/>
            <pc:sldMk cId="0" sldId="356"/>
            <ac:spMk id="2927" creationId="{F7D093EF-775B-3DA4-4499-7345247A0C1B}"/>
          </ac:spMkLst>
        </pc:spChg>
        <pc:spChg chg="mod">
          <ac:chgData name="Dhanushree M Y" userId="543c32cd94388fe7" providerId="LiveId" clId="{530696F2-C35A-4482-BE6F-5E79894226A1}" dt="2024-01-05T08:53:05.621" v="280"/>
          <ac:spMkLst>
            <pc:docMk/>
            <pc:sldMk cId="0" sldId="356"/>
            <ac:spMk id="2928" creationId="{20255CDA-40A3-3CCD-1241-B3D85D44136A}"/>
          </ac:spMkLst>
        </pc:spChg>
        <pc:spChg chg="mod">
          <ac:chgData name="Dhanushree M Y" userId="543c32cd94388fe7" providerId="LiveId" clId="{530696F2-C35A-4482-BE6F-5E79894226A1}" dt="2024-01-05T08:53:05.621" v="280"/>
          <ac:spMkLst>
            <pc:docMk/>
            <pc:sldMk cId="0" sldId="356"/>
            <ac:spMk id="2929" creationId="{B82107C6-47AF-2E5D-3801-AC0342E21C31}"/>
          </ac:spMkLst>
        </pc:spChg>
        <pc:spChg chg="mod">
          <ac:chgData name="Dhanushree M Y" userId="543c32cd94388fe7" providerId="LiveId" clId="{530696F2-C35A-4482-BE6F-5E79894226A1}" dt="2024-01-05T08:53:05.621" v="280"/>
          <ac:spMkLst>
            <pc:docMk/>
            <pc:sldMk cId="0" sldId="356"/>
            <ac:spMk id="2930" creationId="{B704D56C-6A1E-4CCB-5ABF-F533642732FE}"/>
          </ac:spMkLst>
        </pc:spChg>
        <pc:spChg chg="mod">
          <ac:chgData name="Dhanushree M Y" userId="543c32cd94388fe7" providerId="LiveId" clId="{530696F2-C35A-4482-BE6F-5E79894226A1}" dt="2024-01-05T08:53:05.621" v="280"/>
          <ac:spMkLst>
            <pc:docMk/>
            <pc:sldMk cId="0" sldId="356"/>
            <ac:spMk id="2931" creationId="{9C19CBE2-A821-E62A-9E68-2EC09B062CD6}"/>
          </ac:spMkLst>
        </pc:spChg>
        <pc:spChg chg="mod">
          <ac:chgData name="Dhanushree M Y" userId="543c32cd94388fe7" providerId="LiveId" clId="{530696F2-C35A-4482-BE6F-5E79894226A1}" dt="2024-01-05T08:53:05.621" v="280"/>
          <ac:spMkLst>
            <pc:docMk/>
            <pc:sldMk cId="0" sldId="356"/>
            <ac:spMk id="2932" creationId="{F11506B5-6146-0A5D-F2B8-1029B4E4CB7E}"/>
          </ac:spMkLst>
        </pc:spChg>
        <pc:spChg chg="mod">
          <ac:chgData name="Dhanushree M Y" userId="543c32cd94388fe7" providerId="LiveId" clId="{530696F2-C35A-4482-BE6F-5E79894226A1}" dt="2024-01-05T08:53:05.621" v="280"/>
          <ac:spMkLst>
            <pc:docMk/>
            <pc:sldMk cId="0" sldId="356"/>
            <ac:spMk id="2933" creationId="{0E8ADD3A-5BB3-F0A5-3B98-7F70DCA03808}"/>
          </ac:spMkLst>
        </pc:spChg>
        <pc:spChg chg="mod">
          <ac:chgData name="Dhanushree M Y" userId="543c32cd94388fe7" providerId="LiveId" clId="{530696F2-C35A-4482-BE6F-5E79894226A1}" dt="2024-01-05T08:53:05.621" v="280"/>
          <ac:spMkLst>
            <pc:docMk/>
            <pc:sldMk cId="0" sldId="356"/>
            <ac:spMk id="2934" creationId="{237A2B94-AD62-EF64-A8BB-E03A2E9D1153}"/>
          </ac:spMkLst>
        </pc:spChg>
        <pc:spChg chg="mod">
          <ac:chgData name="Dhanushree M Y" userId="543c32cd94388fe7" providerId="LiveId" clId="{530696F2-C35A-4482-BE6F-5E79894226A1}" dt="2024-01-05T08:53:05.621" v="280"/>
          <ac:spMkLst>
            <pc:docMk/>
            <pc:sldMk cId="0" sldId="356"/>
            <ac:spMk id="2935" creationId="{C31E3C9D-A587-8F30-4156-8516B83C702E}"/>
          </ac:spMkLst>
        </pc:spChg>
        <pc:spChg chg="mod">
          <ac:chgData name="Dhanushree M Y" userId="543c32cd94388fe7" providerId="LiveId" clId="{530696F2-C35A-4482-BE6F-5E79894226A1}" dt="2024-01-05T08:53:05.621" v="280"/>
          <ac:spMkLst>
            <pc:docMk/>
            <pc:sldMk cId="0" sldId="356"/>
            <ac:spMk id="2936" creationId="{E30B7A64-807F-5895-DBB2-9637D3553AE1}"/>
          </ac:spMkLst>
        </pc:spChg>
        <pc:spChg chg="mod">
          <ac:chgData name="Dhanushree M Y" userId="543c32cd94388fe7" providerId="LiveId" clId="{530696F2-C35A-4482-BE6F-5E79894226A1}" dt="2024-01-05T08:53:05.621" v="280"/>
          <ac:spMkLst>
            <pc:docMk/>
            <pc:sldMk cId="0" sldId="356"/>
            <ac:spMk id="2937" creationId="{77788CED-B0FB-DA9E-E32B-5A907995D6ED}"/>
          </ac:spMkLst>
        </pc:spChg>
        <pc:spChg chg="mod">
          <ac:chgData name="Dhanushree M Y" userId="543c32cd94388fe7" providerId="LiveId" clId="{530696F2-C35A-4482-BE6F-5E79894226A1}" dt="2024-01-05T08:53:05.621" v="280"/>
          <ac:spMkLst>
            <pc:docMk/>
            <pc:sldMk cId="0" sldId="356"/>
            <ac:spMk id="2938" creationId="{F4B9875A-9B5D-FB6E-DAFC-AC2CD41CE624}"/>
          </ac:spMkLst>
        </pc:spChg>
        <pc:spChg chg="mod">
          <ac:chgData name="Dhanushree M Y" userId="543c32cd94388fe7" providerId="LiveId" clId="{530696F2-C35A-4482-BE6F-5E79894226A1}" dt="2024-01-05T08:53:05.621" v="280"/>
          <ac:spMkLst>
            <pc:docMk/>
            <pc:sldMk cId="0" sldId="356"/>
            <ac:spMk id="2939" creationId="{94380DD9-F347-8A06-08F5-19A5AC6F76BE}"/>
          </ac:spMkLst>
        </pc:spChg>
        <pc:spChg chg="mod">
          <ac:chgData name="Dhanushree M Y" userId="543c32cd94388fe7" providerId="LiveId" clId="{530696F2-C35A-4482-BE6F-5E79894226A1}" dt="2024-01-05T08:53:05.621" v="280"/>
          <ac:spMkLst>
            <pc:docMk/>
            <pc:sldMk cId="0" sldId="356"/>
            <ac:spMk id="2940" creationId="{48BBD35E-FA64-6172-C7C1-89068F912F1F}"/>
          </ac:spMkLst>
        </pc:spChg>
        <pc:spChg chg="mod">
          <ac:chgData name="Dhanushree M Y" userId="543c32cd94388fe7" providerId="LiveId" clId="{530696F2-C35A-4482-BE6F-5E79894226A1}" dt="2024-01-05T08:53:05.621" v="280"/>
          <ac:spMkLst>
            <pc:docMk/>
            <pc:sldMk cId="0" sldId="356"/>
            <ac:spMk id="2941" creationId="{34DFB198-F4E3-922F-F505-CADB909CFAB3}"/>
          </ac:spMkLst>
        </pc:spChg>
        <pc:spChg chg="mod">
          <ac:chgData name="Dhanushree M Y" userId="543c32cd94388fe7" providerId="LiveId" clId="{530696F2-C35A-4482-BE6F-5E79894226A1}" dt="2024-01-05T08:53:05.621" v="280"/>
          <ac:spMkLst>
            <pc:docMk/>
            <pc:sldMk cId="0" sldId="356"/>
            <ac:spMk id="2942" creationId="{FE51247B-A163-99EB-3745-93D15636852F}"/>
          </ac:spMkLst>
        </pc:spChg>
        <pc:spChg chg="mod">
          <ac:chgData name="Dhanushree M Y" userId="543c32cd94388fe7" providerId="LiveId" clId="{530696F2-C35A-4482-BE6F-5E79894226A1}" dt="2024-01-05T08:53:05.621" v="280"/>
          <ac:spMkLst>
            <pc:docMk/>
            <pc:sldMk cId="0" sldId="356"/>
            <ac:spMk id="2943" creationId="{A45B6BC4-56CE-FDFE-72EF-C42F4BD87290}"/>
          </ac:spMkLst>
        </pc:spChg>
        <pc:spChg chg="mod">
          <ac:chgData name="Dhanushree M Y" userId="543c32cd94388fe7" providerId="LiveId" clId="{530696F2-C35A-4482-BE6F-5E79894226A1}" dt="2024-01-05T08:53:05.621" v="280"/>
          <ac:spMkLst>
            <pc:docMk/>
            <pc:sldMk cId="0" sldId="356"/>
            <ac:spMk id="2944" creationId="{CC97C4C7-4891-51CA-63FC-B9AE3041B9F8}"/>
          </ac:spMkLst>
        </pc:spChg>
        <pc:spChg chg="mod">
          <ac:chgData name="Dhanushree M Y" userId="543c32cd94388fe7" providerId="LiveId" clId="{530696F2-C35A-4482-BE6F-5E79894226A1}" dt="2024-01-05T08:53:05.621" v="280"/>
          <ac:spMkLst>
            <pc:docMk/>
            <pc:sldMk cId="0" sldId="356"/>
            <ac:spMk id="2945" creationId="{E8F64C36-0B58-C292-75A9-4CA804FB7E45}"/>
          </ac:spMkLst>
        </pc:spChg>
        <pc:spChg chg="mod">
          <ac:chgData name="Dhanushree M Y" userId="543c32cd94388fe7" providerId="LiveId" clId="{530696F2-C35A-4482-BE6F-5E79894226A1}" dt="2024-01-05T08:53:05.621" v="280"/>
          <ac:spMkLst>
            <pc:docMk/>
            <pc:sldMk cId="0" sldId="356"/>
            <ac:spMk id="2946" creationId="{F4247AB7-C40B-1CBA-73D6-46FDACF8908F}"/>
          </ac:spMkLst>
        </pc:spChg>
        <pc:spChg chg="mod">
          <ac:chgData name="Dhanushree M Y" userId="543c32cd94388fe7" providerId="LiveId" clId="{530696F2-C35A-4482-BE6F-5E79894226A1}" dt="2024-01-05T08:53:05.621" v="280"/>
          <ac:spMkLst>
            <pc:docMk/>
            <pc:sldMk cId="0" sldId="356"/>
            <ac:spMk id="2947" creationId="{D22D2417-0A10-B309-93DF-FA7634BC0349}"/>
          </ac:spMkLst>
        </pc:spChg>
        <pc:spChg chg="mod">
          <ac:chgData name="Dhanushree M Y" userId="543c32cd94388fe7" providerId="LiveId" clId="{530696F2-C35A-4482-BE6F-5E79894226A1}" dt="2024-01-05T08:53:05.621" v="280"/>
          <ac:spMkLst>
            <pc:docMk/>
            <pc:sldMk cId="0" sldId="356"/>
            <ac:spMk id="2948" creationId="{D6F5B78B-B429-5FF4-8797-96E7778F430B}"/>
          </ac:spMkLst>
        </pc:spChg>
        <pc:spChg chg="mod">
          <ac:chgData name="Dhanushree M Y" userId="543c32cd94388fe7" providerId="LiveId" clId="{530696F2-C35A-4482-BE6F-5E79894226A1}" dt="2024-01-05T08:53:05.621" v="280"/>
          <ac:spMkLst>
            <pc:docMk/>
            <pc:sldMk cId="0" sldId="356"/>
            <ac:spMk id="2949" creationId="{FCFC96B6-932C-409E-607F-7B7C2A75DAB8}"/>
          </ac:spMkLst>
        </pc:spChg>
        <pc:spChg chg="mod">
          <ac:chgData name="Dhanushree M Y" userId="543c32cd94388fe7" providerId="LiveId" clId="{530696F2-C35A-4482-BE6F-5E79894226A1}" dt="2024-01-05T08:53:05.621" v="280"/>
          <ac:spMkLst>
            <pc:docMk/>
            <pc:sldMk cId="0" sldId="356"/>
            <ac:spMk id="2950" creationId="{8FA94BE6-3066-2E52-254A-30494EBB50AC}"/>
          </ac:spMkLst>
        </pc:spChg>
        <pc:spChg chg="mod">
          <ac:chgData name="Dhanushree M Y" userId="543c32cd94388fe7" providerId="LiveId" clId="{530696F2-C35A-4482-BE6F-5E79894226A1}" dt="2024-01-05T08:53:05.621" v="280"/>
          <ac:spMkLst>
            <pc:docMk/>
            <pc:sldMk cId="0" sldId="356"/>
            <ac:spMk id="2951" creationId="{BB10BAA1-67C7-6469-D95C-8C06BC027BCA}"/>
          </ac:spMkLst>
        </pc:spChg>
        <pc:spChg chg="mod">
          <ac:chgData name="Dhanushree M Y" userId="543c32cd94388fe7" providerId="LiveId" clId="{530696F2-C35A-4482-BE6F-5E79894226A1}" dt="2024-01-05T08:53:05.621" v="280"/>
          <ac:spMkLst>
            <pc:docMk/>
            <pc:sldMk cId="0" sldId="356"/>
            <ac:spMk id="2952" creationId="{E1EE14AD-4070-85C2-C625-A0D3D703DCF2}"/>
          </ac:spMkLst>
        </pc:spChg>
        <pc:spChg chg="mod">
          <ac:chgData name="Dhanushree M Y" userId="543c32cd94388fe7" providerId="LiveId" clId="{530696F2-C35A-4482-BE6F-5E79894226A1}" dt="2024-01-05T08:53:05.621" v="280"/>
          <ac:spMkLst>
            <pc:docMk/>
            <pc:sldMk cId="0" sldId="356"/>
            <ac:spMk id="2953" creationId="{99394BF8-F0C0-579B-49F5-8FE0B3CA4B64}"/>
          </ac:spMkLst>
        </pc:spChg>
        <pc:spChg chg="mod">
          <ac:chgData name="Dhanushree M Y" userId="543c32cd94388fe7" providerId="LiveId" clId="{530696F2-C35A-4482-BE6F-5E79894226A1}" dt="2024-01-05T08:53:05.621" v="280"/>
          <ac:spMkLst>
            <pc:docMk/>
            <pc:sldMk cId="0" sldId="356"/>
            <ac:spMk id="2954" creationId="{149CF79B-3275-B391-55A4-5D66CBDE0023}"/>
          </ac:spMkLst>
        </pc:spChg>
        <pc:spChg chg="mod">
          <ac:chgData name="Dhanushree M Y" userId="543c32cd94388fe7" providerId="LiveId" clId="{530696F2-C35A-4482-BE6F-5E79894226A1}" dt="2024-01-05T08:53:05.621" v="280"/>
          <ac:spMkLst>
            <pc:docMk/>
            <pc:sldMk cId="0" sldId="356"/>
            <ac:spMk id="2955" creationId="{09FCFF83-B14D-0134-FF65-E7FCBF31CE6E}"/>
          </ac:spMkLst>
        </pc:spChg>
        <pc:spChg chg="mod">
          <ac:chgData name="Dhanushree M Y" userId="543c32cd94388fe7" providerId="LiveId" clId="{530696F2-C35A-4482-BE6F-5E79894226A1}" dt="2024-01-05T08:53:05.621" v="280"/>
          <ac:spMkLst>
            <pc:docMk/>
            <pc:sldMk cId="0" sldId="356"/>
            <ac:spMk id="2956" creationId="{5C29185E-8C75-00E3-CB49-1A576B0CCE89}"/>
          </ac:spMkLst>
        </pc:spChg>
        <pc:spChg chg="mod">
          <ac:chgData name="Dhanushree M Y" userId="543c32cd94388fe7" providerId="LiveId" clId="{530696F2-C35A-4482-BE6F-5E79894226A1}" dt="2024-01-05T08:53:05.621" v="280"/>
          <ac:spMkLst>
            <pc:docMk/>
            <pc:sldMk cId="0" sldId="356"/>
            <ac:spMk id="2957" creationId="{3B76D76D-8516-B6E4-5659-C5CF660257A6}"/>
          </ac:spMkLst>
        </pc:spChg>
        <pc:spChg chg="mod">
          <ac:chgData name="Dhanushree M Y" userId="543c32cd94388fe7" providerId="LiveId" clId="{530696F2-C35A-4482-BE6F-5E79894226A1}" dt="2024-01-05T08:53:05.621" v="280"/>
          <ac:spMkLst>
            <pc:docMk/>
            <pc:sldMk cId="0" sldId="356"/>
            <ac:spMk id="2958" creationId="{91768D72-D8A6-232B-93D5-A806F3DD005A}"/>
          </ac:spMkLst>
        </pc:spChg>
        <pc:spChg chg="mod">
          <ac:chgData name="Dhanushree M Y" userId="543c32cd94388fe7" providerId="LiveId" clId="{530696F2-C35A-4482-BE6F-5E79894226A1}" dt="2024-01-05T08:53:05.621" v="280"/>
          <ac:spMkLst>
            <pc:docMk/>
            <pc:sldMk cId="0" sldId="356"/>
            <ac:spMk id="2959" creationId="{AF7B5F28-E7AD-10F0-3361-694F5B7AE3B2}"/>
          </ac:spMkLst>
        </pc:spChg>
        <pc:spChg chg="mod">
          <ac:chgData name="Dhanushree M Y" userId="543c32cd94388fe7" providerId="LiveId" clId="{530696F2-C35A-4482-BE6F-5E79894226A1}" dt="2024-01-05T08:53:05.621" v="280"/>
          <ac:spMkLst>
            <pc:docMk/>
            <pc:sldMk cId="0" sldId="356"/>
            <ac:spMk id="2960" creationId="{E6F0FD2D-AAF2-190B-28B3-086B32916296}"/>
          </ac:spMkLst>
        </pc:spChg>
        <pc:spChg chg="mod">
          <ac:chgData name="Dhanushree M Y" userId="543c32cd94388fe7" providerId="LiveId" clId="{530696F2-C35A-4482-BE6F-5E79894226A1}" dt="2024-01-05T08:53:05.621" v="280"/>
          <ac:spMkLst>
            <pc:docMk/>
            <pc:sldMk cId="0" sldId="356"/>
            <ac:spMk id="2961" creationId="{5738F0A0-B5EB-15B3-C768-5017DEF09393}"/>
          </ac:spMkLst>
        </pc:spChg>
        <pc:spChg chg="mod">
          <ac:chgData name="Dhanushree M Y" userId="543c32cd94388fe7" providerId="LiveId" clId="{530696F2-C35A-4482-BE6F-5E79894226A1}" dt="2024-01-05T08:53:05.621" v="280"/>
          <ac:spMkLst>
            <pc:docMk/>
            <pc:sldMk cId="0" sldId="356"/>
            <ac:spMk id="2962" creationId="{7F3A5DC6-C3D7-F65B-F104-58EE20355B4B}"/>
          </ac:spMkLst>
        </pc:spChg>
        <pc:spChg chg="mod">
          <ac:chgData name="Dhanushree M Y" userId="543c32cd94388fe7" providerId="LiveId" clId="{530696F2-C35A-4482-BE6F-5E79894226A1}" dt="2024-01-05T08:53:05.621" v="280"/>
          <ac:spMkLst>
            <pc:docMk/>
            <pc:sldMk cId="0" sldId="356"/>
            <ac:spMk id="2963" creationId="{88BAC6C7-FB0E-7EAC-DDB8-0D30A145976E}"/>
          </ac:spMkLst>
        </pc:spChg>
        <pc:spChg chg="mod">
          <ac:chgData name="Dhanushree M Y" userId="543c32cd94388fe7" providerId="LiveId" clId="{530696F2-C35A-4482-BE6F-5E79894226A1}" dt="2024-01-05T08:53:05.621" v="280"/>
          <ac:spMkLst>
            <pc:docMk/>
            <pc:sldMk cId="0" sldId="356"/>
            <ac:spMk id="2964" creationId="{7702B788-C026-8A98-2F8F-C216059C8596}"/>
          </ac:spMkLst>
        </pc:spChg>
        <pc:spChg chg="mod">
          <ac:chgData name="Dhanushree M Y" userId="543c32cd94388fe7" providerId="LiveId" clId="{530696F2-C35A-4482-BE6F-5E79894226A1}" dt="2024-01-05T08:53:05.621" v="280"/>
          <ac:spMkLst>
            <pc:docMk/>
            <pc:sldMk cId="0" sldId="356"/>
            <ac:spMk id="2965" creationId="{73DE316A-37FA-A29C-0804-0514C31A4773}"/>
          </ac:spMkLst>
        </pc:spChg>
        <pc:spChg chg="mod">
          <ac:chgData name="Dhanushree M Y" userId="543c32cd94388fe7" providerId="LiveId" clId="{530696F2-C35A-4482-BE6F-5E79894226A1}" dt="2024-01-05T08:53:05.621" v="280"/>
          <ac:spMkLst>
            <pc:docMk/>
            <pc:sldMk cId="0" sldId="356"/>
            <ac:spMk id="2966" creationId="{3D20A25C-0356-E7C6-DE7E-857ADF971658}"/>
          </ac:spMkLst>
        </pc:spChg>
        <pc:spChg chg="mod">
          <ac:chgData name="Dhanushree M Y" userId="543c32cd94388fe7" providerId="LiveId" clId="{530696F2-C35A-4482-BE6F-5E79894226A1}" dt="2024-01-05T08:53:05.621" v="280"/>
          <ac:spMkLst>
            <pc:docMk/>
            <pc:sldMk cId="0" sldId="356"/>
            <ac:spMk id="2967" creationId="{D58C19D9-2096-8490-E44B-B96505593910}"/>
          </ac:spMkLst>
        </pc:spChg>
        <pc:spChg chg="mod">
          <ac:chgData name="Dhanushree M Y" userId="543c32cd94388fe7" providerId="LiveId" clId="{530696F2-C35A-4482-BE6F-5E79894226A1}" dt="2024-01-05T08:53:05.621" v="280"/>
          <ac:spMkLst>
            <pc:docMk/>
            <pc:sldMk cId="0" sldId="356"/>
            <ac:spMk id="2968" creationId="{1BC52C10-F7B7-8C5D-B7DA-26D633496407}"/>
          </ac:spMkLst>
        </pc:spChg>
        <pc:spChg chg="mod">
          <ac:chgData name="Dhanushree M Y" userId="543c32cd94388fe7" providerId="LiveId" clId="{530696F2-C35A-4482-BE6F-5E79894226A1}" dt="2024-01-05T08:53:05.621" v="280"/>
          <ac:spMkLst>
            <pc:docMk/>
            <pc:sldMk cId="0" sldId="356"/>
            <ac:spMk id="2969" creationId="{AC4639FA-4093-ADE2-CECE-3AD16E9331F4}"/>
          </ac:spMkLst>
        </pc:spChg>
        <pc:spChg chg="mod">
          <ac:chgData name="Dhanushree M Y" userId="543c32cd94388fe7" providerId="LiveId" clId="{530696F2-C35A-4482-BE6F-5E79894226A1}" dt="2024-01-05T08:53:05.621" v="280"/>
          <ac:spMkLst>
            <pc:docMk/>
            <pc:sldMk cId="0" sldId="356"/>
            <ac:spMk id="2970" creationId="{A413075D-0BFB-C5B5-0CCB-623DD8A768AF}"/>
          </ac:spMkLst>
        </pc:spChg>
        <pc:spChg chg="mod">
          <ac:chgData name="Dhanushree M Y" userId="543c32cd94388fe7" providerId="LiveId" clId="{530696F2-C35A-4482-BE6F-5E79894226A1}" dt="2024-01-05T08:53:05.621" v="280"/>
          <ac:spMkLst>
            <pc:docMk/>
            <pc:sldMk cId="0" sldId="356"/>
            <ac:spMk id="2971" creationId="{5124CD31-0411-3597-47E4-65676740497B}"/>
          </ac:spMkLst>
        </pc:spChg>
        <pc:spChg chg="mod">
          <ac:chgData name="Dhanushree M Y" userId="543c32cd94388fe7" providerId="LiveId" clId="{530696F2-C35A-4482-BE6F-5E79894226A1}" dt="2024-01-05T08:53:05.621" v="280"/>
          <ac:spMkLst>
            <pc:docMk/>
            <pc:sldMk cId="0" sldId="356"/>
            <ac:spMk id="2972" creationId="{BF9E29E0-0FBF-4A42-6535-00E41F5F70C8}"/>
          </ac:spMkLst>
        </pc:spChg>
        <pc:spChg chg="mod">
          <ac:chgData name="Dhanushree M Y" userId="543c32cd94388fe7" providerId="LiveId" clId="{530696F2-C35A-4482-BE6F-5E79894226A1}" dt="2024-01-05T08:53:05.621" v="280"/>
          <ac:spMkLst>
            <pc:docMk/>
            <pc:sldMk cId="0" sldId="356"/>
            <ac:spMk id="2973" creationId="{B7349AFA-33DE-95ED-D4E0-0CB906FBC82C}"/>
          </ac:spMkLst>
        </pc:spChg>
        <pc:spChg chg="mod">
          <ac:chgData name="Dhanushree M Y" userId="543c32cd94388fe7" providerId="LiveId" clId="{530696F2-C35A-4482-BE6F-5E79894226A1}" dt="2024-01-05T08:53:05.621" v="280"/>
          <ac:spMkLst>
            <pc:docMk/>
            <pc:sldMk cId="0" sldId="356"/>
            <ac:spMk id="2974" creationId="{262F600A-F1A8-8323-E12E-84E4EEE1BD8B}"/>
          </ac:spMkLst>
        </pc:spChg>
        <pc:spChg chg="mod">
          <ac:chgData name="Dhanushree M Y" userId="543c32cd94388fe7" providerId="LiveId" clId="{530696F2-C35A-4482-BE6F-5E79894226A1}" dt="2024-01-05T08:53:05.621" v="280"/>
          <ac:spMkLst>
            <pc:docMk/>
            <pc:sldMk cId="0" sldId="356"/>
            <ac:spMk id="2975" creationId="{34B25039-3C96-6D24-D110-1F47307F90EC}"/>
          </ac:spMkLst>
        </pc:spChg>
        <pc:spChg chg="mod">
          <ac:chgData name="Dhanushree M Y" userId="543c32cd94388fe7" providerId="LiveId" clId="{530696F2-C35A-4482-BE6F-5E79894226A1}" dt="2024-01-05T08:53:05.621" v="280"/>
          <ac:spMkLst>
            <pc:docMk/>
            <pc:sldMk cId="0" sldId="356"/>
            <ac:spMk id="2976" creationId="{32A4811E-7FB1-0A05-9C8E-378FA76D5F30}"/>
          </ac:spMkLst>
        </pc:spChg>
        <pc:spChg chg="mod">
          <ac:chgData name="Dhanushree M Y" userId="543c32cd94388fe7" providerId="LiveId" clId="{530696F2-C35A-4482-BE6F-5E79894226A1}" dt="2024-01-05T08:53:05.621" v="280"/>
          <ac:spMkLst>
            <pc:docMk/>
            <pc:sldMk cId="0" sldId="356"/>
            <ac:spMk id="2977" creationId="{219E9104-1D37-6911-5F52-580E0487275F}"/>
          </ac:spMkLst>
        </pc:spChg>
        <pc:spChg chg="mod">
          <ac:chgData name="Dhanushree M Y" userId="543c32cd94388fe7" providerId="LiveId" clId="{530696F2-C35A-4482-BE6F-5E79894226A1}" dt="2024-01-05T08:53:05.621" v="280"/>
          <ac:spMkLst>
            <pc:docMk/>
            <pc:sldMk cId="0" sldId="356"/>
            <ac:spMk id="2978" creationId="{43F3C718-1B2D-2416-CE73-C212EED1D53D}"/>
          </ac:spMkLst>
        </pc:spChg>
        <pc:spChg chg="mod">
          <ac:chgData name="Dhanushree M Y" userId="543c32cd94388fe7" providerId="LiveId" clId="{530696F2-C35A-4482-BE6F-5E79894226A1}" dt="2024-01-05T08:53:05.621" v="280"/>
          <ac:spMkLst>
            <pc:docMk/>
            <pc:sldMk cId="0" sldId="356"/>
            <ac:spMk id="2979" creationId="{E05516F2-4D99-A2FC-2641-9C2757A0A1EB}"/>
          </ac:spMkLst>
        </pc:spChg>
        <pc:spChg chg="mod">
          <ac:chgData name="Dhanushree M Y" userId="543c32cd94388fe7" providerId="LiveId" clId="{530696F2-C35A-4482-BE6F-5E79894226A1}" dt="2024-01-05T08:53:05.621" v="280"/>
          <ac:spMkLst>
            <pc:docMk/>
            <pc:sldMk cId="0" sldId="356"/>
            <ac:spMk id="2980" creationId="{A1DAB546-EFDE-4665-B5BF-134931CA0638}"/>
          </ac:spMkLst>
        </pc:spChg>
        <pc:spChg chg="mod">
          <ac:chgData name="Dhanushree M Y" userId="543c32cd94388fe7" providerId="LiveId" clId="{530696F2-C35A-4482-BE6F-5E79894226A1}" dt="2024-01-05T08:53:05.621" v="280"/>
          <ac:spMkLst>
            <pc:docMk/>
            <pc:sldMk cId="0" sldId="356"/>
            <ac:spMk id="2981" creationId="{DA8CD1FE-4577-9BA5-CD94-79631A2B96C6}"/>
          </ac:spMkLst>
        </pc:spChg>
        <pc:spChg chg="mod">
          <ac:chgData name="Dhanushree M Y" userId="543c32cd94388fe7" providerId="LiveId" clId="{530696F2-C35A-4482-BE6F-5E79894226A1}" dt="2024-01-05T08:53:05.621" v="280"/>
          <ac:spMkLst>
            <pc:docMk/>
            <pc:sldMk cId="0" sldId="356"/>
            <ac:spMk id="2982" creationId="{CFC6D832-42BE-8F02-61F6-FCAD81EC30A1}"/>
          </ac:spMkLst>
        </pc:spChg>
        <pc:spChg chg="mod">
          <ac:chgData name="Dhanushree M Y" userId="543c32cd94388fe7" providerId="LiveId" clId="{530696F2-C35A-4482-BE6F-5E79894226A1}" dt="2024-01-05T08:53:05.621" v="280"/>
          <ac:spMkLst>
            <pc:docMk/>
            <pc:sldMk cId="0" sldId="356"/>
            <ac:spMk id="2983" creationId="{C836E41B-F2A3-F085-313B-656367BF8099}"/>
          </ac:spMkLst>
        </pc:spChg>
        <pc:spChg chg="mod">
          <ac:chgData name="Dhanushree M Y" userId="543c32cd94388fe7" providerId="LiveId" clId="{530696F2-C35A-4482-BE6F-5E79894226A1}" dt="2024-01-05T08:53:05.621" v="280"/>
          <ac:spMkLst>
            <pc:docMk/>
            <pc:sldMk cId="0" sldId="356"/>
            <ac:spMk id="2984" creationId="{3D60709A-031F-2F2B-029D-3FDD8A867A70}"/>
          </ac:spMkLst>
        </pc:spChg>
        <pc:spChg chg="mod">
          <ac:chgData name="Dhanushree M Y" userId="543c32cd94388fe7" providerId="LiveId" clId="{530696F2-C35A-4482-BE6F-5E79894226A1}" dt="2024-01-05T08:53:05.621" v="280"/>
          <ac:spMkLst>
            <pc:docMk/>
            <pc:sldMk cId="0" sldId="356"/>
            <ac:spMk id="2985" creationId="{D5862EFB-FF51-1C43-00BE-0C8BECE006BF}"/>
          </ac:spMkLst>
        </pc:spChg>
        <pc:spChg chg="mod">
          <ac:chgData name="Dhanushree M Y" userId="543c32cd94388fe7" providerId="LiveId" clId="{530696F2-C35A-4482-BE6F-5E79894226A1}" dt="2024-01-05T08:53:05.621" v="280"/>
          <ac:spMkLst>
            <pc:docMk/>
            <pc:sldMk cId="0" sldId="356"/>
            <ac:spMk id="2986" creationId="{AFC0C2D2-6564-9874-4C4A-8C9631967800}"/>
          </ac:spMkLst>
        </pc:spChg>
        <pc:spChg chg="mod">
          <ac:chgData name="Dhanushree M Y" userId="543c32cd94388fe7" providerId="LiveId" clId="{530696F2-C35A-4482-BE6F-5E79894226A1}" dt="2024-01-05T08:53:05.621" v="280"/>
          <ac:spMkLst>
            <pc:docMk/>
            <pc:sldMk cId="0" sldId="356"/>
            <ac:spMk id="2987" creationId="{91243814-5566-FA1F-6DD1-45CB992ABC76}"/>
          </ac:spMkLst>
        </pc:spChg>
        <pc:spChg chg="mod">
          <ac:chgData name="Dhanushree M Y" userId="543c32cd94388fe7" providerId="LiveId" clId="{530696F2-C35A-4482-BE6F-5E79894226A1}" dt="2024-01-05T08:53:05.621" v="280"/>
          <ac:spMkLst>
            <pc:docMk/>
            <pc:sldMk cId="0" sldId="356"/>
            <ac:spMk id="2988" creationId="{4ABD8AC5-F93A-B848-1B15-508E50CAFC5D}"/>
          </ac:spMkLst>
        </pc:spChg>
        <pc:spChg chg="mod">
          <ac:chgData name="Dhanushree M Y" userId="543c32cd94388fe7" providerId="LiveId" clId="{530696F2-C35A-4482-BE6F-5E79894226A1}" dt="2024-01-05T08:53:05.621" v="280"/>
          <ac:spMkLst>
            <pc:docMk/>
            <pc:sldMk cId="0" sldId="356"/>
            <ac:spMk id="2989" creationId="{AE0344F3-B846-620B-1AFB-253EE825D4B6}"/>
          </ac:spMkLst>
        </pc:spChg>
        <pc:spChg chg="mod">
          <ac:chgData name="Dhanushree M Y" userId="543c32cd94388fe7" providerId="LiveId" clId="{530696F2-C35A-4482-BE6F-5E79894226A1}" dt="2024-01-05T08:53:05.621" v="280"/>
          <ac:spMkLst>
            <pc:docMk/>
            <pc:sldMk cId="0" sldId="356"/>
            <ac:spMk id="2990" creationId="{494EAF7B-10A1-1727-E44E-4AF6C1811AAD}"/>
          </ac:spMkLst>
        </pc:spChg>
        <pc:spChg chg="mod">
          <ac:chgData name="Dhanushree M Y" userId="543c32cd94388fe7" providerId="LiveId" clId="{530696F2-C35A-4482-BE6F-5E79894226A1}" dt="2024-01-05T08:53:05.621" v="280"/>
          <ac:spMkLst>
            <pc:docMk/>
            <pc:sldMk cId="0" sldId="356"/>
            <ac:spMk id="2991" creationId="{66F0C1CC-6C68-5747-F207-952E21498CC4}"/>
          </ac:spMkLst>
        </pc:spChg>
        <pc:spChg chg="mod">
          <ac:chgData name="Dhanushree M Y" userId="543c32cd94388fe7" providerId="LiveId" clId="{530696F2-C35A-4482-BE6F-5E79894226A1}" dt="2024-01-05T08:53:05.621" v="280"/>
          <ac:spMkLst>
            <pc:docMk/>
            <pc:sldMk cId="0" sldId="356"/>
            <ac:spMk id="2992" creationId="{D0998855-5998-F100-BE61-C910510007F9}"/>
          </ac:spMkLst>
        </pc:spChg>
        <pc:spChg chg="mod">
          <ac:chgData name="Dhanushree M Y" userId="543c32cd94388fe7" providerId="LiveId" clId="{530696F2-C35A-4482-BE6F-5E79894226A1}" dt="2024-01-05T08:53:05.621" v="280"/>
          <ac:spMkLst>
            <pc:docMk/>
            <pc:sldMk cId="0" sldId="356"/>
            <ac:spMk id="2993" creationId="{1CA018FA-0CD3-7081-A503-F19504FEF649}"/>
          </ac:spMkLst>
        </pc:spChg>
        <pc:spChg chg="mod">
          <ac:chgData name="Dhanushree M Y" userId="543c32cd94388fe7" providerId="LiveId" clId="{530696F2-C35A-4482-BE6F-5E79894226A1}" dt="2024-01-05T08:53:05.621" v="280"/>
          <ac:spMkLst>
            <pc:docMk/>
            <pc:sldMk cId="0" sldId="356"/>
            <ac:spMk id="2994" creationId="{720B81B7-6124-CB4A-BF21-F0205CE85081}"/>
          </ac:spMkLst>
        </pc:spChg>
        <pc:spChg chg="mod">
          <ac:chgData name="Dhanushree M Y" userId="543c32cd94388fe7" providerId="LiveId" clId="{530696F2-C35A-4482-BE6F-5E79894226A1}" dt="2024-01-05T08:53:05.621" v="280"/>
          <ac:spMkLst>
            <pc:docMk/>
            <pc:sldMk cId="0" sldId="356"/>
            <ac:spMk id="2995" creationId="{0B27A966-1AED-8837-B72C-5C0C03F2095C}"/>
          </ac:spMkLst>
        </pc:spChg>
        <pc:spChg chg="mod">
          <ac:chgData name="Dhanushree M Y" userId="543c32cd94388fe7" providerId="LiveId" clId="{530696F2-C35A-4482-BE6F-5E79894226A1}" dt="2024-01-05T08:53:05.621" v="280"/>
          <ac:spMkLst>
            <pc:docMk/>
            <pc:sldMk cId="0" sldId="356"/>
            <ac:spMk id="2996" creationId="{01B5394C-3BB9-FC40-9F5A-28650C65A393}"/>
          </ac:spMkLst>
        </pc:spChg>
        <pc:spChg chg="mod">
          <ac:chgData name="Dhanushree M Y" userId="543c32cd94388fe7" providerId="LiveId" clId="{530696F2-C35A-4482-BE6F-5E79894226A1}" dt="2024-01-05T08:53:05.621" v="280"/>
          <ac:spMkLst>
            <pc:docMk/>
            <pc:sldMk cId="0" sldId="356"/>
            <ac:spMk id="2997" creationId="{D645326E-1D39-F026-B27E-FF7C3D1921A8}"/>
          </ac:spMkLst>
        </pc:spChg>
        <pc:spChg chg="mod">
          <ac:chgData name="Dhanushree M Y" userId="543c32cd94388fe7" providerId="LiveId" clId="{530696F2-C35A-4482-BE6F-5E79894226A1}" dt="2024-01-05T08:53:05.621" v="280"/>
          <ac:spMkLst>
            <pc:docMk/>
            <pc:sldMk cId="0" sldId="356"/>
            <ac:spMk id="2998" creationId="{3BA47602-C8FB-8C46-6911-E0A76DFF6F4F}"/>
          </ac:spMkLst>
        </pc:spChg>
        <pc:spChg chg="mod">
          <ac:chgData name="Dhanushree M Y" userId="543c32cd94388fe7" providerId="LiveId" clId="{530696F2-C35A-4482-BE6F-5E79894226A1}" dt="2024-01-05T08:53:05.621" v="280"/>
          <ac:spMkLst>
            <pc:docMk/>
            <pc:sldMk cId="0" sldId="356"/>
            <ac:spMk id="2999" creationId="{632EC196-22F5-B2D2-46A3-F00750B60B3B}"/>
          </ac:spMkLst>
        </pc:spChg>
        <pc:spChg chg="mod">
          <ac:chgData name="Dhanushree M Y" userId="543c32cd94388fe7" providerId="LiveId" clId="{530696F2-C35A-4482-BE6F-5E79894226A1}" dt="2024-01-05T08:53:05.621" v="280"/>
          <ac:spMkLst>
            <pc:docMk/>
            <pc:sldMk cId="0" sldId="356"/>
            <ac:spMk id="3000" creationId="{50C14E04-41A2-FEA0-17DC-5C8E0B49D35E}"/>
          </ac:spMkLst>
        </pc:spChg>
        <pc:spChg chg="mod">
          <ac:chgData name="Dhanushree M Y" userId="543c32cd94388fe7" providerId="LiveId" clId="{530696F2-C35A-4482-BE6F-5E79894226A1}" dt="2024-01-05T08:53:05.621" v="280"/>
          <ac:spMkLst>
            <pc:docMk/>
            <pc:sldMk cId="0" sldId="356"/>
            <ac:spMk id="3001" creationId="{F4054534-06A0-487B-9721-92C308ECE925}"/>
          </ac:spMkLst>
        </pc:spChg>
        <pc:spChg chg="mod">
          <ac:chgData name="Dhanushree M Y" userId="543c32cd94388fe7" providerId="LiveId" clId="{530696F2-C35A-4482-BE6F-5E79894226A1}" dt="2024-01-05T08:53:05.621" v="280"/>
          <ac:spMkLst>
            <pc:docMk/>
            <pc:sldMk cId="0" sldId="356"/>
            <ac:spMk id="3002" creationId="{AE83400B-126E-88E1-D61E-F2CE15A87C49}"/>
          </ac:spMkLst>
        </pc:spChg>
        <pc:spChg chg="mod">
          <ac:chgData name="Dhanushree M Y" userId="543c32cd94388fe7" providerId="LiveId" clId="{530696F2-C35A-4482-BE6F-5E79894226A1}" dt="2024-01-05T08:53:05.621" v="280"/>
          <ac:spMkLst>
            <pc:docMk/>
            <pc:sldMk cId="0" sldId="356"/>
            <ac:spMk id="3003" creationId="{03DA9E2F-A4F0-EDA2-28CB-E8BF0DD719B8}"/>
          </ac:spMkLst>
        </pc:spChg>
        <pc:spChg chg="mod">
          <ac:chgData name="Dhanushree M Y" userId="543c32cd94388fe7" providerId="LiveId" clId="{530696F2-C35A-4482-BE6F-5E79894226A1}" dt="2024-01-05T08:53:05.621" v="280"/>
          <ac:spMkLst>
            <pc:docMk/>
            <pc:sldMk cId="0" sldId="356"/>
            <ac:spMk id="3004" creationId="{27D53372-8EE6-BE4F-5091-3A6066FB0F5C}"/>
          </ac:spMkLst>
        </pc:spChg>
        <pc:spChg chg="mod">
          <ac:chgData name="Dhanushree M Y" userId="543c32cd94388fe7" providerId="LiveId" clId="{530696F2-C35A-4482-BE6F-5E79894226A1}" dt="2024-01-05T08:53:05.621" v="280"/>
          <ac:spMkLst>
            <pc:docMk/>
            <pc:sldMk cId="0" sldId="356"/>
            <ac:spMk id="3005" creationId="{B345F142-E497-AD6D-B056-BB5356724069}"/>
          </ac:spMkLst>
        </pc:spChg>
        <pc:spChg chg="mod">
          <ac:chgData name="Dhanushree M Y" userId="543c32cd94388fe7" providerId="LiveId" clId="{530696F2-C35A-4482-BE6F-5E79894226A1}" dt="2024-01-05T08:53:05.621" v="280"/>
          <ac:spMkLst>
            <pc:docMk/>
            <pc:sldMk cId="0" sldId="356"/>
            <ac:spMk id="3006" creationId="{EFD635B7-347B-884C-355D-FC44AABFE2E4}"/>
          </ac:spMkLst>
        </pc:spChg>
        <pc:spChg chg="mod">
          <ac:chgData name="Dhanushree M Y" userId="543c32cd94388fe7" providerId="LiveId" clId="{530696F2-C35A-4482-BE6F-5E79894226A1}" dt="2024-01-05T08:53:05.621" v="280"/>
          <ac:spMkLst>
            <pc:docMk/>
            <pc:sldMk cId="0" sldId="356"/>
            <ac:spMk id="3007" creationId="{C27B51F6-BC06-478E-BF40-54937B24CCC4}"/>
          </ac:spMkLst>
        </pc:spChg>
        <pc:spChg chg="mod">
          <ac:chgData name="Dhanushree M Y" userId="543c32cd94388fe7" providerId="LiveId" clId="{530696F2-C35A-4482-BE6F-5E79894226A1}" dt="2024-01-05T08:53:05.621" v="280"/>
          <ac:spMkLst>
            <pc:docMk/>
            <pc:sldMk cId="0" sldId="356"/>
            <ac:spMk id="3008" creationId="{5B2943B1-601D-E398-C6DB-50C461A226D8}"/>
          </ac:spMkLst>
        </pc:spChg>
        <pc:spChg chg="mod">
          <ac:chgData name="Dhanushree M Y" userId="543c32cd94388fe7" providerId="LiveId" clId="{530696F2-C35A-4482-BE6F-5E79894226A1}" dt="2024-01-05T08:53:05.621" v="280"/>
          <ac:spMkLst>
            <pc:docMk/>
            <pc:sldMk cId="0" sldId="356"/>
            <ac:spMk id="3009" creationId="{2E2D7D9E-FE36-2C93-C821-5F41BB0DF342}"/>
          </ac:spMkLst>
        </pc:spChg>
        <pc:spChg chg="mod">
          <ac:chgData name="Dhanushree M Y" userId="543c32cd94388fe7" providerId="LiveId" clId="{530696F2-C35A-4482-BE6F-5E79894226A1}" dt="2024-01-05T08:53:05.621" v="280"/>
          <ac:spMkLst>
            <pc:docMk/>
            <pc:sldMk cId="0" sldId="356"/>
            <ac:spMk id="3010" creationId="{9CBF5984-8F60-70B3-4B74-D224550AE57E}"/>
          </ac:spMkLst>
        </pc:spChg>
        <pc:spChg chg="mod">
          <ac:chgData name="Dhanushree M Y" userId="543c32cd94388fe7" providerId="LiveId" clId="{530696F2-C35A-4482-BE6F-5E79894226A1}" dt="2024-01-05T08:53:05.621" v="280"/>
          <ac:spMkLst>
            <pc:docMk/>
            <pc:sldMk cId="0" sldId="356"/>
            <ac:spMk id="3011" creationId="{EE185263-0F3B-0AE0-6DA2-EB3F1E8AC308}"/>
          </ac:spMkLst>
        </pc:spChg>
        <pc:spChg chg="mod">
          <ac:chgData name="Dhanushree M Y" userId="543c32cd94388fe7" providerId="LiveId" clId="{530696F2-C35A-4482-BE6F-5E79894226A1}" dt="2024-01-05T08:53:05.621" v="280"/>
          <ac:spMkLst>
            <pc:docMk/>
            <pc:sldMk cId="0" sldId="356"/>
            <ac:spMk id="3012" creationId="{5500E3ED-E078-C1CC-C847-D6A5F3AD5E9A}"/>
          </ac:spMkLst>
        </pc:spChg>
        <pc:spChg chg="mod">
          <ac:chgData name="Dhanushree M Y" userId="543c32cd94388fe7" providerId="LiveId" clId="{530696F2-C35A-4482-BE6F-5E79894226A1}" dt="2024-01-05T08:53:05.621" v="280"/>
          <ac:spMkLst>
            <pc:docMk/>
            <pc:sldMk cId="0" sldId="356"/>
            <ac:spMk id="3013" creationId="{2CCBFBFD-5982-996C-EADE-865A339DDD8B}"/>
          </ac:spMkLst>
        </pc:spChg>
        <pc:spChg chg="mod">
          <ac:chgData name="Dhanushree M Y" userId="543c32cd94388fe7" providerId="LiveId" clId="{530696F2-C35A-4482-BE6F-5E79894226A1}" dt="2024-01-05T08:53:05.621" v="280"/>
          <ac:spMkLst>
            <pc:docMk/>
            <pc:sldMk cId="0" sldId="356"/>
            <ac:spMk id="3014" creationId="{12C85889-0BAD-F6DF-F664-0D585A4A547B}"/>
          </ac:spMkLst>
        </pc:spChg>
        <pc:spChg chg="mod">
          <ac:chgData name="Dhanushree M Y" userId="543c32cd94388fe7" providerId="LiveId" clId="{530696F2-C35A-4482-BE6F-5E79894226A1}" dt="2024-01-05T08:53:05.621" v="280"/>
          <ac:spMkLst>
            <pc:docMk/>
            <pc:sldMk cId="0" sldId="356"/>
            <ac:spMk id="3015" creationId="{D57B25EE-12FF-2CB3-67FF-C773A686DBF6}"/>
          </ac:spMkLst>
        </pc:spChg>
        <pc:spChg chg="mod">
          <ac:chgData name="Dhanushree M Y" userId="543c32cd94388fe7" providerId="LiveId" clId="{530696F2-C35A-4482-BE6F-5E79894226A1}" dt="2024-01-05T08:53:05.621" v="280"/>
          <ac:spMkLst>
            <pc:docMk/>
            <pc:sldMk cId="0" sldId="356"/>
            <ac:spMk id="3016" creationId="{CA48A645-F6D9-AC30-69CE-0C0B2F066527}"/>
          </ac:spMkLst>
        </pc:spChg>
        <pc:spChg chg="mod">
          <ac:chgData name="Dhanushree M Y" userId="543c32cd94388fe7" providerId="LiveId" clId="{530696F2-C35A-4482-BE6F-5E79894226A1}" dt="2024-01-05T08:53:05.621" v="280"/>
          <ac:spMkLst>
            <pc:docMk/>
            <pc:sldMk cId="0" sldId="356"/>
            <ac:spMk id="3017" creationId="{0BFC4FCC-7E64-1BD0-991D-6458FB59A419}"/>
          </ac:spMkLst>
        </pc:spChg>
        <pc:spChg chg="mod">
          <ac:chgData name="Dhanushree M Y" userId="543c32cd94388fe7" providerId="LiveId" clId="{530696F2-C35A-4482-BE6F-5E79894226A1}" dt="2024-01-05T08:53:05.621" v="280"/>
          <ac:spMkLst>
            <pc:docMk/>
            <pc:sldMk cId="0" sldId="356"/>
            <ac:spMk id="3018" creationId="{E86EF0B3-05AD-7E98-C14C-7D23F1D633E7}"/>
          </ac:spMkLst>
        </pc:spChg>
        <pc:spChg chg="mod">
          <ac:chgData name="Dhanushree M Y" userId="543c32cd94388fe7" providerId="LiveId" clId="{530696F2-C35A-4482-BE6F-5E79894226A1}" dt="2024-01-05T08:53:05.621" v="280"/>
          <ac:spMkLst>
            <pc:docMk/>
            <pc:sldMk cId="0" sldId="356"/>
            <ac:spMk id="3019" creationId="{114B4D8D-E863-EFDD-A9D1-0EC49EA27DBA}"/>
          </ac:spMkLst>
        </pc:spChg>
        <pc:spChg chg="mod">
          <ac:chgData name="Dhanushree M Y" userId="543c32cd94388fe7" providerId="LiveId" clId="{530696F2-C35A-4482-BE6F-5E79894226A1}" dt="2024-01-05T08:53:05.621" v="280"/>
          <ac:spMkLst>
            <pc:docMk/>
            <pc:sldMk cId="0" sldId="356"/>
            <ac:spMk id="3020" creationId="{C0588DF8-94E3-E81F-E227-3663736448FE}"/>
          </ac:spMkLst>
        </pc:spChg>
        <pc:spChg chg="mod">
          <ac:chgData name="Dhanushree M Y" userId="543c32cd94388fe7" providerId="LiveId" clId="{530696F2-C35A-4482-BE6F-5E79894226A1}" dt="2024-01-05T08:53:05.621" v="280"/>
          <ac:spMkLst>
            <pc:docMk/>
            <pc:sldMk cId="0" sldId="356"/>
            <ac:spMk id="3021" creationId="{F43F90FE-B751-D81E-D439-D22C0FD5BA29}"/>
          </ac:spMkLst>
        </pc:spChg>
        <pc:spChg chg="mod">
          <ac:chgData name="Dhanushree M Y" userId="543c32cd94388fe7" providerId="LiveId" clId="{530696F2-C35A-4482-BE6F-5E79894226A1}" dt="2024-01-05T08:53:05.621" v="280"/>
          <ac:spMkLst>
            <pc:docMk/>
            <pc:sldMk cId="0" sldId="356"/>
            <ac:spMk id="3022" creationId="{14B75AE5-048E-E45A-FC89-711ADC3719C1}"/>
          </ac:spMkLst>
        </pc:spChg>
        <pc:spChg chg="mod">
          <ac:chgData name="Dhanushree M Y" userId="543c32cd94388fe7" providerId="LiveId" clId="{530696F2-C35A-4482-BE6F-5E79894226A1}" dt="2024-01-05T08:53:05.621" v="280"/>
          <ac:spMkLst>
            <pc:docMk/>
            <pc:sldMk cId="0" sldId="356"/>
            <ac:spMk id="3023" creationId="{B49E18EE-CA99-F151-641F-785E53897109}"/>
          </ac:spMkLst>
        </pc:spChg>
        <pc:spChg chg="mod">
          <ac:chgData name="Dhanushree M Y" userId="543c32cd94388fe7" providerId="LiveId" clId="{530696F2-C35A-4482-BE6F-5E79894226A1}" dt="2024-01-05T08:53:05.621" v="280"/>
          <ac:spMkLst>
            <pc:docMk/>
            <pc:sldMk cId="0" sldId="356"/>
            <ac:spMk id="3024" creationId="{BA763A4B-95A5-A44B-50BA-1F688BF398F0}"/>
          </ac:spMkLst>
        </pc:spChg>
        <pc:spChg chg="mod">
          <ac:chgData name="Dhanushree M Y" userId="543c32cd94388fe7" providerId="LiveId" clId="{530696F2-C35A-4482-BE6F-5E79894226A1}" dt="2024-01-05T08:53:05.621" v="280"/>
          <ac:spMkLst>
            <pc:docMk/>
            <pc:sldMk cId="0" sldId="356"/>
            <ac:spMk id="3025" creationId="{73FAAD47-5550-9F29-5100-44044F194C36}"/>
          </ac:spMkLst>
        </pc:spChg>
        <pc:spChg chg="mod">
          <ac:chgData name="Dhanushree M Y" userId="543c32cd94388fe7" providerId="LiveId" clId="{530696F2-C35A-4482-BE6F-5E79894226A1}" dt="2024-01-05T08:53:05.621" v="280"/>
          <ac:spMkLst>
            <pc:docMk/>
            <pc:sldMk cId="0" sldId="356"/>
            <ac:spMk id="3026" creationId="{63707E52-0627-027E-5EF0-0844F3B21EE0}"/>
          </ac:spMkLst>
        </pc:spChg>
        <pc:spChg chg="mod">
          <ac:chgData name="Dhanushree M Y" userId="543c32cd94388fe7" providerId="LiveId" clId="{530696F2-C35A-4482-BE6F-5E79894226A1}" dt="2024-01-05T08:53:05.621" v="280"/>
          <ac:spMkLst>
            <pc:docMk/>
            <pc:sldMk cId="0" sldId="356"/>
            <ac:spMk id="3027" creationId="{D2AEE932-2C26-D149-E61A-A6ACC4E2F0BA}"/>
          </ac:spMkLst>
        </pc:spChg>
        <pc:spChg chg="mod">
          <ac:chgData name="Dhanushree M Y" userId="543c32cd94388fe7" providerId="LiveId" clId="{530696F2-C35A-4482-BE6F-5E79894226A1}" dt="2024-01-05T08:53:05.621" v="280"/>
          <ac:spMkLst>
            <pc:docMk/>
            <pc:sldMk cId="0" sldId="356"/>
            <ac:spMk id="3028" creationId="{2F546367-5CF4-4B9F-824D-F9C8D08DB671}"/>
          </ac:spMkLst>
        </pc:spChg>
        <pc:spChg chg="mod">
          <ac:chgData name="Dhanushree M Y" userId="543c32cd94388fe7" providerId="LiveId" clId="{530696F2-C35A-4482-BE6F-5E79894226A1}" dt="2024-01-05T08:53:05.621" v="280"/>
          <ac:spMkLst>
            <pc:docMk/>
            <pc:sldMk cId="0" sldId="356"/>
            <ac:spMk id="3029" creationId="{72BA0417-6305-2CC3-7A09-7CB58B62AD2F}"/>
          </ac:spMkLst>
        </pc:spChg>
        <pc:spChg chg="mod">
          <ac:chgData name="Dhanushree M Y" userId="543c32cd94388fe7" providerId="LiveId" clId="{530696F2-C35A-4482-BE6F-5E79894226A1}" dt="2024-01-05T08:53:05.621" v="280"/>
          <ac:spMkLst>
            <pc:docMk/>
            <pc:sldMk cId="0" sldId="356"/>
            <ac:spMk id="3030" creationId="{FC5A4C8A-7FD4-CCCA-6984-5AE27271FB7A}"/>
          </ac:spMkLst>
        </pc:spChg>
        <pc:spChg chg="mod">
          <ac:chgData name="Dhanushree M Y" userId="543c32cd94388fe7" providerId="LiveId" clId="{530696F2-C35A-4482-BE6F-5E79894226A1}" dt="2024-01-05T08:53:05.621" v="280"/>
          <ac:spMkLst>
            <pc:docMk/>
            <pc:sldMk cId="0" sldId="356"/>
            <ac:spMk id="3031" creationId="{3C705D1D-2453-425A-83F5-FFAD7AB28E5D}"/>
          </ac:spMkLst>
        </pc:spChg>
        <pc:spChg chg="mod">
          <ac:chgData name="Dhanushree M Y" userId="543c32cd94388fe7" providerId="LiveId" clId="{530696F2-C35A-4482-BE6F-5E79894226A1}" dt="2024-01-05T08:53:05.621" v="280"/>
          <ac:spMkLst>
            <pc:docMk/>
            <pc:sldMk cId="0" sldId="356"/>
            <ac:spMk id="3032" creationId="{D8103114-9D43-29D5-A431-26C908E41EC6}"/>
          </ac:spMkLst>
        </pc:spChg>
        <pc:spChg chg="mod">
          <ac:chgData name="Dhanushree M Y" userId="543c32cd94388fe7" providerId="LiveId" clId="{530696F2-C35A-4482-BE6F-5E79894226A1}" dt="2024-01-05T08:53:05.621" v="280"/>
          <ac:spMkLst>
            <pc:docMk/>
            <pc:sldMk cId="0" sldId="356"/>
            <ac:spMk id="3033" creationId="{7047894A-D68B-4ADF-6D22-0AC0452995DA}"/>
          </ac:spMkLst>
        </pc:spChg>
        <pc:spChg chg="mod">
          <ac:chgData name="Dhanushree M Y" userId="543c32cd94388fe7" providerId="LiveId" clId="{530696F2-C35A-4482-BE6F-5E79894226A1}" dt="2024-01-05T08:53:05.621" v="280"/>
          <ac:spMkLst>
            <pc:docMk/>
            <pc:sldMk cId="0" sldId="356"/>
            <ac:spMk id="3034" creationId="{EE7A44ED-3831-F511-B353-55AE5056B462}"/>
          </ac:spMkLst>
        </pc:spChg>
        <pc:spChg chg="mod">
          <ac:chgData name="Dhanushree M Y" userId="543c32cd94388fe7" providerId="LiveId" clId="{530696F2-C35A-4482-BE6F-5E79894226A1}" dt="2024-01-05T08:53:05.621" v="280"/>
          <ac:spMkLst>
            <pc:docMk/>
            <pc:sldMk cId="0" sldId="356"/>
            <ac:spMk id="3035" creationId="{FB31BDD1-CC63-423F-A245-E4B85F5AD4D9}"/>
          </ac:spMkLst>
        </pc:spChg>
        <pc:spChg chg="mod">
          <ac:chgData name="Dhanushree M Y" userId="543c32cd94388fe7" providerId="LiveId" clId="{530696F2-C35A-4482-BE6F-5E79894226A1}" dt="2024-01-05T08:53:05.621" v="280"/>
          <ac:spMkLst>
            <pc:docMk/>
            <pc:sldMk cId="0" sldId="356"/>
            <ac:spMk id="3036" creationId="{860D8328-2B60-DFBF-75B2-FDC4810DD13F}"/>
          </ac:spMkLst>
        </pc:spChg>
        <pc:spChg chg="mod">
          <ac:chgData name="Dhanushree M Y" userId="543c32cd94388fe7" providerId="LiveId" clId="{530696F2-C35A-4482-BE6F-5E79894226A1}" dt="2024-01-05T08:53:05.621" v="280"/>
          <ac:spMkLst>
            <pc:docMk/>
            <pc:sldMk cId="0" sldId="356"/>
            <ac:spMk id="3037" creationId="{291D4DD2-1B19-9517-7700-FD40FC811E95}"/>
          </ac:spMkLst>
        </pc:spChg>
        <pc:spChg chg="mod">
          <ac:chgData name="Dhanushree M Y" userId="543c32cd94388fe7" providerId="LiveId" clId="{530696F2-C35A-4482-BE6F-5E79894226A1}" dt="2024-01-05T08:53:05.621" v="280"/>
          <ac:spMkLst>
            <pc:docMk/>
            <pc:sldMk cId="0" sldId="356"/>
            <ac:spMk id="3038" creationId="{8D0F87DC-5282-E63D-563D-581C16EABAFB}"/>
          </ac:spMkLst>
        </pc:spChg>
        <pc:spChg chg="mod">
          <ac:chgData name="Dhanushree M Y" userId="543c32cd94388fe7" providerId="LiveId" clId="{530696F2-C35A-4482-BE6F-5E79894226A1}" dt="2024-01-05T08:53:05.621" v="280"/>
          <ac:spMkLst>
            <pc:docMk/>
            <pc:sldMk cId="0" sldId="356"/>
            <ac:spMk id="3039" creationId="{CF845F84-92CE-BD16-CE85-2FE71370655E}"/>
          </ac:spMkLst>
        </pc:spChg>
        <pc:spChg chg="mod">
          <ac:chgData name="Dhanushree M Y" userId="543c32cd94388fe7" providerId="LiveId" clId="{530696F2-C35A-4482-BE6F-5E79894226A1}" dt="2024-01-05T08:53:05.621" v="280"/>
          <ac:spMkLst>
            <pc:docMk/>
            <pc:sldMk cId="0" sldId="356"/>
            <ac:spMk id="3040" creationId="{76F03579-1C9C-684D-4C99-378ABA0ED5C9}"/>
          </ac:spMkLst>
        </pc:spChg>
        <pc:spChg chg="mod">
          <ac:chgData name="Dhanushree M Y" userId="543c32cd94388fe7" providerId="LiveId" clId="{530696F2-C35A-4482-BE6F-5E79894226A1}" dt="2024-01-05T08:53:05.621" v="280"/>
          <ac:spMkLst>
            <pc:docMk/>
            <pc:sldMk cId="0" sldId="356"/>
            <ac:spMk id="3041" creationId="{57063B4F-A6F2-985C-2B20-A7A3E146C5C9}"/>
          </ac:spMkLst>
        </pc:spChg>
        <pc:spChg chg="mod">
          <ac:chgData name="Dhanushree M Y" userId="543c32cd94388fe7" providerId="LiveId" clId="{530696F2-C35A-4482-BE6F-5E79894226A1}" dt="2024-01-05T08:53:05.621" v="280"/>
          <ac:spMkLst>
            <pc:docMk/>
            <pc:sldMk cId="0" sldId="356"/>
            <ac:spMk id="3042" creationId="{2EA8C3A5-9A4C-BBFD-4A08-EA4EDB4EFCBE}"/>
          </ac:spMkLst>
        </pc:spChg>
        <pc:spChg chg="mod">
          <ac:chgData name="Dhanushree M Y" userId="543c32cd94388fe7" providerId="LiveId" clId="{530696F2-C35A-4482-BE6F-5E79894226A1}" dt="2024-01-05T08:53:05.621" v="280"/>
          <ac:spMkLst>
            <pc:docMk/>
            <pc:sldMk cId="0" sldId="356"/>
            <ac:spMk id="3043" creationId="{C4772D13-9204-1A4F-AC20-BA063ADC0F51}"/>
          </ac:spMkLst>
        </pc:spChg>
        <pc:spChg chg="mod">
          <ac:chgData name="Dhanushree M Y" userId="543c32cd94388fe7" providerId="LiveId" clId="{530696F2-C35A-4482-BE6F-5E79894226A1}" dt="2024-01-05T08:53:05.621" v="280"/>
          <ac:spMkLst>
            <pc:docMk/>
            <pc:sldMk cId="0" sldId="356"/>
            <ac:spMk id="3044" creationId="{AE6AF4CB-5144-69A1-88CC-CF8EF1C9CB9F}"/>
          </ac:spMkLst>
        </pc:spChg>
        <pc:spChg chg="mod">
          <ac:chgData name="Dhanushree M Y" userId="543c32cd94388fe7" providerId="LiveId" clId="{530696F2-C35A-4482-BE6F-5E79894226A1}" dt="2024-01-05T08:53:05.621" v="280"/>
          <ac:spMkLst>
            <pc:docMk/>
            <pc:sldMk cId="0" sldId="356"/>
            <ac:spMk id="3045" creationId="{654A8BDF-40DF-5910-FDB0-D26A1F0CFBE7}"/>
          </ac:spMkLst>
        </pc:spChg>
        <pc:spChg chg="mod">
          <ac:chgData name="Dhanushree M Y" userId="543c32cd94388fe7" providerId="LiveId" clId="{530696F2-C35A-4482-BE6F-5E79894226A1}" dt="2024-01-05T08:53:05.621" v="280"/>
          <ac:spMkLst>
            <pc:docMk/>
            <pc:sldMk cId="0" sldId="356"/>
            <ac:spMk id="3046" creationId="{AB31BDB7-B0BC-ADAA-48AD-23C109D33039}"/>
          </ac:spMkLst>
        </pc:spChg>
        <pc:spChg chg="mod">
          <ac:chgData name="Dhanushree M Y" userId="543c32cd94388fe7" providerId="LiveId" clId="{530696F2-C35A-4482-BE6F-5E79894226A1}" dt="2024-01-05T08:53:05.621" v="280"/>
          <ac:spMkLst>
            <pc:docMk/>
            <pc:sldMk cId="0" sldId="356"/>
            <ac:spMk id="3047" creationId="{85E490EB-52F4-E3BD-F028-6D4B77F740C0}"/>
          </ac:spMkLst>
        </pc:spChg>
        <pc:spChg chg="mod">
          <ac:chgData name="Dhanushree M Y" userId="543c32cd94388fe7" providerId="LiveId" clId="{530696F2-C35A-4482-BE6F-5E79894226A1}" dt="2024-01-05T08:53:05.621" v="280"/>
          <ac:spMkLst>
            <pc:docMk/>
            <pc:sldMk cId="0" sldId="356"/>
            <ac:spMk id="3048" creationId="{00E1A354-57C5-F6D6-2CC2-E25AF9830B26}"/>
          </ac:spMkLst>
        </pc:spChg>
        <pc:spChg chg="mod">
          <ac:chgData name="Dhanushree M Y" userId="543c32cd94388fe7" providerId="LiveId" clId="{530696F2-C35A-4482-BE6F-5E79894226A1}" dt="2024-01-05T08:53:05.621" v="280"/>
          <ac:spMkLst>
            <pc:docMk/>
            <pc:sldMk cId="0" sldId="356"/>
            <ac:spMk id="3049" creationId="{036DBFD6-AD08-DA02-B0E4-38A2E00DCE3A}"/>
          </ac:spMkLst>
        </pc:spChg>
        <pc:spChg chg="mod">
          <ac:chgData name="Dhanushree M Y" userId="543c32cd94388fe7" providerId="LiveId" clId="{530696F2-C35A-4482-BE6F-5E79894226A1}" dt="2024-01-05T08:53:05.621" v="280"/>
          <ac:spMkLst>
            <pc:docMk/>
            <pc:sldMk cId="0" sldId="356"/>
            <ac:spMk id="3050" creationId="{15963B8F-A86C-E5F4-FA01-7FDB324F4A7E}"/>
          </ac:spMkLst>
        </pc:spChg>
        <pc:spChg chg="mod">
          <ac:chgData name="Dhanushree M Y" userId="543c32cd94388fe7" providerId="LiveId" clId="{530696F2-C35A-4482-BE6F-5E79894226A1}" dt="2024-01-05T08:53:05.621" v="280"/>
          <ac:spMkLst>
            <pc:docMk/>
            <pc:sldMk cId="0" sldId="356"/>
            <ac:spMk id="3051" creationId="{F2692160-6E55-9348-0410-3BDB99F214DC}"/>
          </ac:spMkLst>
        </pc:spChg>
        <pc:spChg chg="mod">
          <ac:chgData name="Dhanushree M Y" userId="543c32cd94388fe7" providerId="LiveId" clId="{530696F2-C35A-4482-BE6F-5E79894226A1}" dt="2024-01-05T08:53:05.621" v="280"/>
          <ac:spMkLst>
            <pc:docMk/>
            <pc:sldMk cId="0" sldId="356"/>
            <ac:spMk id="3052" creationId="{515FC8FB-FEC1-FAD1-4899-BAF61EEEEA89}"/>
          </ac:spMkLst>
        </pc:spChg>
        <pc:spChg chg="mod">
          <ac:chgData name="Dhanushree M Y" userId="543c32cd94388fe7" providerId="LiveId" clId="{530696F2-C35A-4482-BE6F-5E79894226A1}" dt="2024-01-05T08:53:05.621" v="280"/>
          <ac:spMkLst>
            <pc:docMk/>
            <pc:sldMk cId="0" sldId="356"/>
            <ac:spMk id="3053" creationId="{7A77CAD2-8113-CD0D-386A-721918BF379F}"/>
          </ac:spMkLst>
        </pc:spChg>
        <pc:spChg chg="mod">
          <ac:chgData name="Dhanushree M Y" userId="543c32cd94388fe7" providerId="LiveId" clId="{530696F2-C35A-4482-BE6F-5E79894226A1}" dt="2024-01-05T08:53:05.621" v="280"/>
          <ac:spMkLst>
            <pc:docMk/>
            <pc:sldMk cId="0" sldId="356"/>
            <ac:spMk id="3054" creationId="{C4D6738F-EF85-CB33-DD36-4B90F77BCE9A}"/>
          </ac:spMkLst>
        </pc:spChg>
        <pc:spChg chg="mod">
          <ac:chgData name="Dhanushree M Y" userId="543c32cd94388fe7" providerId="LiveId" clId="{530696F2-C35A-4482-BE6F-5E79894226A1}" dt="2024-01-05T08:53:05.621" v="280"/>
          <ac:spMkLst>
            <pc:docMk/>
            <pc:sldMk cId="0" sldId="356"/>
            <ac:spMk id="3055" creationId="{EAC2F6F0-D6AB-29A7-6FF9-23554C98B402}"/>
          </ac:spMkLst>
        </pc:spChg>
        <pc:spChg chg="mod">
          <ac:chgData name="Dhanushree M Y" userId="543c32cd94388fe7" providerId="LiveId" clId="{530696F2-C35A-4482-BE6F-5E79894226A1}" dt="2024-01-05T08:53:05.621" v="280"/>
          <ac:spMkLst>
            <pc:docMk/>
            <pc:sldMk cId="0" sldId="356"/>
            <ac:spMk id="3056" creationId="{069F0492-26E7-033E-300E-77BE10421E45}"/>
          </ac:spMkLst>
        </pc:spChg>
        <pc:spChg chg="mod">
          <ac:chgData name="Dhanushree M Y" userId="543c32cd94388fe7" providerId="LiveId" clId="{530696F2-C35A-4482-BE6F-5E79894226A1}" dt="2024-01-05T08:53:05.621" v="280"/>
          <ac:spMkLst>
            <pc:docMk/>
            <pc:sldMk cId="0" sldId="356"/>
            <ac:spMk id="3057" creationId="{470E5EA5-24A1-43E1-600B-058EE4DE391C}"/>
          </ac:spMkLst>
        </pc:spChg>
        <pc:spChg chg="mod">
          <ac:chgData name="Dhanushree M Y" userId="543c32cd94388fe7" providerId="LiveId" clId="{530696F2-C35A-4482-BE6F-5E79894226A1}" dt="2024-01-05T08:53:05.621" v="280"/>
          <ac:spMkLst>
            <pc:docMk/>
            <pc:sldMk cId="0" sldId="356"/>
            <ac:spMk id="3058" creationId="{E59CA2A6-AC62-FA08-2380-D54AD22F285E}"/>
          </ac:spMkLst>
        </pc:spChg>
        <pc:spChg chg="mod">
          <ac:chgData name="Dhanushree M Y" userId="543c32cd94388fe7" providerId="LiveId" clId="{530696F2-C35A-4482-BE6F-5E79894226A1}" dt="2024-01-05T08:53:05.621" v="280"/>
          <ac:spMkLst>
            <pc:docMk/>
            <pc:sldMk cId="0" sldId="356"/>
            <ac:spMk id="3059" creationId="{685451D7-EEA9-B033-B3C4-3342BE585622}"/>
          </ac:spMkLst>
        </pc:spChg>
        <pc:spChg chg="mod">
          <ac:chgData name="Dhanushree M Y" userId="543c32cd94388fe7" providerId="LiveId" clId="{530696F2-C35A-4482-BE6F-5E79894226A1}" dt="2024-01-05T08:53:05.621" v="280"/>
          <ac:spMkLst>
            <pc:docMk/>
            <pc:sldMk cId="0" sldId="356"/>
            <ac:spMk id="3060" creationId="{B536EF52-80B7-2140-99D3-ADFBCD31E77F}"/>
          </ac:spMkLst>
        </pc:spChg>
        <pc:spChg chg="mod">
          <ac:chgData name="Dhanushree M Y" userId="543c32cd94388fe7" providerId="LiveId" clId="{530696F2-C35A-4482-BE6F-5E79894226A1}" dt="2024-01-05T08:53:05.621" v="280"/>
          <ac:spMkLst>
            <pc:docMk/>
            <pc:sldMk cId="0" sldId="356"/>
            <ac:spMk id="3061" creationId="{07BB34B5-2775-CF98-5750-C566EE713552}"/>
          </ac:spMkLst>
        </pc:spChg>
        <pc:spChg chg="mod">
          <ac:chgData name="Dhanushree M Y" userId="543c32cd94388fe7" providerId="LiveId" clId="{530696F2-C35A-4482-BE6F-5E79894226A1}" dt="2024-01-05T08:53:05.621" v="280"/>
          <ac:spMkLst>
            <pc:docMk/>
            <pc:sldMk cId="0" sldId="356"/>
            <ac:spMk id="3062" creationId="{954B4D6A-9DB2-AE4C-4CFC-F3815674BC2D}"/>
          </ac:spMkLst>
        </pc:spChg>
        <pc:spChg chg="mod">
          <ac:chgData name="Dhanushree M Y" userId="543c32cd94388fe7" providerId="LiveId" clId="{530696F2-C35A-4482-BE6F-5E79894226A1}" dt="2024-01-05T08:53:05.621" v="280"/>
          <ac:spMkLst>
            <pc:docMk/>
            <pc:sldMk cId="0" sldId="356"/>
            <ac:spMk id="3063" creationId="{5C4A2E78-658E-DC0B-19AD-B79770EE9190}"/>
          </ac:spMkLst>
        </pc:spChg>
        <pc:spChg chg="mod">
          <ac:chgData name="Dhanushree M Y" userId="543c32cd94388fe7" providerId="LiveId" clId="{530696F2-C35A-4482-BE6F-5E79894226A1}" dt="2024-01-05T08:53:05.621" v="280"/>
          <ac:spMkLst>
            <pc:docMk/>
            <pc:sldMk cId="0" sldId="356"/>
            <ac:spMk id="3064" creationId="{BE845A74-79B3-1FB3-D26B-C056DC170988}"/>
          </ac:spMkLst>
        </pc:spChg>
        <pc:spChg chg="mod">
          <ac:chgData name="Dhanushree M Y" userId="543c32cd94388fe7" providerId="LiveId" clId="{530696F2-C35A-4482-BE6F-5E79894226A1}" dt="2024-01-05T08:53:05.621" v="280"/>
          <ac:spMkLst>
            <pc:docMk/>
            <pc:sldMk cId="0" sldId="356"/>
            <ac:spMk id="3065" creationId="{948A4F3A-0C34-99B5-FA7C-72B5E82A01E2}"/>
          </ac:spMkLst>
        </pc:spChg>
        <pc:spChg chg="mod">
          <ac:chgData name="Dhanushree M Y" userId="543c32cd94388fe7" providerId="LiveId" clId="{530696F2-C35A-4482-BE6F-5E79894226A1}" dt="2024-01-05T08:53:05.621" v="280"/>
          <ac:spMkLst>
            <pc:docMk/>
            <pc:sldMk cId="0" sldId="356"/>
            <ac:spMk id="3066" creationId="{18916EBD-9ADA-30DC-9BF9-290D34E2812C}"/>
          </ac:spMkLst>
        </pc:spChg>
        <pc:spChg chg="mod">
          <ac:chgData name="Dhanushree M Y" userId="543c32cd94388fe7" providerId="LiveId" clId="{530696F2-C35A-4482-BE6F-5E79894226A1}" dt="2024-01-05T08:53:05.621" v="280"/>
          <ac:spMkLst>
            <pc:docMk/>
            <pc:sldMk cId="0" sldId="356"/>
            <ac:spMk id="3067" creationId="{30BC1D8F-2A07-6870-4682-2D49F45C42F8}"/>
          </ac:spMkLst>
        </pc:spChg>
        <pc:spChg chg="mod">
          <ac:chgData name="Dhanushree M Y" userId="543c32cd94388fe7" providerId="LiveId" clId="{530696F2-C35A-4482-BE6F-5E79894226A1}" dt="2024-01-05T08:53:05.621" v="280"/>
          <ac:spMkLst>
            <pc:docMk/>
            <pc:sldMk cId="0" sldId="356"/>
            <ac:spMk id="3068" creationId="{5F697D22-50AD-2A10-FC2F-7D5DA34D820D}"/>
          </ac:spMkLst>
        </pc:spChg>
        <pc:spChg chg="mod">
          <ac:chgData name="Dhanushree M Y" userId="543c32cd94388fe7" providerId="LiveId" clId="{530696F2-C35A-4482-BE6F-5E79894226A1}" dt="2024-01-05T08:53:05.621" v="280"/>
          <ac:spMkLst>
            <pc:docMk/>
            <pc:sldMk cId="0" sldId="356"/>
            <ac:spMk id="3069" creationId="{3E7EE908-4D1E-BF70-98DD-3493F25D3B99}"/>
          </ac:spMkLst>
        </pc:spChg>
        <pc:spChg chg="mod">
          <ac:chgData name="Dhanushree M Y" userId="543c32cd94388fe7" providerId="LiveId" clId="{530696F2-C35A-4482-BE6F-5E79894226A1}" dt="2024-01-05T08:53:05.621" v="280"/>
          <ac:spMkLst>
            <pc:docMk/>
            <pc:sldMk cId="0" sldId="356"/>
            <ac:spMk id="3070" creationId="{EF579A1C-A6E4-608C-E7E6-5A59C84B1BE2}"/>
          </ac:spMkLst>
        </pc:spChg>
        <pc:spChg chg="mod">
          <ac:chgData name="Dhanushree M Y" userId="543c32cd94388fe7" providerId="LiveId" clId="{530696F2-C35A-4482-BE6F-5E79894226A1}" dt="2024-01-05T08:53:05.621" v="280"/>
          <ac:spMkLst>
            <pc:docMk/>
            <pc:sldMk cId="0" sldId="356"/>
            <ac:spMk id="3071" creationId="{FA5FCB72-AC93-3C8C-C422-DEFA6970E161}"/>
          </ac:spMkLst>
        </pc:spChg>
        <pc:spChg chg="mod">
          <ac:chgData name="Dhanushree M Y" userId="543c32cd94388fe7" providerId="LiveId" clId="{530696F2-C35A-4482-BE6F-5E79894226A1}" dt="2024-01-05T08:53:05.621" v="280"/>
          <ac:spMkLst>
            <pc:docMk/>
            <pc:sldMk cId="0" sldId="356"/>
            <ac:spMk id="3072" creationId="{772FB70A-3995-0AD8-49D4-A6EEB5D788A2}"/>
          </ac:spMkLst>
        </pc:spChg>
        <pc:spChg chg="mod">
          <ac:chgData name="Dhanushree M Y" userId="543c32cd94388fe7" providerId="LiveId" clId="{530696F2-C35A-4482-BE6F-5E79894226A1}" dt="2024-01-05T08:53:05.621" v="280"/>
          <ac:spMkLst>
            <pc:docMk/>
            <pc:sldMk cId="0" sldId="356"/>
            <ac:spMk id="3073" creationId="{AD320619-815A-9974-657E-A819811663B1}"/>
          </ac:spMkLst>
        </pc:spChg>
        <pc:spChg chg="mod">
          <ac:chgData name="Dhanushree M Y" userId="543c32cd94388fe7" providerId="LiveId" clId="{530696F2-C35A-4482-BE6F-5E79894226A1}" dt="2024-01-05T08:53:05.621" v="280"/>
          <ac:spMkLst>
            <pc:docMk/>
            <pc:sldMk cId="0" sldId="356"/>
            <ac:spMk id="3074" creationId="{FB0194AE-F800-BB37-C1CD-7E6119940FD5}"/>
          </ac:spMkLst>
        </pc:spChg>
        <pc:spChg chg="mod">
          <ac:chgData name="Dhanushree M Y" userId="543c32cd94388fe7" providerId="LiveId" clId="{530696F2-C35A-4482-BE6F-5E79894226A1}" dt="2024-01-05T08:53:05.621" v="280"/>
          <ac:spMkLst>
            <pc:docMk/>
            <pc:sldMk cId="0" sldId="356"/>
            <ac:spMk id="3075" creationId="{FBD97FCA-A4DC-96DD-D077-8E585B04CD94}"/>
          </ac:spMkLst>
        </pc:spChg>
        <pc:spChg chg="mod">
          <ac:chgData name="Dhanushree M Y" userId="543c32cd94388fe7" providerId="LiveId" clId="{530696F2-C35A-4482-BE6F-5E79894226A1}" dt="2024-01-05T08:53:05.621" v="280"/>
          <ac:spMkLst>
            <pc:docMk/>
            <pc:sldMk cId="0" sldId="356"/>
            <ac:spMk id="3076" creationId="{AA13D411-8C21-C74D-72E8-3A052DF181CB}"/>
          </ac:spMkLst>
        </pc:spChg>
        <pc:spChg chg="mod">
          <ac:chgData name="Dhanushree M Y" userId="543c32cd94388fe7" providerId="LiveId" clId="{530696F2-C35A-4482-BE6F-5E79894226A1}" dt="2024-01-05T08:53:05.621" v="280"/>
          <ac:spMkLst>
            <pc:docMk/>
            <pc:sldMk cId="0" sldId="356"/>
            <ac:spMk id="3077" creationId="{59457E34-9F2E-2AEA-D9DD-1B68286794F6}"/>
          </ac:spMkLst>
        </pc:spChg>
        <pc:spChg chg="mod">
          <ac:chgData name="Dhanushree M Y" userId="543c32cd94388fe7" providerId="LiveId" clId="{530696F2-C35A-4482-BE6F-5E79894226A1}" dt="2024-01-05T08:53:05.621" v="280"/>
          <ac:spMkLst>
            <pc:docMk/>
            <pc:sldMk cId="0" sldId="356"/>
            <ac:spMk id="3078" creationId="{BD772214-BBE5-711D-4727-72E48AB51935}"/>
          </ac:spMkLst>
        </pc:spChg>
        <pc:spChg chg="mod">
          <ac:chgData name="Dhanushree M Y" userId="543c32cd94388fe7" providerId="LiveId" clId="{530696F2-C35A-4482-BE6F-5E79894226A1}" dt="2024-01-05T08:53:05.621" v="280"/>
          <ac:spMkLst>
            <pc:docMk/>
            <pc:sldMk cId="0" sldId="356"/>
            <ac:spMk id="3079" creationId="{385CFB8D-898B-40EA-5814-69F555C5525E}"/>
          </ac:spMkLst>
        </pc:spChg>
        <pc:spChg chg="mod">
          <ac:chgData name="Dhanushree M Y" userId="543c32cd94388fe7" providerId="LiveId" clId="{530696F2-C35A-4482-BE6F-5E79894226A1}" dt="2024-01-05T08:53:05.621" v="280"/>
          <ac:spMkLst>
            <pc:docMk/>
            <pc:sldMk cId="0" sldId="356"/>
            <ac:spMk id="3080" creationId="{EF3AE73D-73DD-DEA7-3C5F-1E6226A745C7}"/>
          </ac:spMkLst>
        </pc:spChg>
        <pc:spChg chg="mod">
          <ac:chgData name="Dhanushree M Y" userId="543c32cd94388fe7" providerId="LiveId" clId="{530696F2-C35A-4482-BE6F-5E79894226A1}" dt="2024-01-05T08:53:05.621" v="280"/>
          <ac:spMkLst>
            <pc:docMk/>
            <pc:sldMk cId="0" sldId="356"/>
            <ac:spMk id="3081" creationId="{31F5E0E4-8F4C-C920-899D-13042468F14C}"/>
          </ac:spMkLst>
        </pc:spChg>
        <pc:spChg chg="mod">
          <ac:chgData name="Dhanushree M Y" userId="543c32cd94388fe7" providerId="LiveId" clId="{530696F2-C35A-4482-BE6F-5E79894226A1}" dt="2024-01-05T08:53:05.621" v="280"/>
          <ac:spMkLst>
            <pc:docMk/>
            <pc:sldMk cId="0" sldId="356"/>
            <ac:spMk id="3082" creationId="{ED9B3358-E30F-A814-345B-A62B2BA3DD2E}"/>
          </ac:spMkLst>
        </pc:spChg>
        <pc:spChg chg="mod">
          <ac:chgData name="Dhanushree M Y" userId="543c32cd94388fe7" providerId="LiveId" clId="{530696F2-C35A-4482-BE6F-5E79894226A1}" dt="2024-01-05T08:53:05.621" v="280"/>
          <ac:spMkLst>
            <pc:docMk/>
            <pc:sldMk cId="0" sldId="356"/>
            <ac:spMk id="3083" creationId="{525C41C4-24EF-5885-4863-DC509A668C82}"/>
          </ac:spMkLst>
        </pc:spChg>
        <pc:spChg chg="mod">
          <ac:chgData name="Dhanushree M Y" userId="543c32cd94388fe7" providerId="LiveId" clId="{530696F2-C35A-4482-BE6F-5E79894226A1}" dt="2024-01-05T08:53:05.621" v="280"/>
          <ac:spMkLst>
            <pc:docMk/>
            <pc:sldMk cId="0" sldId="356"/>
            <ac:spMk id="3084" creationId="{A97CD82B-44B7-7C11-DF3F-9108F800F05C}"/>
          </ac:spMkLst>
        </pc:spChg>
        <pc:spChg chg="mod">
          <ac:chgData name="Dhanushree M Y" userId="543c32cd94388fe7" providerId="LiveId" clId="{530696F2-C35A-4482-BE6F-5E79894226A1}" dt="2024-01-05T08:53:05.621" v="280"/>
          <ac:spMkLst>
            <pc:docMk/>
            <pc:sldMk cId="0" sldId="356"/>
            <ac:spMk id="3085" creationId="{6057E1A4-D59A-2BEA-0E74-688332B103B2}"/>
          </ac:spMkLst>
        </pc:spChg>
        <pc:spChg chg="mod">
          <ac:chgData name="Dhanushree M Y" userId="543c32cd94388fe7" providerId="LiveId" clId="{530696F2-C35A-4482-BE6F-5E79894226A1}" dt="2024-01-05T08:53:05.621" v="280"/>
          <ac:spMkLst>
            <pc:docMk/>
            <pc:sldMk cId="0" sldId="356"/>
            <ac:spMk id="3086" creationId="{96027D79-F2C8-7B54-94A6-F7DD260D3F41}"/>
          </ac:spMkLst>
        </pc:spChg>
        <pc:spChg chg="mod">
          <ac:chgData name="Dhanushree M Y" userId="543c32cd94388fe7" providerId="LiveId" clId="{530696F2-C35A-4482-BE6F-5E79894226A1}" dt="2024-01-05T08:53:05.621" v="280"/>
          <ac:spMkLst>
            <pc:docMk/>
            <pc:sldMk cId="0" sldId="356"/>
            <ac:spMk id="3087" creationId="{CD4CBF18-3DFC-D38B-1BD2-8924D51B00E4}"/>
          </ac:spMkLst>
        </pc:spChg>
        <pc:spChg chg="mod">
          <ac:chgData name="Dhanushree M Y" userId="543c32cd94388fe7" providerId="LiveId" clId="{530696F2-C35A-4482-BE6F-5E79894226A1}" dt="2024-01-05T08:53:05.621" v="280"/>
          <ac:spMkLst>
            <pc:docMk/>
            <pc:sldMk cId="0" sldId="356"/>
            <ac:spMk id="3088" creationId="{AA21AF9B-7C44-9C8F-3823-0AF59DE8B055}"/>
          </ac:spMkLst>
        </pc:spChg>
        <pc:spChg chg="mod">
          <ac:chgData name="Dhanushree M Y" userId="543c32cd94388fe7" providerId="LiveId" clId="{530696F2-C35A-4482-BE6F-5E79894226A1}" dt="2024-01-05T08:53:05.621" v="280"/>
          <ac:spMkLst>
            <pc:docMk/>
            <pc:sldMk cId="0" sldId="356"/>
            <ac:spMk id="3089" creationId="{39C5EEA1-D632-BA6A-22A6-4AAB7460CF78}"/>
          </ac:spMkLst>
        </pc:spChg>
        <pc:spChg chg="mod">
          <ac:chgData name="Dhanushree M Y" userId="543c32cd94388fe7" providerId="LiveId" clId="{530696F2-C35A-4482-BE6F-5E79894226A1}" dt="2024-01-05T08:53:05.621" v="280"/>
          <ac:spMkLst>
            <pc:docMk/>
            <pc:sldMk cId="0" sldId="356"/>
            <ac:spMk id="3090" creationId="{018B61FA-708F-7F2A-D8C6-B1C96903AF35}"/>
          </ac:spMkLst>
        </pc:spChg>
        <pc:spChg chg="mod">
          <ac:chgData name="Dhanushree M Y" userId="543c32cd94388fe7" providerId="LiveId" clId="{530696F2-C35A-4482-BE6F-5E79894226A1}" dt="2024-01-05T08:53:05.621" v="280"/>
          <ac:spMkLst>
            <pc:docMk/>
            <pc:sldMk cId="0" sldId="356"/>
            <ac:spMk id="3091" creationId="{21EBB767-0F9C-145E-17B1-DBD2C50A17B1}"/>
          </ac:spMkLst>
        </pc:spChg>
        <pc:spChg chg="mod">
          <ac:chgData name="Dhanushree M Y" userId="543c32cd94388fe7" providerId="LiveId" clId="{530696F2-C35A-4482-BE6F-5E79894226A1}" dt="2024-01-05T08:53:05.621" v="280"/>
          <ac:spMkLst>
            <pc:docMk/>
            <pc:sldMk cId="0" sldId="356"/>
            <ac:spMk id="3092" creationId="{41CC1D13-CBFD-C910-390E-C9C041440651}"/>
          </ac:spMkLst>
        </pc:spChg>
        <pc:spChg chg="mod">
          <ac:chgData name="Dhanushree M Y" userId="543c32cd94388fe7" providerId="LiveId" clId="{530696F2-C35A-4482-BE6F-5E79894226A1}" dt="2024-01-05T08:53:05.621" v="280"/>
          <ac:spMkLst>
            <pc:docMk/>
            <pc:sldMk cId="0" sldId="356"/>
            <ac:spMk id="3093" creationId="{07EA7143-0225-D0D0-67EC-56D5E5B4AEBF}"/>
          </ac:spMkLst>
        </pc:spChg>
        <pc:spChg chg="mod">
          <ac:chgData name="Dhanushree M Y" userId="543c32cd94388fe7" providerId="LiveId" clId="{530696F2-C35A-4482-BE6F-5E79894226A1}" dt="2024-01-05T08:53:05.621" v="280"/>
          <ac:spMkLst>
            <pc:docMk/>
            <pc:sldMk cId="0" sldId="356"/>
            <ac:spMk id="3094" creationId="{AD8E1CB6-4ABF-B2DB-9B25-106F9A2DF9D5}"/>
          </ac:spMkLst>
        </pc:spChg>
        <pc:spChg chg="mod">
          <ac:chgData name="Dhanushree M Y" userId="543c32cd94388fe7" providerId="LiveId" clId="{530696F2-C35A-4482-BE6F-5E79894226A1}" dt="2024-01-05T08:53:05.621" v="280"/>
          <ac:spMkLst>
            <pc:docMk/>
            <pc:sldMk cId="0" sldId="356"/>
            <ac:spMk id="3095" creationId="{8140300B-4D0F-96E0-E6B6-2789B59C543B}"/>
          </ac:spMkLst>
        </pc:spChg>
        <pc:spChg chg="mod">
          <ac:chgData name="Dhanushree M Y" userId="543c32cd94388fe7" providerId="LiveId" clId="{530696F2-C35A-4482-BE6F-5E79894226A1}" dt="2024-01-05T08:53:05.621" v="280"/>
          <ac:spMkLst>
            <pc:docMk/>
            <pc:sldMk cId="0" sldId="356"/>
            <ac:spMk id="3096" creationId="{0316ED3C-35BD-ACA5-10F1-BA1FD5BB06FA}"/>
          </ac:spMkLst>
        </pc:spChg>
        <pc:spChg chg="mod">
          <ac:chgData name="Dhanushree M Y" userId="543c32cd94388fe7" providerId="LiveId" clId="{530696F2-C35A-4482-BE6F-5E79894226A1}" dt="2024-01-05T08:53:05.621" v="280"/>
          <ac:spMkLst>
            <pc:docMk/>
            <pc:sldMk cId="0" sldId="356"/>
            <ac:spMk id="3097" creationId="{A11EE77F-FAC3-6245-EC05-D449FACE960D}"/>
          </ac:spMkLst>
        </pc:spChg>
        <pc:spChg chg="mod">
          <ac:chgData name="Dhanushree M Y" userId="543c32cd94388fe7" providerId="LiveId" clId="{530696F2-C35A-4482-BE6F-5E79894226A1}" dt="2024-01-05T08:53:05.621" v="280"/>
          <ac:spMkLst>
            <pc:docMk/>
            <pc:sldMk cId="0" sldId="356"/>
            <ac:spMk id="3098" creationId="{DF40551F-9C23-A93C-BC1A-E7B4AD45D72B}"/>
          </ac:spMkLst>
        </pc:spChg>
        <pc:spChg chg="mod">
          <ac:chgData name="Dhanushree M Y" userId="543c32cd94388fe7" providerId="LiveId" clId="{530696F2-C35A-4482-BE6F-5E79894226A1}" dt="2024-01-05T08:53:05.621" v="280"/>
          <ac:spMkLst>
            <pc:docMk/>
            <pc:sldMk cId="0" sldId="356"/>
            <ac:spMk id="3099" creationId="{DF1C4A59-0938-BDA4-0D38-CE70AD3CF990}"/>
          </ac:spMkLst>
        </pc:spChg>
        <pc:spChg chg="mod">
          <ac:chgData name="Dhanushree M Y" userId="543c32cd94388fe7" providerId="LiveId" clId="{530696F2-C35A-4482-BE6F-5E79894226A1}" dt="2024-01-05T08:53:05.621" v="280"/>
          <ac:spMkLst>
            <pc:docMk/>
            <pc:sldMk cId="0" sldId="356"/>
            <ac:spMk id="3100" creationId="{A5B15B5D-250B-65C3-9B34-02125C79A932}"/>
          </ac:spMkLst>
        </pc:spChg>
        <pc:spChg chg="mod">
          <ac:chgData name="Dhanushree M Y" userId="543c32cd94388fe7" providerId="LiveId" clId="{530696F2-C35A-4482-BE6F-5E79894226A1}" dt="2024-01-05T08:53:05.621" v="280"/>
          <ac:spMkLst>
            <pc:docMk/>
            <pc:sldMk cId="0" sldId="356"/>
            <ac:spMk id="3101" creationId="{6D997321-4366-03DB-4810-30998CC5EE06}"/>
          </ac:spMkLst>
        </pc:spChg>
        <pc:spChg chg="mod">
          <ac:chgData name="Dhanushree M Y" userId="543c32cd94388fe7" providerId="LiveId" clId="{530696F2-C35A-4482-BE6F-5E79894226A1}" dt="2024-01-05T08:53:05.621" v="280"/>
          <ac:spMkLst>
            <pc:docMk/>
            <pc:sldMk cId="0" sldId="356"/>
            <ac:spMk id="3102" creationId="{A00FC606-5D72-B2CA-D570-FFAA75F95E45}"/>
          </ac:spMkLst>
        </pc:spChg>
        <pc:spChg chg="mod">
          <ac:chgData name="Dhanushree M Y" userId="543c32cd94388fe7" providerId="LiveId" clId="{530696F2-C35A-4482-BE6F-5E79894226A1}" dt="2024-01-05T08:53:05.621" v="280"/>
          <ac:spMkLst>
            <pc:docMk/>
            <pc:sldMk cId="0" sldId="356"/>
            <ac:spMk id="3103" creationId="{D8B83484-BE2D-B29F-4E05-CDEBE24391DF}"/>
          </ac:spMkLst>
        </pc:spChg>
        <pc:spChg chg="mod">
          <ac:chgData name="Dhanushree M Y" userId="543c32cd94388fe7" providerId="LiveId" clId="{530696F2-C35A-4482-BE6F-5E79894226A1}" dt="2024-01-05T08:53:05.621" v="280"/>
          <ac:spMkLst>
            <pc:docMk/>
            <pc:sldMk cId="0" sldId="356"/>
            <ac:spMk id="3104" creationId="{3E6C0CC3-BC3D-6063-88BE-0513BA43B74A}"/>
          </ac:spMkLst>
        </pc:spChg>
        <pc:spChg chg="mod">
          <ac:chgData name="Dhanushree M Y" userId="543c32cd94388fe7" providerId="LiveId" clId="{530696F2-C35A-4482-BE6F-5E79894226A1}" dt="2024-01-05T08:53:05.621" v="280"/>
          <ac:spMkLst>
            <pc:docMk/>
            <pc:sldMk cId="0" sldId="356"/>
            <ac:spMk id="3105" creationId="{3188C4A5-C166-6F50-582D-0CBA753B827C}"/>
          </ac:spMkLst>
        </pc:spChg>
        <pc:spChg chg="mod">
          <ac:chgData name="Dhanushree M Y" userId="543c32cd94388fe7" providerId="LiveId" clId="{530696F2-C35A-4482-BE6F-5E79894226A1}" dt="2024-01-05T08:53:05.621" v="280"/>
          <ac:spMkLst>
            <pc:docMk/>
            <pc:sldMk cId="0" sldId="356"/>
            <ac:spMk id="3106" creationId="{AFD4CA77-1EF2-34D8-5A34-85FF5EC3AD06}"/>
          </ac:spMkLst>
        </pc:spChg>
        <pc:spChg chg="mod">
          <ac:chgData name="Dhanushree M Y" userId="543c32cd94388fe7" providerId="LiveId" clId="{530696F2-C35A-4482-BE6F-5E79894226A1}" dt="2024-01-05T08:53:05.621" v="280"/>
          <ac:spMkLst>
            <pc:docMk/>
            <pc:sldMk cId="0" sldId="356"/>
            <ac:spMk id="3107" creationId="{8058BC2C-2ED6-AE5D-FC76-1AA845497897}"/>
          </ac:spMkLst>
        </pc:spChg>
        <pc:spChg chg="mod">
          <ac:chgData name="Dhanushree M Y" userId="543c32cd94388fe7" providerId="LiveId" clId="{530696F2-C35A-4482-BE6F-5E79894226A1}" dt="2024-01-05T08:53:05.621" v="280"/>
          <ac:spMkLst>
            <pc:docMk/>
            <pc:sldMk cId="0" sldId="356"/>
            <ac:spMk id="3108" creationId="{0E287EE0-B071-29BC-41BB-AE7C7E93E513}"/>
          </ac:spMkLst>
        </pc:spChg>
        <pc:spChg chg="mod">
          <ac:chgData name="Dhanushree M Y" userId="543c32cd94388fe7" providerId="LiveId" clId="{530696F2-C35A-4482-BE6F-5E79894226A1}" dt="2024-01-05T08:53:05.621" v="280"/>
          <ac:spMkLst>
            <pc:docMk/>
            <pc:sldMk cId="0" sldId="356"/>
            <ac:spMk id="3109" creationId="{E8C318BA-3D31-A6B7-0153-535134CE9ACD}"/>
          </ac:spMkLst>
        </pc:spChg>
        <pc:spChg chg="mod">
          <ac:chgData name="Dhanushree M Y" userId="543c32cd94388fe7" providerId="LiveId" clId="{530696F2-C35A-4482-BE6F-5E79894226A1}" dt="2024-01-05T08:53:05.621" v="280"/>
          <ac:spMkLst>
            <pc:docMk/>
            <pc:sldMk cId="0" sldId="356"/>
            <ac:spMk id="3110" creationId="{2F9D795A-25E3-12F4-1477-73BD3330A178}"/>
          </ac:spMkLst>
        </pc:spChg>
        <pc:spChg chg="mod">
          <ac:chgData name="Dhanushree M Y" userId="543c32cd94388fe7" providerId="LiveId" clId="{530696F2-C35A-4482-BE6F-5E79894226A1}" dt="2024-01-05T08:53:05.621" v="280"/>
          <ac:spMkLst>
            <pc:docMk/>
            <pc:sldMk cId="0" sldId="356"/>
            <ac:spMk id="3111" creationId="{07793645-959E-AAED-FBAD-45557A70A406}"/>
          </ac:spMkLst>
        </pc:spChg>
        <pc:spChg chg="mod">
          <ac:chgData name="Dhanushree M Y" userId="543c32cd94388fe7" providerId="LiveId" clId="{530696F2-C35A-4482-BE6F-5E79894226A1}" dt="2024-01-05T08:53:05.621" v="280"/>
          <ac:spMkLst>
            <pc:docMk/>
            <pc:sldMk cId="0" sldId="356"/>
            <ac:spMk id="3112" creationId="{87CBB18B-E2A3-1FAF-34D5-0225D18C0E60}"/>
          </ac:spMkLst>
        </pc:spChg>
        <pc:spChg chg="mod">
          <ac:chgData name="Dhanushree M Y" userId="543c32cd94388fe7" providerId="LiveId" clId="{530696F2-C35A-4482-BE6F-5E79894226A1}" dt="2024-01-05T08:53:05.621" v="280"/>
          <ac:spMkLst>
            <pc:docMk/>
            <pc:sldMk cId="0" sldId="356"/>
            <ac:spMk id="3113" creationId="{04943665-E748-5E42-D05D-03CCE672404E}"/>
          </ac:spMkLst>
        </pc:spChg>
        <pc:spChg chg="mod">
          <ac:chgData name="Dhanushree M Y" userId="543c32cd94388fe7" providerId="LiveId" clId="{530696F2-C35A-4482-BE6F-5E79894226A1}" dt="2024-01-05T08:53:05.621" v="280"/>
          <ac:spMkLst>
            <pc:docMk/>
            <pc:sldMk cId="0" sldId="356"/>
            <ac:spMk id="3114" creationId="{B1C3BE1A-455F-BD09-FD2A-9A27A206EBA0}"/>
          </ac:spMkLst>
        </pc:spChg>
        <pc:spChg chg="mod">
          <ac:chgData name="Dhanushree M Y" userId="543c32cd94388fe7" providerId="LiveId" clId="{530696F2-C35A-4482-BE6F-5E79894226A1}" dt="2024-01-05T08:53:05.621" v="280"/>
          <ac:spMkLst>
            <pc:docMk/>
            <pc:sldMk cId="0" sldId="356"/>
            <ac:spMk id="3115" creationId="{6CA95B62-11D0-E347-9F52-DA7D8A5D12AE}"/>
          </ac:spMkLst>
        </pc:spChg>
        <pc:spChg chg="mod">
          <ac:chgData name="Dhanushree M Y" userId="543c32cd94388fe7" providerId="LiveId" clId="{530696F2-C35A-4482-BE6F-5E79894226A1}" dt="2024-01-05T08:53:05.621" v="280"/>
          <ac:spMkLst>
            <pc:docMk/>
            <pc:sldMk cId="0" sldId="356"/>
            <ac:spMk id="3116" creationId="{C0A41BE6-26FE-9F4B-79E8-5D11FE94E518}"/>
          </ac:spMkLst>
        </pc:spChg>
        <pc:spChg chg="mod">
          <ac:chgData name="Dhanushree M Y" userId="543c32cd94388fe7" providerId="LiveId" clId="{530696F2-C35A-4482-BE6F-5E79894226A1}" dt="2024-01-05T08:53:05.621" v="280"/>
          <ac:spMkLst>
            <pc:docMk/>
            <pc:sldMk cId="0" sldId="356"/>
            <ac:spMk id="3117" creationId="{D8AD05DE-16C1-B10F-937E-91ED02133180}"/>
          </ac:spMkLst>
        </pc:spChg>
        <pc:spChg chg="mod">
          <ac:chgData name="Dhanushree M Y" userId="543c32cd94388fe7" providerId="LiveId" clId="{530696F2-C35A-4482-BE6F-5E79894226A1}" dt="2024-01-05T08:53:05.621" v="280"/>
          <ac:spMkLst>
            <pc:docMk/>
            <pc:sldMk cId="0" sldId="356"/>
            <ac:spMk id="3118" creationId="{AAE20747-E8C8-9179-13E7-ABBE4F3DC553}"/>
          </ac:spMkLst>
        </pc:spChg>
        <pc:spChg chg="mod">
          <ac:chgData name="Dhanushree M Y" userId="543c32cd94388fe7" providerId="LiveId" clId="{530696F2-C35A-4482-BE6F-5E79894226A1}" dt="2024-01-05T08:53:05.621" v="280"/>
          <ac:spMkLst>
            <pc:docMk/>
            <pc:sldMk cId="0" sldId="356"/>
            <ac:spMk id="3119" creationId="{31CCB936-5F30-41EB-88A1-4149B997603C}"/>
          </ac:spMkLst>
        </pc:spChg>
        <pc:spChg chg="mod">
          <ac:chgData name="Dhanushree M Y" userId="543c32cd94388fe7" providerId="LiveId" clId="{530696F2-C35A-4482-BE6F-5E79894226A1}" dt="2024-01-05T08:53:05.621" v="280"/>
          <ac:spMkLst>
            <pc:docMk/>
            <pc:sldMk cId="0" sldId="356"/>
            <ac:spMk id="3120" creationId="{87331939-D875-A11D-7EAB-AD3AA7AFCCF1}"/>
          </ac:spMkLst>
        </pc:spChg>
        <pc:spChg chg="mod">
          <ac:chgData name="Dhanushree M Y" userId="543c32cd94388fe7" providerId="LiveId" clId="{530696F2-C35A-4482-BE6F-5E79894226A1}" dt="2024-01-05T08:53:05.621" v="280"/>
          <ac:spMkLst>
            <pc:docMk/>
            <pc:sldMk cId="0" sldId="356"/>
            <ac:spMk id="3121" creationId="{FE35223F-B025-C9F7-3DF1-60B895C71368}"/>
          </ac:spMkLst>
        </pc:spChg>
        <pc:spChg chg="mod">
          <ac:chgData name="Dhanushree M Y" userId="543c32cd94388fe7" providerId="LiveId" clId="{530696F2-C35A-4482-BE6F-5E79894226A1}" dt="2024-01-05T08:53:05.621" v="280"/>
          <ac:spMkLst>
            <pc:docMk/>
            <pc:sldMk cId="0" sldId="356"/>
            <ac:spMk id="3122" creationId="{E56DFDEF-BE25-AC80-2A7F-E04D65FACD49}"/>
          </ac:spMkLst>
        </pc:spChg>
        <pc:spChg chg="mod">
          <ac:chgData name="Dhanushree M Y" userId="543c32cd94388fe7" providerId="LiveId" clId="{530696F2-C35A-4482-BE6F-5E79894226A1}" dt="2024-01-05T08:53:05.621" v="280"/>
          <ac:spMkLst>
            <pc:docMk/>
            <pc:sldMk cId="0" sldId="356"/>
            <ac:spMk id="3123" creationId="{6797D5FD-4F02-30D7-FE15-D44932082277}"/>
          </ac:spMkLst>
        </pc:spChg>
        <pc:spChg chg="mod">
          <ac:chgData name="Dhanushree M Y" userId="543c32cd94388fe7" providerId="LiveId" clId="{530696F2-C35A-4482-BE6F-5E79894226A1}" dt="2024-01-05T08:53:05.621" v="280"/>
          <ac:spMkLst>
            <pc:docMk/>
            <pc:sldMk cId="0" sldId="356"/>
            <ac:spMk id="3124" creationId="{43320357-E37C-A326-19F0-300C460B35F1}"/>
          </ac:spMkLst>
        </pc:spChg>
        <pc:spChg chg="mod">
          <ac:chgData name="Dhanushree M Y" userId="543c32cd94388fe7" providerId="LiveId" clId="{530696F2-C35A-4482-BE6F-5E79894226A1}" dt="2024-01-05T08:53:05.621" v="280"/>
          <ac:spMkLst>
            <pc:docMk/>
            <pc:sldMk cId="0" sldId="356"/>
            <ac:spMk id="3125" creationId="{6CECB369-F310-171A-F393-7EB13E12D3F0}"/>
          </ac:spMkLst>
        </pc:spChg>
        <pc:spChg chg="mod">
          <ac:chgData name="Dhanushree M Y" userId="543c32cd94388fe7" providerId="LiveId" clId="{530696F2-C35A-4482-BE6F-5E79894226A1}" dt="2024-01-05T08:53:05.621" v="280"/>
          <ac:spMkLst>
            <pc:docMk/>
            <pc:sldMk cId="0" sldId="356"/>
            <ac:spMk id="3126" creationId="{6D44F827-2FD9-533E-9282-9DF44AC2ECE0}"/>
          </ac:spMkLst>
        </pc:spChg>
        <pc:spChg chg="mod">
          <ac:chgData name="Dhanushree M Y" userId="543c32cd94388fe7" providerId="LiveId" clId="{530696F2-C35A-4482-BE6F-5E79894226A1}" dt="2024-01-05T08:53:05.621" v="280"/>
          <ac:spMkLst>
            <pc:docMk/>
            <pc:sldMk cId="0" sldId="356"/>
            <ac:spMk id="3127" creationId="{AC94B6DF-E672-BE3A-9D0E-A0D0C98DC8A2}"/>
          </ac:spMkLst>
        </pc:spChg>
        <pc:spChg chg="mod">
          <ac:chgData name="Dhanushree M Y" userId="543c32cd94388fe7" providerId="LiveId" clId="{530696F2-C35A-4482-BE6F-5E79894226A1}" dt="2024-01-05T08:53:05.621" v="280"/>
          <ac:spMkLst>
            <pc:docMk/>
            <pc:sldMk cId="0" sldId="356"/>
            <ac:spMk id="3128" creationId="{FE4FBBBC-678D-4225-3792-3B1358D185AC}"/>
          </ac:spMkLst>
        </pc:spChg>
        <pc:spChg chg="mod">
          <ac:chgData name="Dhanushree M Y" userId="543c32cd94388fe7" providerId="LiveId" clId="{530696F2-C35A-4482-BE6F-5E79894226A1}" dt="2024-01-05T08:53:05.621" v="280"/>
          <ac:spMkLst>
            <pc:docMk/>
            <pc:sldMk cId="0" sldId="356"/>
            <ac:spMk id="3129" creationId="{5029D1BA-668F-6010-EC53-A2994B859D5D}"/>
          </ac:spMkLst>
        </pc:spChg>
        <pc:spChg chg="mod">
          <ac:chgData name="Dhanushree M Y" userId="543c32cd94388fe7" providerId="LiveId" clId="{530696F2-C35A-4482-BE6F-5E79894226A1}" dt="2024-01-05T08:53:05.621" v="280"/>
          <ac:spMkLst>
            <pc:docMk/>
            <pc:sldMk cId="0" sldId="356"/>
            <ac:spMk id="3130" creationId="{B1D167A5-1930-6EC0-C6BD-659AB4219061}"/>
          </ac:spMkLst>
        </pc:spChg>
        <pc:spChg chg="mod">
          <ac:chgData name="Dhanushree M Y" userId="543c32cd94388fe7" providerId="LiveId" clId="{530696F2-C35A-4482-BE6F-5E79894226A1}" dt="2024-01-05T08:53:05.621" v="280"/>
          <ac:spMkLst>
            <pc:docMk/>
            <pc:sldMk cId="0" sldId="356"/>
            <ac:spMk id="3131" creationId="{E37E7BCE-FF5B-17D3-896F-CA789E58BCFD}"/>
          </ac:spMkLst>
        </pc:spChg>
        <pc:spChg chg="mod">
          <ac:chgData name="Dhanushree M Y" userId="543c32cd94388fe7" providerId="LiveId" clId="{530696F2-C35A-4482-BE6F-5E79894226A1}" dt="2024-01-05T08:53:05.621" v="280"/>
          <ac:spMkLst>
            <pc:docMk/>
            <pc:sldMk cId="0" sldId="356"/>
            <ac:spMk id="3132" creationId="{51B5D852-D13B-F83E-C4A9-C2FBDA78B069}"/>
          </ac:spMkLst>
        </pc:spChg>
        <pc:spChg chg="mod">
          <ac:chgData name="Dhanushree M Y" userId="543c32cd94388fe7" providerId="LiveId" clId="{530696F2-C35A-4482-BE6F-5E79894226A1}" dt="2024-01-05T08:53:05.621" v="280"/>
          <ac:spMkLst>
            <pc:docMk/>
            <pc:sldMk cId="0" sldId="356"/>
            <ac:spMk id="3133" creationId="{17447416-86EF-726E-80C4-6936316C93BD}"/>
          </ac:spMkLst>
        </pc:spChg>
        <pc:spChg chg="mod">
          <ac:chgData name="Dhanushree M Y" userId="543c32cd94388fe7" providerId="LiveId" clId="{530696F2-C35A-4482-BE6F-5E79894226A1}" dt="2024-01-05T08:53:05.621" v="280"/>
          <ac:spMkLst>
            <pc:docMk/>
            <pc:sldMk cId="0" sldId="356"/>
            <ac:spMk id="3134" creationId="{B01D2AC0-F001-E95C-E3BA-BE8197093B20}"/>
          </ac:spMkLst>
        </pc:spChg>
        <pc:spChg chg="mod">
          <ac:chgData name="Dhanushree M Y" userId="543c32cd94388fe7" providerId="LiveId" clId="{530696F2-C35A-4482-BE6F-5E79894226A1}" dt="2024-01-05T08:53:05.621" v="280"/>
          <ac:spMkLst>
            <pc:docMk/>
            <pc:sldMk cId="0" sldId="356"/>
            <ac:spMk id="3135" creationId="{492348DF-A7E1-EC57-D2F7-2D5296CBE50E}"/>
          </ac:spMkLst>
        </pc:spChg>
        <pc:spChg chg="mod">
          <ac:chgData name="Dhanushree M Y" userId="543c32cd94388fe7" providerId="LiveId" clId="{530696F2-C35A-4482-BE6F-5E79894226A1}" dt="2024-01-05T08:53:05.621" v="280"/>
          <ac:spMkLst>
            <pc:docMk/>
            <pc:sldMk cId="0" sldId="356"/>
            <ac:spMk id="3136" creationId="{B28BF3A5-5189-F38E-16F2-9ED41F793668}"/>
          </ac:spMkLst>
        </pc:spChg>
        <pc:spChg chg="mod">
          <ac:chgData name="Dhanushree M Y" userId="543c32cd94388fe7" providerId="LiveId" clId="{530696F2-C35A-4482-BE6F-5E79894226A1}" dt="2024-01-05T08:53:05.621" v="280"/>
          <ac:spMkLst>
            <pc:docMk/>
            <pc:sldMk cId="0" sldId="356"/>
            <ac:spMk id="3137" creationId="{B87DCCAB-333E-B235-6A75-E51A0AD078CC}"/>
          </ac:spMkLst>
        </pc:spChg>
        <pc:spChg chg="mod">
          <ac:chgData name="Dhanushree M Y" userId="543c32cd94388fe7" providerId="LiveId" clId="{530696F2-C35A-4482-BE6F-5E79894226A1}" dt="2024-01-05T08:53:05.621" v="280"/>
          <ac:spMkLst>
            <pc:docMk/>
            <pc:sldMk cId="0" sldId="356"/>
            <ac:spMk id="3138" creationId="{5A7EBED6-E2D6-CDAD-C431-319E79F7C29D}"/>
          </ac:spMkLst>
        </pc:spChg>
        <pc:spChg chg="mod">
          <ac:chgData name="Dhanushree M Y" userId="543c32cd94388fe7" providerId="LiveId" clId="{530696F2-C35A-4482-BE6F-5E79894226A1}" dt="2024-01-05T08:53:05.621" v="280"/>
          <ac:spMkLst>
            <pc:docMk/>
            <pc:sldMk cId="0" sldId="356"/>
            <ac:spMk id="3139" creationId="{9C89AB78-5900-0540-E16E-E27A85302C60}"/>
          </ac:spMkLst>
        </pc:spChg>
        <pc:spChg chg="mod">
          <ac:chgData name="Dhanushree M Y" userId="543c32cd94388fe7" providerId="LiveId" clId="{530696F2-C35A-4482-BE6F-5E79894226A1}" dt="2024-01-05T08:53:05.621" v="280"/>
          <ac:spMkLst>
            <pc:docMk/>
            <pc:sldMk cId="0" sldId="356"/>
            <ac:spMk id="3140" creationId="{7432B49E-5AF3-9B07-7EDE-2DEFFF07DC9B}"/>
          </ac:spMkLst>
        </pc:spChg>
        <pc:spChg chg="mod">
          <ac:chgData name="Dhanushree M Y" userId="543c32cd94388fe7" providerId="LiveId" clId="{530696F2-C35A-4482-BE6F-5E79894226A1}" dt="2024-01-05T08:53:05.621" v="280"/>
          <ac:spMkLst>
            <pc:docMk/>
            <pc:sldMk cId="0" sldId="356"/>
            <ac:spMk id="3141" creationId="{C1414BD4-F01B-8C9E-D867-44F3716F831F}"/>
          </ac:spMkLst>
        </pc:spChg>
        <pc:spChg chg="mod">
          <ac:chgData name="Dhanushree M Y" userId="543c32cd94388fe7" providerId="LiveId" clId="{530696F2-C35A-4482-BE6F-5E79894226A1}" dt="2024-01-05T08:53:05.621" v="280"/>
          <ac:spMkLst>
            <pc:docMk/>
            <pc:sldMk cId="0" sldId="356"/>
            <ac:spMk id="3142" creationId="{121386A9-27A8-A79C-971D-48641EA475B3}"/>
          </ac:spMkLst>
        </pc:spChg>
        <pc:spChg chg="mod">
          <ac:chgData name="Dhanushree M Y" userId="543c32cd94388fe7" providerId="LiveId" clId="{530696F2-C35A-4482-BE6F-5E79894226A1}" dt="2024-01-05T08:53:05.621" v="280"/>
          <ac:spMkLst>
            <pc:docMk/>
            <pc:sldMk cId="0" sldId="356"/>
            <ac:spMk id="3143" creationId="{6E9B6C95-4233-48B6-C597-62004FA1531D}"/>
          </ac:spMkLst>
        </pc:spChg>
        <pc:spChg chg="mod">
          <ac:chgData name="Dhanushree M Y" userId="543c32cd94388fe7" providerId="LiveId" clId="{530696F2-C35A-4482-BE6F-5E79894226A1}" dt="2024-01-05T08:53:05.621" v="280"/>
          <ac:spMkLst>
            <pc:docMk/>
            <pc:sldMk cId="0" sldId="356"/>
            <ac:spMk id="3144" creationId="{B269949E-C035-610D-DB3B-57A7E390C21C}"/>
          </ac:spMkLst>
        </pc:spChg>
        <pc:spChg chg="mod">
          <ac:chgData name="Dhanushree M Y" userId="543c32cd94388fe7" providerId="LiveId" clId="{530696F2-C35A-4482-BE6F-5E79894226A1}" dt="2024-01-05T08:53:05.621" v="280"/>
          <ac:spMkLst>
            <pc:docMk/>
            <pc:sldMk cId="0" sldId="356"/>
            <ac:spMk id="3145" creationId="{D0F265DA-1758-AC73-CB05-98086FA8B1D8}"/>
          </ac:spMkLst>
        </pc:spChg>
        <pc:spChg chg="mod">
          <ac:chgData name="Dhanushree M Y" userId="543c32cd94388fe7" providerId="LiveId" clId="{530696F2-C35A-4482-BE6F-5E79894226A1}" dt="2024-01-05T08:53:05.621" v="280"/>
          <ac:spMkLst>
            <pc:docMk/>
            <pc:sldMk cId="0" sldId="356"/>
            <ac:spMk id="3146" creationId="{9902BCE1-3E58-A6FF-95DB-BC460CAB6E7B}"/>
          </ac:spMkLst>
        </pc:spChg>
        <pc:spChg chg="mod">
          <ac:chgData name="Dhanushree M Y" userId="543c32cd94388fe7" providerId="LiveId" clId="{530696F2-C35A-4482-BE6F-5E79894226A1}" dt="2024-01-05T08:53:05.621" v="280"/>
          <ac:spMkLst>
            <pc:docMk/>
            <pc:sldMk cId="0" sldId="356"/>
            <ac:spMk id="3147" creationId="{8786AF35-FEEF-04E5-5BEC-920C46861DC5}"/>
          </ac:spMkLst>
        </pc:spChg>
        <pc:spChg chg="mod">
          <ac:chgData name="Dhanushree M Y" userId="543c32cd94388fe7" providerId="LiveId" clId="{530696F2-C35A-4482-BE6F-5E79894226A1}" dt="2024-01-05T08:53:05.621" v="280"/>
          <ac:spMkLst>
            <pc:docMk/>
            <pc:sldMk cId="0" sldId="356"/>
            <ac:spMk id="3148" creationId="{7BE39D15-65C8-1E13-0289-DD49CEBF670D}"/>
          </ac:spMkLst>
        </pc:spChg>
        <pc:spChg chg="mod">
          <ac:chgData name="Dhanushree M Y" userId="543c32cd94388fe7" providerId="LiveId" clId="{530696F2-C35A-4482-BE6F-5E79894226A1}" dt="2024-01-05T08:53:05.621" v="280"/>
          <ac:spMkLst>
            <pc:docMk/>
            <pc:sldMk cId="0" sldId="356"/>
            <ac:spMk id="3149" creationId="{3FA0CEC5-E8E2-D53C-7757-D310524ED09E}"/>
          </ac:spMkLst>
        </pc:spChg>
        <pc:spChg chg="mod">
          <ac:chgData name="Dhanushree M Y" userId="543c32cd94388fe7" providerId="LiveId" clId="{530696F2-C35A-4482-BE6F-5E79894226A1}" dt="2024-01-05T08:53:05.621" v="280"/>
          <ac:spMkLst>
            <pc:docMk/>
            <pc:sldMk cId="0" sldId="356"/>
            <ac:spMk id="3150" creationId="{BF139FF8-481D-F0CC-247A-A6BC15452582}"/>
          </ac:spMkLst>
        </pc:spChg>
        <pc:spChg chg="mod">
          <ac:chgData name="Dhanushree M Y" userId="543c32cd94388fe7" providerId="LiveId" clId="{530696F2-C35A-4482-BE6F-5E79894226A1}" dt="2024-01-05T08:53:05.621" v="280"/>
          <ac:spMkLst>
            <pc:docMk/>
            <pc:sldMk cId="0" sldId="356"/>
            <ac:spMk id="3151" creationId="{DC7DB65E-8E77-CAEA-A58C-0AEC4862ACC5}"/>
          </ac:spMkLst>
        </pc:spChg>
        <pc:spChg chg="mod">
          <ac:chgData name="Dhanushree M Y" userId="543c32cd94388fe7" providerId="LiveId" clId="{530696F2-C35A-4482-BE6F-5E79894226A1}" dt="2024-01-05T08:53:05.621" v="280"/>
          <ac:spMkLst>
            <pc:docMk/>
            <pc:sldMk cId="0" sldId="356"/>
            <ac:spMk id="3152" creationId="{899A9612-8FBE-9259-8DDC-7187C59CBC4B}"/>
          </ac:spMkLst>
        </pc:spChg>
        <pc:spChg chg="mod">
          <ac:chgData name="Dhanushree M Y" userId="543c32cd94388fe7" providerId="LiveId" clId="{530696F2-C35A-4482-BE6F-5E79894226A1}" dt="2024-01-05T08:53:05.621" v="280"/>
          <ac:spMkLst>
            <pc:docMk/>
            <pc:sldMk cId="0" sldId="356"/>
            <ac:spMk id="3153" creationId="{20F42B0A-4F78-5379-C9F3-F76A94187DA4}"/>
          </ac:spMkLst>
        </pc:spChg>
        <pc:spChg chg="mod">
          <ac:chgData name="Dhanushree M Y" userId="543c32cd94388fe7" providerId="LiveId" clId="{530696F2-C35A-4482-BE6F-5E79894226A1}" dt="2024-01-05T08:53:05.621" v="280"/>
          <ac:spMkLst>
            <pc:docMk/>
            <pc:sldMk cId="0" sldId="356"/>
            <ac:spMk id="3154" creationId="{A1FC6C28-0444-D549-0DE4-E01B42D6D563}"/>
          </ac:spMkLst>
        </pc:spChg>
        <pc:spChg chg="mod">
          <ac:chgData name="Dhanushree M Y" userId="543c32cd94388fe7" providerId="LiveId" clId="{530696F2-C35A-4482-BE6F-5E79894226A1}" dt="2024-01-05T08:53:05.621" v="280"/>
          <ac:spMkLst>
            <pc:docMk/>
            <pc:sldMk cId="0" sldId="356"/>
            <ac:spMk id="3155" creationId="{AAABB536-268E-C72A-80A8-EF7057406F1F}"/>
          </ac:spMkLst>
        </pc:spChg>
        <pc:spChg chg="mod">
          <ac:chgData name="Dhanushree M Y" userId="543c32cd94388fe7" providerId="LiveId" clId="{530696F2-C35A-4482-BE6F-5E79894226A1}" dt="2024-01-05T08:53:05.621" v="280"/>
          <ac:spMkLst>
            <pc:docMk/>
            <pc:sldMk cId="0" sldId="356"/>
            <ac:spMk id="3156" creationId="{795B7FBF-DBA8-2262-CDE7-522E3ADFBAF0}"/>
          </ac:spMkLst>
        </pc:spChg>
        <pc:spChg chg="mod">
          <ac:chgData name="Dhanushree M Y" userId="543c32cd94388fe7" providerId="LiveId" clId="{530696F2-C35A-4482-BE6F-5E79894226A1}" dt="2024-01-05T08:53:05.621" v="280"/>
          <ac:spMkLst>
            <pc:docMk/>
            <pc:sldMk cId="0" sldId="356"/>
            <ac:spMk id="3157" creationId="{D1AEE0A1-9E92-5A36-4FF4-FA50155A3CB5}"/>
          </ac:spMkLst>
        </pc:spChg>
        <pc:spChg chg="mod">
          <ac:chgData name="Dhanushree M Y" userId="543c32cd94388fe7" providerId="LiveId" clId="{530696F2-C35A-4482-BE6F-5E79894226A1}" dt="2024-01-05T08:53:05.621" v="280"/>
          <ac:spMkLst>
            <pc:docMk/>
            <pc:sldMk cId="0" sldId="356"/>
            <ac:spMk id="3158" creationId="{E25F5BAF-E19A-42C3-C745-68E71B887F99}"/>
          </ac:spMkLst>
        </pc:spChg>
        <pc:spChg chg="mod">
          <ac:chgData name="Dhanushree M Y" userId="543c32cd94388fe7" providerId="LiveId" clId="{530696F2-C35A-4482-BE6F-5E79894226A1}" dt="2024-01-05T08:53:05.621" v="280"/>
          <ac:spMkLst>
            <pc:docMk/>
            <pc:sldMk cId="0" sldId="356"/>
            <ac:spMk id="3159" creationId="{3E3913DC-098B-7B61-48A2-A59044170939}"/>
          </ac:spMkLst>
        </pc:spChg>
        <pc:spChg chg="mod">
          <ac:chgData name="Dhanushree M Y" userId="543c32cd94388fe7" providerId="LiveId" clId="{530696F2-C35A-4482-BE6F-5E79894226A1}" dt="2024-01-05T08:53:05.621" v="280"/>
          <ac:spMkLst>
            <pc:docMk/>
            <pc:sldMk cId="0" sldId="356"/>
            <ac:spMk id="3160" creationId="{7BEBD958-DA6B-2138-5C56-A966B878E386}"/>
          </ac:spMkLst>
        </pc:spChg>
        <pc:spChg chg="mod">
          <ac:chgData name="Dhanushree M Y" userId="543c32cd94388fe7" providerId="LiveId" clId="{530696F2-C35A-4482-BE6F-5E79894226A1}" dt="2024-01-05T08:53:05.621" v="280"/>
          <ac:spMkLst>
            <pc:docMk/>
            <pc:sldMk cId="0" sldId="356"/>
            <ac:spMk id="3161" creationId="{38E04F66-B12D-F9A1-98AC-E9B936792521}"/>
          </ac:spMkLst>
        </pc:spChg>
        <pc:spChg chg="mod">
          <ac:chgData name="Dhanushree M Y" userId="543c32cd94388fe7" providerId="LiveId" clId="{530696F2-C35A-4482-BE6F-5E79894226A1}" dt="2024-01-05T08:53:05.621" v="280"/>
          <ac:spMkLst>
            <pc:docMk/>
            <pc:sldMk cId="0" sldId="356"/>
            <ac:spMk id="3162" creationId="{2DCA2ACE-8AEF-A581-DA67-D72702D96E9A}"/>
          </ac:spMkLst>
        </pc:spChg>
        <pc:spChg chg="mod">
          <ac:chgData name="Dhanushree M Y" userId="543c32cd94388fe7" providerId="LiveId" clId="{530696F2-C35A-4482-BE6F-5E79894226A1}" dt="2024-01-05T08:53:05.621" v="280"/>
          <ac:spMkLst>
            <pc:docMk/>
            <pc:sldMk cId="0" sldId="356"/>
            <ac:spMk id="3163" creationId="{042916C4-1F26-4C2A-10F0-1115E4A20FF1}"/>
          </ac:spMkLst>
        </pc:spChg>
        <pc:spChg chg="mod">
          <ac:chgData name="Dhanushree M Y" userId="543c32cd94388fe7" providerId="LiveId" clId="{530696F2-C35A-4482-BE6F-5E79894226A1}" dt="2024-01-05T08:53:05.621" v="280"/>
          <ac:spMkLst>
            <pc:docMk/>
            <pc:sldMk cId="0" sldId="356"/>
            <ac:spMk id="3164" creationId="{9544598D-22CE-7A57-286C-EE821F4AC64D}"/>
          </ac:spMkLst>
        </pc:spChg>
        <pc:spChg chg="mod">
          <ac:chgData name="Dhanushree M Y" userId="543c32cd94388fe7" providerId="LiveId" clId="{530696F2-C35A-4482-BE6F-5E79894226A1}" dt="2024-01-05T08:53:05.621" v="280"/>
          <ac:spMkLst>
            <pc:docMk/>
            <pc:sldMk cId="0" sldId="356"/>
            <ac:spMk id="3165" creationId="{F435AFD0-978D-7C57-71D3-BA192F7E6CCB}"/>
          </ac:spMkLst>
        </pc:spChg>
        <pc:spChg chg="mod">
          <ac:chgData name="Dhanushree M Y" userId="543c32cd94388fe7" providerId="LiveId" clId="{530696F2-C35A-4482-BE6F-5E79894226A1}" dt="2024-01-05T08:53:05.621" v="280"/>
          <ac:spMkLst>
            <pc:docMk/>
            <pc:sldMk cId="0" sldId="356"/>
            <ac:spMk id="3166" creationId="{468A8BC0-4366-F92E-8A23-9B10E6845361}"/>
          </ac:spMkLst>
        </pc:spChg>
        <pc:spChg chg="mod">
          <ac:chgData name="Dhanushree M Y" userId="543c32cd94388fe7" providerId="LiveId" clId="{530696F2-C35A-4482-BE6F-5E79894226A1}" dt="2024-01-05T08:53:05.621" v="280"/>
          <ac:spMkLst>
            <pc:docMk/>
            <pc:sldMk cId="0" sldId="356"/>
            <ac:spMk id="3167" creationId="{F35BD9AC-CECF-DB76-4571-AE2DD8943A6E}"/>
          </ac:spMkLst>
        </pc:spChg>
        <pc:spChg chg="mod">
          <ac:chgData name="Dhanushree M Y" userId="543c32cd94388fe7" providerId="LiveId" clId="{530696F2-C35A-4482-BE6F-5E79894226A1}" dt="2024-01-05T08:53:05.621" v="280"/>
          <ac:spMkLst>
            <pc:docMk/>
            <pc:sldMk cId="0" sldId="356"/>
            <ac:spMk id="3168" creationId="{E0DE4013-5B62-D5EE-CAC8-E9C79C1BD432}"/>
          </ac:spMkLst>
        </pc:spChg>
        <pc:spChg chg="mod">
          <ac:chgData name="Dhanushree M Y" userId="543c32cd94388fe7" providerId="LiveId" clId="{530696F2-C35A-4482-BE6F-5E79894226A1}" dt="2024-01-05T08:53:05.621" v="280"/>
          <ac:spMkLst>
            <pc:docMk/>
            <pc:sldMk cId="0" sldId="356"/>
            <ac:spMk id="3169" creationId="{EED7A597-FE7A-4363-0754-9474670C4835}"/>
          </ac:spMkLst>
        </pc:spChg>
        <pc:spChg chg="mod">
          <ac:chgData name="Dhanushree M Y" userId="543c32cd94388fe7" providerId="LiveId" clId="{530696F2-C35A-4482-BE6F-5E79894226A1}" dt="2024-01-05T08:53:05.621" v="280"/>
          <ac:spMkLst>
            <pc:docMk/>
            <pc:sldMk cId="0" sldId="356"/>
            <ac:spMk id="3170" creationId="{FE92FF02-A95E-B406-1BB7-5FFBA5D4518A}"/>
          </ac:spMkLst>
        </pc:spChg>
        <pc:spChg chg="mod">
          <ac:chgData name="Dhanushree M Y" userId="543c32cd94388fe7" providerId="LiveId" clId="{530696F2-C35A-4482-BE6F-5E79894226A1}" dt="2024-01-05T08:53:05.621" v="280"/>
          <ac:spMkLst>
            <pc:docMk/>
            <pc:sldMk cId="0" sldId="356"/>
            <ac:spMk id="3171" creationId="{01DDA960-CD45-5481-C840-3FD0560FB73C}"/>
          </ac:spMkLst>
        </pc:spChg>
        <pc:spChg chg="mod">
          <ac:chgData name="Dhanushree M Y" userId="543c32cd94388fe7" providerId="LiveId" clId="{530696F2-C35A-4482-BE6F-5E79894226A1}" dt="2024-01-05T08:53:05.621" v="280"/>
          <ac:spMkLst>
            <pc:docMk/>
            <pc:sldMk cId="0" sldId="356"/>
            <ac:spMk id="3172" creationId="{B097A166-8D93-E27D-81C1-17D0158B81E5}"/>
          </ac:spMkLst>
        </pc:spChg>
        <pc:spChg chg="mod">
          <ac:chgData name="Dhanushree M Y" userId="543c32cd94388fe7" providerId="LiveId" clId="{530696F2-C35A-4482-BE6F-5E79894226A1}" dt="2024-01-05T08:53:05.621" v="280"/>
          <ac:spMkLst>
            <pc:docMk/>
            <pc:sldMk cId="0" sldId="356"/>
            <ac:spMk id="3173" creationId="{11406819-3214-AF6B-1EE1-1283B0419D60}"/>
          </ac:spMkLst>
        </pc:spChg>
        <pc:spChg chg="mod">
          <ac:chgData name="Dhanushree M Y" userId="543c32cd94388fe7" providerId="LiveId" clId="{530696F2-C35A-4482-BE6F-5E79894226A1}" dt="2024-01-05T08:53:05.621" v="280"/>
          <ac:spMkLst>
            <pc:docMk/>
            <pc:sldMk cId="0" sldId="356"/>
            <ac:spMk id="3174" creationId="{A36D2643-AA2B-E1C8-C13F-E68EFB46DFAA}"/>
          </ac:spMkLst>
        </pc:spChg>
        <pc:spChg chg="mod">
          <ac:chgData name="Dhanushree M Y" userId="543c32cd94388fe7" providerId="LiveId" clId="{530696F2-C35A-4482-BE6F-5E79894226A1}" dt="2024-01-05T08:53:05.621" v="280"/>
          <ac:spMkLst>
            <pc:docMk/>
            <pc:sldMk cId="0" sldId="356"/>
            <ac:spMk id="3175" creationId="{9F42703F-DA2D-396E-B6C2-7517BD77D9E7}"/>
          </ac:spMkLst>
        </pc:spChg>
        <pc:spChg chg="mod">
          <ac:chgData name="Dhanushree M Y" userId="543c32cd94388fe7" providerId="LiveId" clId="{530696F2-C35A-4482-BE6F-5E79894226A1}" dt="2024-01-05T08:53:05.621" v="280"/>
          <ac:spMkLst>
            <pc:docMk/>
            <pc:sldMk cId="0" sldId="356"/>
            <ac:spMk id="3176" creationId="{470FF201-5D16-02FC-99DB-9B51FD13E54F}"/>
          </ac:spMkLst>
        </pc:spChg>
        <pc:spChg chg="mod">
          <ac:chgData name="Dhanushree M Y" userId="543c32cd94388fe7" providerId="LiveId" clId="{530696F2-C35A-4482-BE6F-5E79894226A1}" dt="2024-01-05T08:53:05.621" v="280"/>
          <ac:spMkLst>
            <pc:docMk/>
            <pc:sldMk cId="0" sldId="356"/>
            <ac:spMk id="3177" creationId="{9E6C2E4C-F1A7-7484-2020-C3980C2A056B}"/>
          </ac:spMkLst>
        </pc:spChg>
        <pc:spChg chg="mod">
          <ac:chgData name="Dhanushree M Y" userId="543c32cd94388fe7" providerId="LiveId" clId="{530696F2-C35A-4482-BE6F-5E79894226A1}" dt="2024-01-05T08:53:05.621" v="280"/>
          <ac:spMkLst>
            <pc:docMk/>
            <pc:sldMk cId="0" sldId="356"/>
            <ac:spMk id="3178" creationId="{97416FCE-C77C-EC65-42AE-AE53F3D3DD3A}"/>
          </ac:spMkLst>
        </pc:spChg>
        <pc:spChg chg="mod">
          <ac:chgData name="Dhanushree M Y" userId="543c32cd94388fe7" providerId="LiveId" clId="{530696F2-C35A-4482-BE6F-5E79894226A1}" dt="2024-01-05T08:53:05.621" v="280"/>
          <ac:spMkLst>
            <pc:docMk/>
            <pc:sldMk cId="0" sldId="356"/>
            <ac:spMk id="3179" creationId="{AACC4CF4-49E5-26F2-0D93-B50BB8E3FC20}"/>
          </ac:spMkLst>
        </pc:spChg>
        <pc:spChg chg="mod">
          <ac:chgData name="Dhanushree M Y" userId="543c32cd94388fe7" providerId="LiveId" clId="{530696F2-C35A-4482-BE6F-5E79894226A1}" dt="2024-01-05T08:53:05.621" v="280"/>
          <ac:spMkLst>
            <pc:docMk/>
            <pc:sldMk cId="0" sldId="356"/>
            <ac:spMk id="3180" creationId="{EEAB8550-8836-2FF4-E484-B3503B5B8A3F}"/>
          </ac:spMkLst>
        </pc:spChg>
        <pc:spChg chg="mod">
          <ac:chgData name="Dhanushree M Y" userId="543c32cd94388fe7" providerId="LiveId" clId="{530696F2-C35A-4482-BE6F-5E79894226A1}" dt="2024-01-05T08:53:05.621" v="280"/>
          <ac:spMkLst>
            <pc:docMk/>
            <pc:sldMk cId="0" sldId="356"/>
            <ac:spMk id="3181" creationId="{46318283-80FD-09F7-81A9-52DBA8021405}"/>
          </ac:spMkLst>
        </pc:spChg>
        <pc:spChg chg="mod">
          <ac:chgData name="Dhanushree M Y" userId="543c32cd94388fe7" providerId="LiveId" clId="{530696F2-C35A-4482-BE6F-5E79894226A1}" dt="2024-01-05T08:53:05.621" v="280"/>
          <ac:spMkLst>
            <pc:docMk/>
            <pc:sldMk cId="0" sldId="356"/>
            <ac:spMk id="3182" creationId="{41DC7CCF-E032-88CE-1E33-D6A8B4B824B9}"/>
          </ac:spMkLst>
        </pc:spChg>
        <pc:spChg chg="mod">
          <ac:chgData name="Dhanushree M Y" userId="543c32cd94388fe7" providerId="LiveId" clId="{530696F2-C35A-4482-BE6F-5E79894226A1}" dt="2024-01-05T08:53:05.621" v="280"/>
          <ac:spMkLst>
            <pc:docMk/>
            <pc:sldMk cId="0" sldId="356"/>
            <ac:spMk id="3183" creationId="{1442CAC0-8E41-E65A-C3AB-1E6FB2F8DB87}"/>
          </ac:spMkLst>
        </pc:spChg>
        <pc:spChg chg="mod">
          <ac:chgData name="Dhanushree M Y" userId="543c32cd94388fe7" providerId="LiveId" clId="{530696F2-C35A-4482-BE6F-5E79894226A1}" dt="2024-01-05T08:53:05.621" v="280"/>
          <ac:spMkLst>
            <pc:docMk/>
            <pc:sldMk cId="0" sldId="356"/>
            <ac:spMk id="3184" creationId="{09AFEC27-C539-9143-E253-68560A1CFB3C}"/>
          </ac:spMkLst>
        </pc:spChg>
        <pc:spChg chg="mod">
          <ac:chgData name="Dhanushree M Y" userId="543c32cd94388fe7" providerId="LiveId" clId="{530696F2-C35A-4482-BE6F-5E79894226A1}" dt="2024-01-05T08:53:05.621" v="280"/>
          <ac:spMkLst>
            <pc:docMk/>
            <pc:sldMk cId="0" sldId="356"/>
            <ac:spMk id="3185" creationId="{EB7B1FF5-FBD5-EB86-F0C3-FCD62D9FC63D}"/>
          </ac:spMkLst>
        </pc:spChg>
        <pc:spChg chg="mod">
          <ac:chgData name="Dhanushree M Y" userId="543c32cd94388fe7" providerId="LiveId" clId="{530696F2-C35A-4482-BE6F-5E79894226A1}" dt="2024-01-05T08:53:05.621" v="280"/>
          <ac:spMkLst>
            <pc:docMk/>
            <pc:sldMk cId="0" sldId="356"/>
            <ac:spMk id="3186" creationId="{C374FB29-AD11-5EF6-3C55-9BDD79C11BDA}"/>
          </ac:spMkLst>
        </pc:spChg>
        <pc:spChg chg="mod">
          <ac:chgData name="Dhanushree M Y" userId="543c32cd94388fe7" providerId="LiveId" clId="{530696F2-C35A-4482-BE6F-5E79894226A1}" dt="2024-01-05T08:53:05.621" v="280"/>
          <ac:spMkLst>
            <pc:docMk/>
            <pc:sldMk cId="0" sldId="356"/>
            <ac:spMk id="3187" creationId="{4AAF22BC-57D3-0B3D-AA25-B0EF286BDCC8}"/>
          </ac:spMkLst>
        </pc:spChg>
        <pc:spChg chg="mod">
          <ac:chgData name="Dhanushree M Y" userId="543c32cd94388fe7" providerId="LiveId" clId="{530696F2-C35A-4482-BE6F-5E79894226A1}" dt="2024-01-05T08:53:05.621" v="280"/>
          <ac:spMkLst>
            <pc:docMk/>
            <pc:sldMk cId="0" sldId="356"/>
            <ac:spMk id="3188" creationId="{0CDA7914-5227-6D33-3074-8CE44BFC27CD}"/>
          </ac:spMkLst>
        </pc:spChg>
        <pc:spChg chg="mod">
          <ac:chgData name="Dhanushree M Y" userId="543c32cd94388fe7" providerId="LiveId" clId="{530696F2-C35A-4482-BE6F-5E79894226A1}" dt="2024-01-05T08:53:05.621" v="280"/>
          <ac:spMkLst>
            <pc:docMk/>
            <pc:sldMk cId="0" sldId="356"/>
            <ac:spMk id="3189" creationId="{677743FD-1356-06AD-2470-C231B2FD0FFF}"/>
          </ac:spMkLst>
        </pc:spChg>
        <pc:spChg chg="mod">
          <ac:chgData name="Dhanushree M Y" userId="543c32cd94388fe7" providerId="LiveId" clId="{530696F2-C35A-4482-BE6F-5E79894226A1}" dt="2024-01-05T08:53:05.621" v="280"/>
          <ac:spMkLst>
            <pc:docMk/>
            <pc:sldMk cId="0" sldId="356"/>
            <ac:spMk id="3190" creationId="{CF9AF628-096F-02C6-6412-501421CEE0F2}"/>
          </ac:spMkLst>
        </pc:spChg>
        <pc:spChg chg="mod">
          <ac:chgData name="Dhanushree M Y" userId="543c32cd94388fe7" providerId="LiveId" clId="{530696F2-C35A-4482-BE6F-5E79894226A1}" dt="2024-01-05T08:53:05.621" v="280"/>
          <ac:spMkLst>
            <pc:docMk/>
            <pc:sldMk cId="0" sldId="356"/>
            <ac:spMk id="3191" creationId="{2482CAC0-0CF0-0EC7-D40C-FFDDB64B7808}"/>
          </ac:spMkLst>
        </pc:spChg>
        <pc:spChg chg="mod">
          <ac:chgData name="Dhanushree M Y" userId="543c32cd94388fe7" providerId="LiveId" clId="{530696F2-C35A-4482-BE6F-5E79894226A1}" dt="2024-01-05T08:53:05.621" v="280"/>
          <ac:spMkLst>
            <pc:docMk/>
            <pc:sldMk cId="0" sldId="356"/>
            <ac:spMk id="3192" creationId="{6A1DE0B1-9C54-D417-24B2-F8E01D43B5DB}"/>
          </ac:spMkLst>
        </pc:spChg>
        <pc:spChg chg="mod">
          <ac:chgData name="Dhanushree M Y" userId="543c32cd94388fe7" providerId="LiveId" clId="{530696F2-C35A-4482-BE6F-5E79894226A1}" dt="2024-01-05T08:53:05.621" v="280"/>
          <ac:spMkLst>
            <pc:docMk/>
            <pc:sldMk cId="0" sldId="356"/>
            <ac:spMk id="3193" creationId="{0CE12016-C431-2E17-00CF-C7A542F94542}"/>
          </ac:spMkLst>
        </pc:spChg>
        <pc:spChg chg="mod">
          <ac:chgData name="Dhanushree M Y" userId="543c32cd94388fe7" providerId="LiveId" clId="{530696F2-C35A-4482-BE6F-5E79894226A1}" dt="2024-01-05T08:53:05.621" v="280"/>
          <ac:spMkLst>
            <pc:docMk/>
            <pc:sldMk cId="0" sldId="356"/>
            <ac:spMk id="3194" creationId="{9BB6CAB3-7ABA-89AD-1CFF-B3A754E613FE}"/>
          </ac:spMkLst>
        </pc:spChg>
        <pc:spChg chg="mod">
          <ac:chgData name="Dhanushree M Y" userId="543c32cd94388fe7" providerId="LiveId" clId="{530696F2-C35A-4482-BE6F-5E79894226A1}" dt="2024-01-05T08:53:05.621" v="280"/>
          <ac:spMkLst>
            <pc:docMk/>
            <pc:sldMk cId="0" sldId="356"/>
            <ac:spMk id="3195" creationId="{FA218346-4E0F-EA20-E504-133B40503BA3}"/>
          </ac:spMkLst>
        </pc:spChg>
        <pc:spChg chg="mod">
          <ac:chgData name="Dhanushree M Y" userId="543c32cd94388fe7" providerId="LiveId" clId="{530696F2-C35A-4482-BE6F-5E79894226A1}" dt="2024-01-05T08:53:05.621" v="280"/>
          <ac:spMkLst>
            <pc:docMk/>
            <pc:sldMk cId="0" sldId="356"/>
            <ac:spMk id="3196" creationId="{576764AF-262B-D3B7-D66C-BEE4907CC647}"/>
          </ac:spMkLst>
        </pc:spChg>
        <pc:spChg chg="mod">
          <ac:chgData name="Dhanushree M Y" userId="543c32cd94388fe7" providerId="LiveId" clId="{530696F2-C35A-4482-BE6F-5E79894226A1}" dt="2024-01-05T08:53:05.621" v="280"/>
          <ac:spMkLst>
            <pc:docMk/>
            <pc:sldMk cId="0" sldId="356"/>
            <ac:spMk id="3197" creationId="{5EF10606-CD24-8AF0-87E7-84DA1303447A}"/>
          </ac:spMkLst>
        </pc:spChg>
        <pc:spChg chg="mod">
          <ac:chgData name="Dhanushree M Y" userId="543c32cd94388fe7" providerId="LiveId" clId="{530696F2-C35A-4482-BE6F-5E79894226A1}" dt="2024-01-05T08:53:05.621" v="280"/>
          <ac:spMkLst>
            <pc:docMk/>
            <pc:sldMk cId="0" sldId="356"/>
            <ac:spMk id="3198" creationId="{5AC08CBB-A468-F1C4-110B-96F1848E52F4}"/>
          </ac:spMkLst>
        </pc:spChg>
        <pc:spChg chg="mod">
          <ac:chgData name="Dhanushree M Y" userId="543c32cd94388fe7" providerId="LiveId" clId="{530696F2-C35A-4482-BE6F-5E79894226A1}" dt="2024-01-05T08:53:05.621" v="280"/>
          <ac:spMkLst>
            <pc:docMk/>
            <pc:sldMk cId="0" sldId="356"/>
            <ac:spMk id="3199" creationId="{C7B7162D-72A4-5A0B-9533-268A200F505A}"/>
          </ac:spMkLst>
        </pc:spChg>
        <pc:spChg chg="mod">
          <ac:chgData name="Dhanushree M Y" userId="543c32cd94388fe7" providerId="LiveId" clId="{530696F2-C35A-4482-BE6F-5E79894226A1}" dt="2024-01-05T08:53:05.621" v="280"/>
          <ac:spMkLst>
            <pc:docMk/>
            <pc:sldMk cId="0" sldId="356"/>
            <ac:spMk id="3200" creationId="{08FCC8AC-1DA9-4C54-C2F7-7C3AA07BF502}"/>
          </ac:spMkLst>
        </pc:spChg>
        <pc:spChg chg="mod">
          <ac:chgData name="Dhanushree M Y" userId="543c32cd94388fe7" providerId="LiveId" clId="{530696F2-C35A-4482-BE6F-5E79894226A1}" dt="2024-01-05T08:53:05.621" v="280"/>
          <ac:spMkLst>
            <pc:docMk/>
            <pc:sldMk cId="0" sldId="356"/>
            <ac:spMk id="3201" creationId="{C1A5BD10-5334-4222-C21E-48233B679CCF}"/>
          </ac:spMkLst>
        </pc:spChg>
        <pc:spChg chg="mod">
          <ac:chgData name="Dhanushree M Y" userId="543c32cd94388fe7" providerId="LiveId" clId="{530696F2-C35A-4482-BE6F-5E79894226A1}" dt="2024-01-05T08:53:05.621" v="280"/>
          <ac:spMkLst>
            <pc:docMk/>
            <pc:sldMk cId="0" sldId="356"/>
            <ac:spMk id="3202" creationId="{470712D6-18FC-F01C-367B-001A3CB2AB48}"/>
          </ac:spMkLst>
        </pc:spChg>
        <pc:spChg chg="mod">
          <ac:chgData name="Dhanushree M Y" userId="543c32cd94388fe7" providerId="LiveId" clId="{530696F2-C35A-4482-BE6F-5E79894226A1}" dt="2024-01-05T08:53:05.621" v="280"/>
          <ac:spMkLst>
            <pc:docMk/>
            <pc:sldMk cId="0" sldId="356"/>
            <ac:spMk id="3203" creationId="{711B0F96-A296-CD37-FEC9-AE3D06289B20}"/>
          </ac:spMkLst>
        </pc:spChg>
        <pc:spChg chg="mod">
          <ac:chgData name="Dhanushree M Y" userId="543c32cd94388fe7" providerId="LiveId" clId="{530696F2-C35A-4482-BE6F-5E79894226A1}" dt="2024-01-05T08:53:05.621" v="280"/>
          <ac:spMkLst>
            <pc:docMk/>
            <pc:sldMk cId="0" sldId="356"/>
            <ac:spMk id="3204" creationId="{6067C85B-B659-C1D9-7FF5-C579637D0D98}"/>
          </ac:spMkLst>
        </pc:spChg>
        <pc:spChg chg="mod">
          <ac:chgData name="Dhanushree M Y" userId="543c32cd94388fe7" providerId="LiveId" clId="{530696F2-C35A-4482-BE6F-5E79894226A1}" dt="2024-01-05T08:53:05.621" v="280"/>
          <ac:spMkLst>
            <pc:docMk/>
            <pc:sldMk cId="0" sldId="356"/>
            <ac:spMk id="3205" creationId="{CA731A1D-EFC9-E52B-CF37-568855ACD488}"/>
          </ac:spMkLst>
        </pc:spChg>
        <pc:spChg chg="mod">
          <ac:chgData name="Dhanushree M Y" userId="543c32cd94388fe7" providerId="LiveId" clId="{530696F2-C35A-4482-BE6F-5E79894226A1}" dt="2024-01-05T08:53:05.621" v="280"/>
          <ac:spMkLst>
            <pc:docMk/>
            <pc:sldMk cId="0" sldId="356"/>
            <ac:spMk id="3206" creationId="{5FD9D608-D203-0AF6-C40B-BE3BE47D4751}"/>
          </ac:spMkLst>
        </pc:spChg>
        <pc:spChg chg="mod">
          <ac:chgData name="Dhanushree M Y" userId="543c32cd94388fe7" providerId="LiveId" clId="{530696F2-C35A-4482-BE6F-5E79894226A1}" dt="2024-01-05T08:53:05.621" v="280"/>
          <ac:spMkLst>
            <pc:docMk/>
            <pc:sldMk cId="0" sldId="356"/>
            <ac:spMk id="3207" creationId="{0B24D3DE-BCC9-23E4-00E9-8C441038C0CE}"/>
          </ac:spMkLst>
        </pc:spChg>
        <pc:spChg chg="mod">
          <ac:chgData name="Dhanushree M Y" userId="543c32cd94388fe7" providerId="LiveId" clId="{530696F2-C35A-4482-BE6F-5E79894226A1}" dt="2024-01-05T08:53:05.621" v="280"/>
          <ac:spMkLst>
            <pc:docMk/>
            <pc:sldMk cId="0" sldId="356"/>
            <ac:spMk id="3208" creationId="{D2F0EBB6-A38F-4FC3-9C80-34D067E6EB71}"/>
          </ac:spMkLst>
        </pc:spChg>
        <pc:spChg chg="mod">
          <ac:chgData name="Dhanushree M Y" userId="543c32cd94388fe7" providerId="LiveId" clId="{530696F2-C35A-4482-BE6F-5E79894226A1}" dt="2024-01-05T08:53:05.621" v="280"/>
          <ac:spMkLst>
            <pc:docMk/>
            <pc:sldMk cId="0" sldId="356"/>
            <ac:spMk id="3209" creationId="{195D5F75-D980-EF63-EA6B-DDC1CB8127CC}"/>
          </ac:spMkLst>
        </pc:spChg>
        <pc:spChg chg="mod">
          <ac:chgData name="Dhanushree M Y" userId="543c32cd94388fe7" providerId="LiveId" clId="{530696F2-C35A-4482-BE6F-5E79894226A1}" dt="2024-01-05T08:53:05.621" v="280"/>
          <ac:spMkLst>
            <pc:docMk/>
            <pc:sldMk cId="0" sldId="356"/>
            <ac:spMk id="3210" creationId="{B15196BF-10E9-A3D9-E153-EFF35B2C1C4E}"/>
          </ac:spMkLst>
        </pc:spChg>
        <pc:spChg chg="mod">
          <ac:chgData name="Dhanushree M Y" userId="543c32cd94388fe7" providerId="LiveId" clId="{530696F2-C35A-4482-BE6F-5E79894226A1}" dt="2024-01-05T08:53:05.621" v="280"/>
          <ac:spMkLst>
            <pc:docMk/>
            <pc:sldMk cId="0" sldId="356"/>
            <ac:spMk id="3211" creationId="{49C351AA-A3A7-AC66-04D8-7B4B49734F45}"/>
          </ac:spMkLst>
        </pc:spChg>
        <pc:spChg chg="mod">
          <ac:chgData name="Dhanushree M Y" userId="543c32cd94388fe7" providerId="LiveId" clId="{530696F2-C35A-4482-BE6F-5E79894226A1}" dt="2024-01-05T08:53:05.621" v="280"/>
          <ac:spMkLst>
            <pc:docMk/>
            <pc:sldMk cId="0" sldId="356"/>
            <ac:spMk id="3212" creationId="{A379042F-E7BD-742B-4D1F-41C8C0257D41}"/>
          </ac:spMkLst>
        </pc:spChg>
        <pc:spChg chg="mod">
          <ac:chgData name="Dhanushree M Y" userId="543c32cd94388fe7" providerId="LiveId" clId="{530696F2-C35A-4482-BE6F-5E79894226A1}" dt="2024-01-05T08:53:05.621" v="280"/>
          <ac:spMkLst>
            <pc:docMk/>
            <pc:sldMk cId="0" sldId="356"/>
            <ac:spMk id="3213" creationId="{23D5B4F1-9A2C-300A-E116-9E471BFC70BF}"/>
          </ac:spMkLst>
        </pc:spChg>
        <pc:spChg chg="mod">
          <ac:chgData name="Dhanushree M Y" userId="543c32cd94388fe7" providerId="LiveId" clId="{530696F2-C35A-4482-BE6F-5E79894226A1}" dt="2024-01-05T08:53:05.621" v="280"/>
          <ac:spMkLst>
            <pc:docMk/>
            <pc:sldMk cId="0" sldId="356"/>
            <ac:spMk id="3214" creationId="{E0B0FCFA-064D-AE77-D1E6-A228CF3F10B2}"/>
          </ac:spMkLst>
        </pc:spChg>
        <pc:spChg chg="mod">
          <ac:chgData name="Dhanushree M Y" userId="543c32cd94388fe7" providerId="LiveId" clId="{530696F2-C35A-4482-BE6F-5E79894226A1}" dt="2024-01-05T08:53:05.621" v="280"/>
          <ac:spMkLst>
            <pc:docMk/>
            <pc:sldMk cId="0" sldId="356"/>
            <ac:spMk id="3215" creationId="{5E95B95F-A18C-9511-AB78-7C0860620E74}"/>
          </ac:spMkLst>
        </pc:spChg>
        <pc:spChg chg="mod">
          <ac:chgData name="Dhanushree M Y" userId="543c32cd94388fe7" providerId="LiveId" clId="{530696F2-C35A-4482-BE6F-5E79894226A1}" dt="2024-01-05T08:53:05.621" v="280"/>
          <ac:spMkLst>
            <pc:docMk/>
            <pc:sldMk cId="0" sldId="356"/>
            <ac:spMk id="3216" creationId="{F65CD592-E2C5-56F1-36C0-C7C312E52A74}"/>
          </ac:spMkLst>
        </pc:spChg>
        <pc:spChg chg="mod">
          <ac:chgData name="Dhanushree M Y" userId="543c32cd94388fe7" providerId="LiveId" clId="{530696F2-C35A-4482-BE6F-5E79894226A1}" dt="2024-01-05T08:53:05.621" v="280"/>
          <ac:spMkLst>
            <pc:docMk/>
            <pc:sldMk cId="0" sldId="356"/>
            <ac:spMk id="3217" creationId="{45BDB3EB-ABA1-141A-3C51-BB498446BB4A}"/>
          </ac:spMkLst>
        </pc:spChg>
        <pc:spChg chg="mod">
          <ac:chgData name="Dhanushree M Y" userId="543c32cd94388fe7" providerId="LiveId" clId="{530696F2-C35A-4482-BE6F-5E79894226A1}" dt="2024-01-05T08:53:05.621" v="280"/>
          <ac:spMkLst>
            <pc:docMk/>
            <pc:sldMk cId="0" sldId="356"/>
            <ac:spMk id="3218" creationId="{00EE3F0D-C6C7-ED1E-8B42-AC5F521CD180}"/>
          </ac:spMkLst>
        </pc:spChg>
        <pc:spChg chg="mod">
          <ac:chgData name="Dhanushree M Y" userId="543c32cd94388fe7" providerId="LiveId" clId="{530696F2-C35A-4482-BE6F-5E79894226A1}" dt="2024-01-05T08:53:05.621" v="280"/>
          <ac:spMkLst>
            <pc:docMk/>
            <pc:sldMk cId="0" sldId="356"/>
            <ac:spMk id="3219" creationId="{5D25A2D1-F99F-06DD-A62D-911F2CE5E185}"/>
          </ac:spMkLst>
        </pc:spChg>
        <pc:spChg chg="mod">
          <ac:chgData name="Dhanushree M Y" userId="543c32cd94388fe7" providerId="LiveId" clId="{530696F2-C35A-4482-BE6F-5E79894226A1}" dt="2024-01-05T08:53:05.621" v="280"/>
          <ac:spMkLst>
            <pc:docMk/>
            <pc:sldMk cId="0" sldId="356"/>
            <ac:spMk id="3220" creationId="{DFCA3E8C-5ED9-B9CA-34FF-FD8C3D6C24CD}"/>
          </ac:spMkLst>
        </pc:spChg>
        <pc:spChg chg="mod">
          <ac:chgData name="Dhanushree M Y" userId="543c32cd94388fe7" providerId="LiveId" clId="{530696F2-C35A-4482-BE6F-5E79894226A1}" dt="2024-01-05T08:53:05.621" v="280"/>
          <ac:spMkLst>
            <pc:docMk/>
            <pc:sldMk cId="0" sldId="356"/>
            <ac:spMk id="3221" creationId="{B3F74DE8-70D8-FD10-625E-2359801D43ED}"/>
          </ac:spMkLst>
        </pc:spChg>
        <pc:spChg chg="mod">
          <ac:chgData name="Dhanushree M Y" userId="543c32cd94388fe7" providerId="LiveId" clId="{530696F2-C35A-4482-BE6F-5E79894226A1}" dt="2024-01-05T08:53:05.621" v="280"/>
          <ac:spMkLst>
            <pc:docMk/>
            <pc:sldMk cId="0" sldId="356"/>
            <ac:spMk id="3222" creationId="{44CB4AAB-0D57-1810-D573-9593307C92EE}"/>
          </ac:spMkLst>
        </pc:spChg>
        <pc:spChg chg="mod">
          <ac:chgData name="Dhanushree M Y" userId="543c32cd94388fe7" providerId="LiveId" clId="{530696F2-C35A-4482-BE6F-5E79894226A1}" dt="2024-01-05T08:53:05.621" v="280"/>
          <ac:spMkLst>
            <pc:docMk/>
            <pc:sldMk cId="0" sldId="356"/>
            <ac:spMk id="3223" creationId="{29673C2E-3A50-7474-303F-3F4C74600856}"/>
          </ac:spMkLst>
        </pc:spChg>
        <pc:spChg chg="mod">
          <ac:chgData name="Dhanushree M Y" userId="543c32cd94388fe7" providerId="LiveId" clId="{530696F2-C35A-4482-BE6F-5E79894226A1}" dt="2024-01-05T08:53:05.621" v="280"/>
          <ac:spMkLst>
            <pc:docMk/>
            <pc:sldMk cId="0" sldId="356"/>
            <ac:spMk id="3224" creationId="{B523CE6C-43EE-0F10-08E4-F93034DEB5A4}"/>
          </ac:spMkLst>
        </pc:spChg>
        <pc:spChg chg="mod">
          <ac:chgData name="Dhanushree M Y" userId="543c32cd94388fe7" providerId="LiveId" clId="{530696F2-C35A-4482-BE6F-5E79894226A1}" dt="2024-01-05T08:53:05.621" v="280"/>
          <ac:spMkLst>
            <pc:docMk/>
            <pc:sldMk cId="0" sldId="356"/>
            <ac:spMk id="3225" creationId="{943AFBAB-BB20-FC86-1ED2-2DA931F95393}"/>
          </ac:spMkLst>
        </pc:spChg>
        <pc:spChg chg="mod">
          <ac:chgData name="Dhanushree M Y" userId="543c32cd94388fe7" providerId="LiveId" clId="{530696F2-C35A-4482-BE6F-5E79894226A1}" dt="2024-01-05T08:53:05.621" v="280"/>
          <ac:spMkLst>
            <pc:docMk/>
            <pc:sldMk cId="0" sldId="356"/>
            <ac:spMk id="3226" creationId="{F025C04B-CA4D-7E5B-E5F5-3382251DF7B2}"/>
          </ac:spMkLst>
        </pc:spChg>
        <pc:spChg chg="mod">
          <ac:chgData name="Dhanushree M Y" userId="543c32cd94388fe7" providerId="LiveId" clId="{530696F2-C35A-4482-BE6F-5E79894226A1}" dt="2024-01-05T08:53:05.621" v="280"/>
          <ac:spMkLst>
            <pc:docMk/>
            <pc:sldMk cId="0" sldId="356"/>
            <ac:spMk id="3227" creationId="{37B86038-671B-DBF6-6288-E7281ECE406B}"/>
          </ac:spMkLst>
        </pc:spChg>
        <pc:spChg chg="mod">
          <ac:chgData name="Dhanushree M Y" userId="543c32cd94388fe7" providerId="LiveId" clId="{530696F2-C35A-4482-BE6F-5E79894226A1}" dt="2024-01-05T08:53:05.621" v="280"/>
          <ac:spMkLst>
            <pc:docMk/>
            <pc:sldMk cId="0" sldId="356"/>
            <ac:spMk id="3228" creationId="{CA7E7EB2-ED7F-F19A-4713-D2A7AC523BA8}"/>
          </ac:spMkLst>
        </pc:spChg>
        <pc:spChg chg="mod">
          <ac:chgData name="Dhanushree M Y" userId="543c32cd94388fe7" providerId="LiveId" clId="{530696F2-C35A-4482-BE6F-5E79894226A1}" dt="2024-01-05T08:53:05.621" v="280"/>
          <ac:spMkLst>
            <pc:docMk/>
            <pc:sldMk cId="0" sldId="356"/>
            <ac:spMk id="3229" creationId="{4CADD77D-BB9D-D015-7704-0294F339AF24}"/>
          </ac:spMkLst>
        </pc:spChg>
        <pc:spChg chg="mod">
          <ac:chgData name="Dhanushree M Y" userId="543c32cd94388fe7" providerId="LiveId" clId="{530696F2-C35A-4482-BE6F-5E79894226A1}" dt="2024-01-05T08:53:05.621" v="280"/>
          <ac:spMkLst>
            <pc:docMk/>
            <pc:sldMk cId="0" sldId="356"/>
            <ac:spMk id="3230" creationId="{FF3CDD7F-9B83-C32D-C2D5-CB7E6E523263}"/>
          </ac:spMkLst>
        </pc:spChg>
        <pc:spChg chg="mod">
          <ac:chgData name="Dhanushree M Y" userId="543c32cd94388fe7" providerId="LiveId" clId="{530696F2-C35A-4482-BE6F-5E79894226A1}" dt="2024-01-05T08:53:05.621" v="280"/>
          <ac:spMkLst>
            <pc:docMk/>
            <pc:sldMk cId="0" sldId="356"/>
            <ac:spMk id="3231" creationId="{01B847BB-44DC-4A87-DE3D-C0B85CB901E0}"/>
          </ac:spMkLst>
        </pc:spChg>
        <pc:spChg chg="mod">
          <ac:chgData name="Dhanushree M Y" userId="543c32cd94388fe7" providerId="LiveId" clId="{530696F2-C35A-4482-BE6F-5E79894226A1}" dt="2024-01-05T08:53:05.621" v="280"/>
          <ac:spMkLst>
            <pc:docMk/>
            <pc:sldMk cId="0" sldId="356"/>
            <ac:spMk id="3232" creationId="{D139D2B7-B183-B76E-C7B9-1BCBB3262D8F}"/>
          </ac:spMkLst>
        </pc:spChg>
        <pc:spChg chg="mod">
          <ac:chgData name="Dhanushree M Y" userId="543c32cd94388fe7" providerId="LiveId" clId="{530696F2-C35A-4482-BE6F-5E79894226A1}" dt="2024-01-05T08:53:05.621" v="280"/>
          <ac:spMkLst>
            <pc:docMk/>
            <pc:sldMk cId="0" sldId="356"/>
            <ac:spMk id="3233" creationId="{8D6A4E53-A4C6-36B9-C61F-B8C29564D252}"/>
          </ac:spMkLst>
        </pc:spChg>
        <pc:spChg chg="mod">
          <ac:chgData name="Dhanushree M Y" userId="543c32cd94388fe7" providerId="LiveId" clId="{530696F2-C35A-4482-BE6F-5E79894226A1}" dt="2024-01-05T08:53:05.621" v="280"/>
          <ac:spMkLst>
            <pc:docMk/>
            <pc:sldMk cId="0" sldId="356"/>
            <ac:spMk id="3234" creationId="{9E1194D0-ABC0-DDBC-1A81-3B09E9072A0A}"/>
          </ac:spMkLst>
        </pc:spChg>
        <pc:spChg chg="mod">
          <ac:chgData name="Dhanushree M Y" userId="543c32cd94388fe7" providerId="LiveId" clId="{530696F2-C35A-4482-BE6F-5E79894226A1}" dt="2024-01-05T08:53:05.621" v="280"/>
          <ac:spMkLst>
            <pc:docMk/>
            <pc:sldMk cId="0" sldId="356"/>
            <ac:spMk id="3235" creationId="{552FD297-1B37-186B-E1E7-054EAF327F34}"/>
          </ac:spMkLst>
        </pc:spChg>
        <pc:spChg chg="mod">
          <ac:chgData name="Dhanushree M Y" userId="543c32cd94388fe7" providerId="LiveId" clId="{530696F2-C35A-4482-BE6F-5E79894226A1}" dt="2024-01-05T08:53:05.621" v="280"/>
          <ac:spMkLst>
            <pc:docMk/>
            <pc:sldMk cId="0" sldId="356"/>
            <ac:spMk id="3236" creationId="{067646CB-6632-8FF9-F9E7-232557BA904B}"/>
          </ac:spMkLst>
        </pc:spChg>
        <pc:spChg chg="mod">
          <ac:chgData name="Dhanushree M Y" userId="543c32cd94388fe7" providerId="LiveId" clId="{530696F2-C35A-4482-BE6F-5E79894226A1}" dt="2024-01-05T08:53:05.621" v="280"/>
          <ac:spMkLst>
            <pc:docMk/>
            <pc:sldMk cId="0" sldId="356"/>
            <ac:spMk id="3237" creationId="{E6DDC1DD-01E7-11F8-38C5-8E2EE4E23294}"/>
          </ac:spMkLst>
        </pc:spChg>
        <pc:spChg chg="mod">
          <ac:chgData name="Dhanushree M Y" userId="543c32cd94388fe7" providerId="LiveId" clId="{530696F2-C35A-4482-BE6F-5E79894226A1}" dt="2024-01-05T08:53:05.621" v="280"/>
          <ac:spMkLst>
            <pc:docMk/>
            <pc:sldMk cId="0" sldId="356"/>
            <ac:spMk id="3238" creationId="{A271747C-8F9D-BE08-E0DE-088A03D1D530}"/>
          </ac:spMkLst>
        </pc:spChg>
        <pc:spChg chg="mod">
          <ac:chgData name="Dhanushree M Y" userId="543c32cd94388fe7" providerId="LiveId" clId="{530696F2-C35A-4482-BE6F-5E79894226A1}" dt="2024-01-05T08:53:05.621" v="280"/>
          <ac:spMkLst>
            <pc:docMk/>
            <pc:sldMk cId="0" sldId="356"/>
            <ac:spMk id="3239" creationId="{3AB8FFB7-A07C-E257-043A-28AF6982E63D}"/>
          </ac:spMkLst>
        </pc:spChg>
        <pc:spChg chg="mod">
          <ac:chgData name="Dhanushree M Y" userId="543c32cd94388fe7" providerId="LiveId" clId="{530696F2-C35A-4482-BE6F-5E79894226A1}" dt="2024-01-05T08:53:05.621" v="280"/>
          <ac:spMkLst>
            <pc:docMk/>
            <pc:sldMk cId="0" sldId="356"/>
            <ac:spMk id="3240" creationId="{708C9121-8EA1-2CA4-3573-EE3438B1A656}"/>
          </ac:spMkLst>
        </pc:spChg>
        <pc:spChg chg="mod">
          <ac:chgData name="Dhanushree M Y" userId="543c32cd94388fe7" providerId="LiveId" clId="{530696F2-C35A-4482-BE6F-5E79894226A1}" dt="2024-01-05T08:53:05.621" v="280"/>
          <ac:spMkLst>
            <pc:docMk/>
            <pc:sldMk cId="0" sldId="356"/>
            <ac:spMk id="3241" creationId="{933711DD-77C8-5B23-4197-36F0AA5728E2}"/>
          </ac:spMkLst>
        </pc:spChg>
        <pc:spChg chg="mod">
          <ac:chgData name="Dhanushree M Y" userId="543c32cd94388fe7" providerId="LiveId" clId="{530696F2-C35A-4482-BE6F-5E79894226A1}" dt="2024-01-05T08:53:05.621" v="280"/>
          <ac:spMkLst>
            <pc:docMk/>
            <pc:sldMk cId="0" sldId="356"/>
            <ac:spMk id="3242" creationId="{E8079B22-E1CB-6BE2-F452-D4755654D1C1}"/>
          </ac:spMkLst>
        </pc:spChg>
        <pc:spChg chg="mod">
          <ac:chgData name="Dhanushree M Y" userId="543c32cd94388fe7" providerId="LiveId" clId="{530696F2-C35A-4482-BE6F-5E79894226A1}" dt="2024-01-05T08:53:05.621" v="280"/>
          <ac:spMkLst>
            <pc:docMk/>
            <pc:sldMk cId="0" sldId="356"/>
            <ac:spMk id="3243" creationId="{F9F74AE7-AED9-E312-5AD5-55456E247C46}"/>
          </ac:spMkLst>
        </pc:spChg>
        <pc:spChg chg="mod">
          <ac:chgData name="Dhanushree M Y" userId="543c32cd94388fe7" providerId="LiveId" clId="{530696F2-C35A-4482-BE6F-5E79894226A1}" dt="2024-01-05T08:53:05.621" v="280"/>
          <ac:spMkLst>
            <pc:docMk/>
            <pc:sldMk cId="0" sldId="356"/>
            <ac:spMk id="3244" creationId="{214F6A33-F236-A9CC-F8BC-C64FFE76563B}"/>
          </ac:spMkLst>
        </pc:spChg>
        <pc:spChg chg="mod">
          <ac:chgData name="Dhanushree M Y" userId="543c32cd94388fe7" providerId="LiveId" clId="{530696F2-C35A-4482-BE6F-5E79894226A1}" dt="2024-01-05T08:53:05.621" v="280"/>
          <ac:spMkLst>
            <pc:docMk/>
            <pc:sldMk cId="0" sldId="356"/>
            <ac:spMk id="3245" creationId="{58E49D9F-46C3-239E-2540-456E663558AF}"/>
          </ac:spMkLst>
        </pc:spChg>
        <pc:spChg chg="mod">
          <ac:chgData name="Dhanushree M Y" userId="543c32cd94388fe7" providerId="LiveId" clId="{530696F2-C35A-4482-BE6F-5E79894226A1}" dt="2024-01-05T08:53:05.621" v="280"/>
          <ac:spMkLst>
            <pc:docMk/>
            <pc:sldMk cId="0" sldId="356"/>
            <ac:spMk id="3246" creationId="{C32A64EE-E6B6-6BD4-257D-D8FA42D170C3}"/>
          </ac:spMkLst>
        </pc:spChg>
        <pc:spChg chg="mod">
          <ac:chgData name="Dhanushree M Y" userId="543c32cd94388fe7" providerId="LiveId" clId="{530696F2-C35A-4482-BE6F-5E79894226A1}" dt="2024-01-05T08:53:05.621" v="280"/>
          <ac:spMkLst>
            <pc:docMk/>
            <pc:sldMk cId="0" sldId="356"/>
            <ac:spMk id="3247" creationId="{78EA3366-3AD7-6FDA-7B0C-402DE3C62FF7}"/>
          </ac:spMkLst>
        </pc:spChg>
        <pc:spChg chg="mod">
          <ac:chgData name="Dhanushree M Y" userId="543c32cd94388fe7" providerId="LiveId" clId="{530696F2-C35A-4482-BE6F-5E79894226A1}" dt="2024-01-05T08:53:05.621" v="280"/>
          <ac:spMkLst>
            <pc:docMk/>
            <pc:sldMk cId="0" sldId="356"/>
            <ac:spMk id="3248" creationId="{7CA85ADB-888D-D659-4CDB-DFD3951EE898}"/>
          </ac:spMkLst>
        </pc:spChg>
        <pc:spChg chg="mod">
          <ac:chgData name="Dhanushree M Y" userId="543c32cd94388fe7" providerId="LiveId" clId="{530696F2-C35A-4482-BE6F-5E79894226A1}" dt="2024-01-05T08:53:05.621" v="280"/>
          <ac:spMkLst>
            <pc:docMk/>
            <pc:sldMk cId="0" sldId="356"/>
            <ac:spMk id="3249" creationId="{604D3CA7-F297-F8D1-B485-E69F988E56A0}"/>
          </ac:spMkLst>
        </pc:spChg>
        <pc:spChg chg="mod">
          <ac:chgData name="Dhanushree M Y" userId="543c32cd94388fe7" providerId="LiveId" clId="{530696F2-C35A-4482-BE6F-5E79894226A1}" dt="2024-01-05T08:53:05.621" v="280"/>
          <ac:spMkLst>
            <pc:docMk/>
            <pc:sldMk cId="0" sldId="356"/>
            <ac:spMk id="3250" creationId="{D2FE6B1D-945B-84AC-29EC-024F3CCE3E5E}"/>
          </ac:spMkLst>
        </pc:spChg>
        <pc:spChg chg="mod">
          <ac:chgData name="Dhanushree M Y" userId="543c32cd94388fe7" providerId="LiveId" clId="{530696F2-C35A-4482-BE6F-5E79894226A1}" dt="2024-01-05T08:53:05.621" v="280"/>
          <ac:spMkLst>
            <pc:docMk/>
            <pc:sldMk cId="0" sldId="356"/>
            <ac:spMk id="3251" creationId="{7E436116-8D23-BC2D-2242-DDD016530878}"/>
          </ac:spMkLst>
        </pc:spChg>
        <pc:spChg chg="mod">
          <ac:chgData name="Dhanushree M Y" userId="543c32cd94388fe7" providerId="LiveId" clId="{530696F2-C35A-4482-BE6F-5E79894226A1}" dt="2024-01-05T08:53:05.621" v="280"/>
          <ac:spMkLst>
            <pc:docMk/>
            <pc:sldMk cId="0" sldId="356"/>
            <ac:spMk id="3252" creationId="{AE73BEAB-F20F-3922-C3BD-A217FFF6ACD2}"/>
          </ac:spMkLst>
        </pc:spChg>
        <pc:spChg chg="mod">
          <ac:chgData name="Dhanushree M Y" userId="543c32cd94388fe7" providerId="LiveId" clId="{530696F2-C35A-4482-BE6F-5E79894226A1}" dt="2024-01-05T08:53:05.621" v="280"/>
          <ac:spMkLst>
            <pc:docMk/>
            <pc:sldMk cId="0" sldId="356"/>
            <ac:spMk id="3253" creationId="{8CEEE3D6-453C-6881-0442-F4D4937F43CC}"/>
          </ac:spMkLst>
        </pc:spChg>
        <pc:spChg chg="mod">
          <ac:chgData name="Dhanushree M Y" userId="543c32cd94388fe7" providerId="LiveId" clId="{530696F2-C35A-4482-BE6F-5E79894226A1}" dt="2024-01-05T08:53:05.621" v="280"/>
          <ac:spMkLst>
            <pc:docMk/>
            <pc:sldMk cId="0" sldId="356"/>
            <ac:spMk id="3254" creationId="{A09587C2-DAAF-0708-9E76-DD8CE6C7B1A8}"/>
          </ac:spMkLst>
        </pc:spChg>
        <pc:spChg chg="mod">
          <ac:chgData name="Dhanushree M Y" userId="543c32cd94388fe7" providerId="LiveId" clId="{530696F2-C35A-4482-BE6F-5E79894226A1}" dt="2024-01-05T08:53:05.621" v="280"/>
          <ac:spMkLst>
            <pc:docMk/>
            <pc:sldMk cId="0" sldId="356"/>
            <ac:spMk id="3255" creationId="{437E578B-5FB1-4D2F-8533-FF36A16AC305}"/>
          </ac:spMkLst>
        </pc:spChg>
        <pc:spChg chg="mod">
          <ac:chgData name="Dhanushree M Y" userId="543c32cd94388fe7" providerId="LiveId" clId="{530696F2-C35A-4482-BE6F-5E79894226A1}" dt="2024-01-05T08:53:05.621" v="280"/>
          <ac:spMkLst>
            <pc:docMk/>
            <pc:sldMk cId="0" sldId="356"/>
            <ac:spMk id="3256" creationId="{32248342-D3AF-5496-FCE8-0EE728794D7E}"/>
          </ac:spMkLst>
        </pc:spChg>
        <pc:spChg chg="mod">
          <ac:chgData name="Dhanushree M Y" userId="543c32cd94388fe7" providerId="LiveId" clId="{530696F2-C35A-4482-BE6F-5E79894226A1}" dt="2024-01-05T08:53:05.621" v="280"/>
          <ac:spMkLst>
            <pc:docMk/>
            <pc:sldMk cId="0" sldId="356"/>
            <ac:spMk id="3257" creationId="{FE124B5C-0742-7F58-A177-43ED6F663100}"/>
          </ac:spMkLst>
        </pc:spChg>
        <pc:spChg chg="mod">
          <ac:chgData name="Dhanushree M Y" userId="543c32cd94388fe7" providerId="LiveId" clId="{530696F2-C35A-4482-BE6F-5E79894226A1}" dt="2024-01-05T08:53:05.621" v="280"/>
          <ac:spMkLst>
            <pc:docMk/>
            <pc:sldMk cId="0" sldId="356"/>
            <ac:spMk id="3258" creationId="{DF18F48C-E052-0C3D-10B3-6481EF65F131}"/>
          </ac:spMkLst>
        </pc:spChg>
        <pc:spChg chg="mod">
          <ac:chgData name="Dhanushree M Y" userId="543c32cd94388fe7" providerId="LiveId" clId="{530696F2-C35A-4482-BE6F-5E79894226A1}" dt="2024-01-05T08:53:05.621" v="280"/>
          <ac:spMkLst>
            <pc:docMk/>
            <pc:sldMk cId="0" sldId="356"/>
            <ac:spMk id="3259" creationId="{7E20DD70-335E-3AE6-77CB-645A50D1377A}"/>
          </ac:spMkLst>
        </pc:spChg>
        <pc:spChg chg="mod">
          <ac:chgData name="Dhanushree M Y" userId="543c32cd94388fe7" providerId="LiveId" clId="{530696F2-C35A-4482-BE6F-5E79894226A1}" dt="2024-01-05T08:53:05.621" v="280"/>
          <ac:spMkLst>
            <pc:docMk/>
            <pc:sldMk cId="0" sldId="356"/>
            <ac:spMk id="3260" creationId="{6077825A-C990-D259-064E-C5525F173DE9}"/>
          </ac:spMkLst>
        </pc:spChg>
        <pc:spChg chg="mod">
          <ac:chgData name="Dhanushree M Y" userId="543c32cd94388fe7" providerId="LiveId" clId="{530696F2-C35A-4482-BE6F-5E79894226A1}" dt="2024-01-05T08:53:05.621" v="280"/>
          <ac:spMkLst>
            <pc:docMk/>
            <pc:sldMk cId="0" sldId="356"/>
            <ac:spMk id="3261" creationId="{21A7CABC-80AD-9535-D7A2-1330474671D3}"/>
          </ac:spMkLst>
        </pc:spChg>
        <pc:spChg chg="mod">
          <ac:chgData name="Dhanushree M Y" userId="543c32cd94388fe7" providerId="LiveId" clId="{530696F2-C35A-4482-BE6F-5E79894226A1}" dt="2024-01-05T08:53:05.621" v="280"/>
          <ac:spMkLst>
            <pc:docMk/>
            <pc:sldMk cId="0" sldId="356"/>
            <ac:spMk id="3262" creationId="{1D659439-74C2-BA8F-E420-5BACEAC2816D}"/>
          </ac:spMkLst>
        </pc:spChg>
        <pc:spChg chg="mod">
          <ac:chgData name="Dhanushree M Y" userId="543c32cd94388fe7" providerId="LiveId" clId="{530696F2-C35A-4482-BE6F-5E79894226A1}" dt="2024-01-05T08:53:05.621" v="280"/>
          <ac:spMkLst>
            <pc:docMk/>
            <pc:sldMk cId="0" sldId="356"/>
            <ac:spMk id="3263" creationId="{49843572-88C5-A9E2-9BD2-F8626B212846}"/>
          </ac:spMkLst>
        </pc:spChg>
        <pc:spChg chg="mod">
          <ac:chgData name="Dhanushree M Y" userId="543c32cd94388fe7" providerId="LiveId" clId="{530696F2-C35A-4482-BE6F-5E79894226A1}" dt="2024-01-05T08:53:05.621" v="280"/>
          <ac:spMkLst>
            <pc:docMk/>
            <pc:sldMk cId="0" sldId="356"/>
            <ac:spMk id="3264" creationId="{DC59C06A-080E-0291-55E7-E84CEA97024C}"/>
          </ac:spMkLst>
        </pc:spChg>
        <pc:spChg chg="mod">
          <ac:chgData name="Dhanushree M Y" userId="543c32cd94388fe7" providerId="LiveId" clId="{530696F2-C35A-4482-BE6F-5E79894226A1}" dt="2024-01-05T08:53:05.621" v="280"/>
          <ac:spMkLst>
            <pc:docMk/>
            <pc:sldMk cId="0" sldId="356"/>
            <ac:spMk id="3265" creationId="{6BF9EB2D-4DC8-8542-C6F2-0C85FFDE2B4C}"/>
          </ac:spMkLst>
        </pc:spChg>
        <pc:spChg chg="mod">
          <ac:chgData name="Dhanushree M Y" userId="543c32cd94388fe7" providerId="LiveId" clId="{530696F2-C35A-4482-BE6F-5E79894226A1}" dt="2024-01-05T08:53:05.621" v="280"/>
          <ac:spMkLst>
            <pc:docMk/>
            <pc:sldMk cId="0" sldId="356"/>
            <ac:spMk id="3266" creationId="{C611FB3B-C3B2-AC5F-CB07-2AFECA6903F6}"/>
          </ac:spMkLst>
        </pc:spChg>
        <pc:spChg chg="mod">
          <ac:chgData name="Dhanushree M Y" userId="543c32cd94388fe7" providerId="LiveId" clId="{530696F2-C35A-4482-BE6F-5E79894226A1}" dt="2024-01-05T08:53:05.621" v="280"/>
          <ac:spMkLst>
            <pc:docMk/>
            <pc:sldMk cId="0" sldId="356"/>
            <ac:spMk id="3267" creationId="{DBB6D030-96F2-A4C8-1D9E-92CD743902C1}"/>
          </ac:spMkLst>
        </pc:spChg>
        <pc:spChg chg="mod">
          <ac:chgData name="Dhanushree M Y" userId="543c32cd94388fe7" providerId="LiveId" clId="{530696F2-C35A-4482-BE6F-5E79894226A1}" dt="2024-01-05T08:53:05.621" v="280"/>
          <ac:spMkLst>
            <pc:docMk/>
            <pc:sldMk cId="0" sldId="356"/>
            <ac:spMk id="3268" creationId="{373D3092-5337-12BE-3363-0A1BE4611ADE}"/>
          </ac:spMkLst>
        </pc:spChg>
        <pc:spChg chg="mod">
          <ac:chgData name="Dhanushree M Y" userId="543c32cd94388fe7" providerId="LiveId" clId="{530696F2-C35A-4482-BE6F-5E79894226A1}" dt="2024-01-05T08:53:05.621" v="280"/>
          <ac:spMkLst>
            <pc:docMk/>
            <pc:sldMk cId="0" sldId="356"/>
            <ac:spMk id="3269" creationId="{269B5D31-27C3-FEBB-755C-4F5204BF4EEA}"/>
          </ac:spMkLst>
        </pc:spChg>
        <pc:spChg chg="mod">
          <ac:chgData name="Dhanushree M Y" userId="543c32cd94388fe7" providerId="LiveId" clId="{530696F2-C35A-4482-BE6F-5E79894226A1}" dt="2024-01-05T08:53:05.621" v="280"/>
          <ac:spMkLst>
            <pc:docMk/>
            <pc:sldMk cId="0" sldId="356"/>
            <ac:spMk id="3270" creationId="{07E9A0B9-E7A9-4EAF-D61E-80DF62F7DEFF}"/>
          </ac:spMkLst>
        </pc:spChg>
        <pc:spChg chg="mod">
          <ac:chgData name="Dhanushree M Y" userId="543c32cd94388fe7" providerId="LiveId" clId="{530696F2-C35A-4482-BE6F-5E79894226A1}" dt="2024-01-05T08:53:05.621" v="280"/>
          <ac:spMkLst>
            <pc:docMk/>
            <pc:sldMk cId="0" sldId="356"/>
            <ac:spMk id="3271" creationId="{F716FAB9-BC49-3105-85A8-414ACB20DE41}"/>
          </ac:spMkLst>
        </pc:spChg>
        <pc:spChg chg="mod">
          <ac:chgData name="Dhanushree M Y" userId="543c32cd94388fe7" providerId="LiveId" clId="{530696F2-C35A-4482-BE6F-5E79894226A1}" dt="2024-01-05T08:53:05.621" v="280"/>
          <ac:spMkLst>
            <pc:docMk/>
            <pc:sldMk cId="0" sldId="356"/>
            <ac:spMk id="3272" creationId="{3E601093-B99E-BF62-176F-5D9E2B389F33}"/>
          </ac:spMkLst>
        </pc:spChg>
        <pc:spChg chg="mod">
          <ac:chgData name="Dhanushree M Y" userId="543c32cd94388fe7" providerId="LiveId" clId="{530696F2-C35A-4482-BE6F-5E79894226A1}" dt="2024-01-05T08:53:05.621" v="280"/>
          <ac:spMkLst>
            <pc:docMk/>
            <pc:sldMk cId="0" sldId="356"/>
            <ac:spMk id="3273" creationId="{F9A3C814-5256-1427-749F-BB00D6BFB174}"/>
          </ac:spMkLst>
        </pc:spChg>
        <pc:spChg chg="mod">
          <ac:chgData name="Dhanushree M Y" userId="543c32cd94388fe7" providerId="LiveId" clId="{530696F2-C35A-4482-BE6F-5E79894226A1}" dt="2024-01-05T08:53:05.621" v="280"/>
          <ac:spMkLst>
            <pc:docMk/>
            <pc:sldMk cId="0" sldId="356"/>
            <ac:spMk id="3274" creationId="{B3FBA8B1-453F-2174-484B-A96A2CAA16B0}"/>
          </ac:spMkLst>
        </pc:spChg>
        <pc:spChg chg="mod">
          <ac:chgData name="Dhanushree M Y" userId="543c32cd94388fe7" providerId="LiveId" clId="{530696F2-C35A-4482-BE6F-5E79894226A1}" dt="2024-01-05T08:53:05.621" v="280"/>
          <ac:spMkLst>
            <pc:docMk/>
            <pc:sldMk cId="0" sldId="356"/>
            <ac:spMk id="3275" creationId="{1C846E06-0305-670C-8137-074FBAE2708A}"/>
          </ac:spMkLst>
        </pc:spChg>
        <pc:spChg chg="mod">
          <ac:chgData name="Dhanushree M Y" userId="543c32cd94388fe7" providerId="LiveId" clId="{530696F2-C35A-4482-BE6F-5E79894226A1}" dt="2024-01-05T08:53:05.621" v="280"/>
          <ac:spMkLst>
            <pc:docMk/>
            <pc:sldMk cId="0" sldId="356"/>
            <ac:spMk id="3276" creationId="{6AB0E9A7-4137-2260-2453-C876769736DA}"/>
          </ac:spMkLst>
        </pc:spChg>
        <pc:spChg chg="mod">
          <ac:chgData name="Dhanushree M Y" userId="543c32cd94388fe7" providerId="LiveId" clId="{530696F2-C35A-4482-BE6F-5E79894226A1}" dt="2024-01-05T08:53:05.621" v="280"/>
          <ac:spMkLst>
            <pc:docMk/>
            <pc:sldMk cId="0" sldId="356"/>
            <ac:spMk id="3277" creationId="{598FD6A0-F3AD-1287-4C90-BF0BC0AECCB0}"/>
          </ac:spMkLst>
        </pc:spChg>
        <pc:spChg chg="mod">
          <ac:chgData name="Dhanushree M Y" userId="543c32cd94388fe7" providerId="LiveId" clId="{530696F2-C35A-4482-BE6F-5E79894226A1}" dt="2024-01-05T08:53:05.621" v="280"/>
          <ac:spMkLst>
            <pc:docMk/>
            <pc:sldMk cId="0" sldId="356"/>
            <ac:spMk id="3278" creationId="{E85AD9DC-11C5-AE54-ED56-B8DBBA629959}"/>
          </ac:spMkLst>
        </pc:spChg>
        <pc:spChg chg="mod">
          <ac:chgData name="Dhanushree M Y" userId="543c32cd94388fe7" providerId="LiveId" clId="{530696F2-C35A-4482-BE6F-5E79894226A1}" dt="2024-01-05T08:53:05.621" v="280"/>
          <ac:spMkLst>
            <pc:docMk/>
            <pc:sldMk cId="0" sldId="356"/>
            <ac:spMk id="3279" creationId="{CF7CB50A-F924-84E4-B96B-8DCC2E304E10}"/>
          </ac:spMkLst>
        </pc:spChg>
        <pc:spChg chg="mod">
          <ac:chgData name="Dhanushree M Y" userId="543c32cd94388fe7" providerId="LiveId" clId="{530696F2-C35A-4482-BE6F-5E79894226A1}" dt="2024-01-05T08:53:05.621" v="280"/>
          <ac:spMkLst>
            <pc:docMk/>
            <pc:sldMk cId="0" sldId="356"/>
            <ac:spMk id="3280" creationId="{64C22224-1A57-6413-4015-6D0DC8B91A57}"/>
          </ac:spMkLst>
        </pc:spChg>
        <pc:spChg chg="mod">
          <ac:chgData name="Dhanushree M Y" userId="543c32cd94388fe7" providerId="LiveId" clId="{530696F2-C35A-4482-BE6F-5E79894226A1}" dt="2024-01-05T08:53:05.621" v="280"/>
          <ac:spMkLst>
            <pc:docMk/>
            <pc:sldMk cId="0" sldId="356"/>
            <ac:spMk id="3281" creationId="{065A6E0A-44DF-3403-7FA9-3696828F689A}"/>
          </ac:spMkLst>
        </pc:spChg>
        <pc:spChg chg="mod">
          <ac:chgData name="Dhanushree M Y" userId="543c32cd94388fe7" providerId="LiveId" clId="{530696F2-C35A-4482-BE6F-5E79894226A1}" dt="2024-01-05T08:53:05.621" v="280"/>
          <ac:spMkLst>
            <pc:docMk/>
            <pc:sldMk cId="0" sldId="356"/>
            <ac:spMk id="3282" creationId="{D3790E6A-0E09-D30A-3CF5-86F278EE63AC}"/>
          </ac:spMkLst>
        </pc:spChg>
        <pc:spChg chg="mod">
          <ac:chgData name="Dhanushree M Y" userId="543c32cd94388fe7" providerId="LiveId" clId="{530696F2-C35A-4482-BE6F-5E79894226A1}" dt="2024-01-05T08:53:05.621" v="280"/>
          <ac:spMkLst>
            <pc:docMk/>
            <pc:sldMk cId="0" sldId="356"/>
            <ac:spMk id="3283" creationId="{310CE4A8-DF0D-8231-147B-30C97FEDDC23}"/>
          </ac:spMkLst>
        </pc:spChg>
        <pc:spChg chg="mod">
          <ac:chgData name="Dhanushree M Y" userId="543c32cd94388fe7" providerId="LiveId" clId="{530696F2-C35A-4482-BE6F-5E79894226A1}" dt="2024-01-05T08:53:05.621" v="280"/>
          <ac:spMkLst>
            <pc:docMk/>
            <pc:sldMk cId="0" sldId="356"/>
            <ac:spMk id="3284" creationId="{9AB943EC-53C4-B823-CF93-82BCD177BECC}"/>
          </ac:spMkLst>
        </pc:spChg>
        <pc:spChg chg="mod">
          <ac:chgData name="Dhanushree M Y" userId="543c32cd94388fe7" providerId="LiveId" clId="{530696F2-C35A-4482-BE6F-5E79894226A1}" dt="2024-01-05T08:53:05.621" v="280"/>
          <ac:spMkLst>
            <pc:docMk/>
            <pc:sldMk cId="0" sldId="356"/>
            <ac:spMk id="3285" creationId="{7F967F97-D8E5-3848-8577-54C41B804528}"/>
          </ac:spMkLst>
        </pc:spChg>
        <pc:spChg chg="mod">
          <ac:chgData name="Dhanushree M Y" userId="543c32cd94388fe7" providerId="LiveId" clId="{530696F2-C35A-4482-BE6F-5E79894226A1}" dt="2024-01-05T08:53:05.621" v="280"/>
          <ac:spMkLst>
            <pc:docMk/>
            <pc:sldMk cId="0" sldId="356"/>
            <ac:spMk id="3286" creationId="{D8EA7571-9928-10E1-24B8-E61031DBFB99}"/>
          </ac:spMkLst>
        </pc:spChg>
        <pc:spChg chg="mod">
          <ac:chgData name="Dhanushree M Y" userId="543c32cd94388fe7" providerId="LiveId" clId="{530696F2-C35A-4482-BE6F-5E79894226A1}" dt="2024-01-05T08:53:05.621" v="280"/>
          <ac:spMkLst>
            <pc:docMk/>
            <pc:sldMk cId="0" sldId="356"/>
            <ac:spMk id="3287" creationId="{6128A9F5-DBED-E450-A8A5-522E10564041}"/>
          </ac:spMkLst>
        </pc:spChg>
        <pc:spChg chg="mod">
          <ac:chgData name="Dhanushree M Y" userId="543c32cd94388fe7" providerId="LiveId" clId="{530696F2-C35A-4482-BE6F-5E79894226A1}" dt="2024-01-05T08:53:05.621" v="280"/>
          <ac:spMkLst>
            <pc:docMk/>
            <pc:sldMk cId="0" sldId="356"/>
            <ac:spMk id="3288" creationId="{8C50AFDD-D781-3165-4135-FFA5FE2D6CB1}"/>
          </ac:spMkLst>
        </pc:spChg>
        <pc:spChg chg="mod">
          <ac:chgData name="Dhanushree M Y" userId="543c32cd94388fe7" providerId="LiveId" clId="{530696F2-C35A-4482-BE6F-5E79894226A1}" dt="2024-01-05T08:53:05.621" v="280"/>
          <ac:spMkLst>
            <pc:docMk/>
            <pc:sldMk cId="0" sldId="356"/>
            <ac:spMk id="3289" creationId="{A1584A7E-9C2C-8258-E180-FB429FE4A144}"/>
          </ac:spMkLst>
        </pc:spChg>
        <pc:spChg chg="mod">
          <ac:chgData name="Dhanushree M Y" userId="543c32cd94388fe7" providerId="LiveId" clId="{530696F2-C35A-4482-BE6F-5E79894226A1}" dt="2024-01-05T08:53:05.621" v="280"/>
          <ac:spMkLst>
            <pc:docMk/>
            <pc:sldMk cId="0" sldId="356"/>
            <ac:spMk id="3290" creationId="{29A21ECF-1137-7EF7-0DF6-14DC72F50009}"/>
          </ac:spMkLst>
        </pc:spChg>
        <pc:spChg chg="mod">
          <ac:chgData name="Dhanushree M Y" userId="543c32cd94388fe7" providerId="LiveId" clId="{530696F2-C35A-4482-BE6F-5E79894226A1}" dt="2024-01-05T08:53:05.621" v="280"/>
          <ac:spMkLst>
            <pc:docMk/>
            <pc:sldMk cId="0" sldId="356"/>
            <ac:spMk id="3291" creationId="{1ABB0D28-452B-18C0-ECAC-EFFD8C97EE47}"/>
          </ac:spMkLst>
        </pc:spChg>
        <pc:spChg chg="mod">
          <ac:chgData name="Dhanushree M Y" userId="543c32cd94388fe7" providerId="LiveId" clId="{530696F2-C35A-4482-BE6F-5E79894226A1}" dt="2024-01-05T08:53:05.621" v="280"/>
          <ac:spMkLst>
            <pc:docMk/>
            <pc:sldMk cId="0" sldId="356"/>
            <ac:spMk id="3292" creationId="{D58840F9-4B71-B82A-A442-7B18B7247A4A}"/>
          </ac:spMkLst>
        </pc:spChg>
        <pc:spChg chg="mod">
          <ac:chgData name="Dhanushree M Y" userId="543c32cd94388fe7" providerId="LiveId" clId="{530696F2-C35A-4482-BE6F-5E79894226A1}" dt="2024-01-05T08:53:05.621" v="280"/>
          <ac:spMkLst>
            <pc:docMk/>
            <pc:sldMk cId="0" sldId="356"/>
            <ac:spMk id="3293" creationId="{CE349BC2-8557-93CA-3E2A-43E8D36382F5}"/>
          </ac:spMkLst>
        </pc:spChg>
        <pc:spChg chg="mod">
          <ac:chgData name="Dhanushree M Y" userId="543c32cd94388fe7" providerId="LiveId" clId="{530696F2-C35A-4482-BE6F-5E79894226A1}" dt="2024-01-05T08:53:05.621" v="280"/>
          <ac:spMkLst>
            <pc:docMk/>
            <pc:sldMk cId="0" sldId="356"/>
            <ac:spMk id="3294" creationId="{87CA86C9-422F-A13E-2E27-7E58207552DB}"/>
          </ac:spMkLst>
        </pc:spChg>
        <pc:spChg chg="mod">
          <ac:chgData name="Dhanushree M Y" userId="543c32cd94388fe7" providerId="LiveId" clId="{530696F2-C35A-4482-BE6F-5E79894226A1}" dt="2024-01-05T08:53:05.621" v="280"/>
          <ac:spMkLst>
            <pc:docMk/>
            <pc:sldMk cId="0" sldId="356"/>
            <ac:spMk id="3295" creationId="{8D040F02-E472-B256-4470-68D6A56FAA1C}"/>
          </ac:spMkLst>
        </pc:spChg>
        <pc:spChg chg="mod">
          <ac:chgData name="Dhanushree M Y" userId="543c32cd94388fe7" providerId="LiveId" clId="{530696F2-C35A-4482-BE6F-5E79894226A1}" dt="2024-01-05T08:53:05.621" v="280"/>
          <ac:spMkLst>
            <pc:docMk/>
            <pc:sldMk cId="0" sldId="356"/>
            <ac:spMk id="3296" creationId="{8294D6DA-A077-E63D-AC10-223A8B7696CB}"/>
          </ac:spMkLst>
        </pc:spChg>
        <pc:spChg chg="mod">
          <ac:chgData name="Dhanushree M Y" userId="543c32cd94388fe7" providerId="LiveId" clId="{530696F2-C35A-4482-BE6F-5E79894226A1}" dt="2024-01-05T08:53:05.621" v="280"/>
          <ac:spMkLst>
            <pc:docMk/>
            <pc:sldMk cId="0" sldId="356"/>
            <ac:spMk id="3297" creationId="{D2FB86FC-205A-985A-F69A-B5E80539F06C}"/>
          </ac:spMkLst>
        </pc:spChg>
        <pc:spChg chg="mod">
          <ac:chgData name="Dhanushree M Y" userId="543c32cd94388fe7" providerId="LiveId" clId="{530696F2-C35A-4482-BE6F-5E79894226A1}" dt="2024-01-05T08:53:05.621" v="280"/>
          <ac:spMkLst>
            <pc:docMk/>
            <pc:sldMk cId="0" sldId="356"/>
            <ac:spMk id="3298" creationId="{2E09C790-EFDC-AAF6-CA68-E22FEC2A612E}"/>
          </ac:spMkLst>
        </pc:spChg>
        <pc:spChg chg="mod">
          <ac:chgData name="Dhanushree M Y" userId="543c32cd94388fe7" providerId="LiveId" clId="{530696F2-C35A-4482-BE6F-5E79894226A1}" dt="2024-01-05T08:53:05.621" v="280"/>
          <ac:spMkLst>
            <pc:docMk/>
            <pc:sldMk cId="0" sldId="356"/>
            <ac:spMk id="3299" creationId="{6A37D254-88D7-82B3-8543-9E1E8D18E05F}"/>
          </ac:spMkLst>
        </pc:spChg>
        <pc:spChg chg="mod">
          <ac:chgData name="Dhanushree M Y" userId="543c32cd94388fe7" providerId="LiveId" clId="{530696F2-C35A-4482-BE6F-5E79894226A1}" dt="2024-01-05T08:53:05.621" v="280"/>
          <ac:spMkLst>
            <pc:docMk/>
            <pc:sldMk cId="0" sldId="356"/>
            <ac:spMk id="3300" creationId="{E20A8902-A6CE-C4F6-C5A8-31139BD7FCAE}"/>
          </ac:spMkLst>
        </pc:spChg>
        <pc:spChg chg="mod">
          <ac:chgData name="Dhanushree M Y" userId="543c32cd94388fe7" providerId="LiveId" clId="{530696F2-C35A-4482-BE6F-5E79894226A1}" dt="2024-01-05T08:53:05.621" v="280"/>
          <ac:spMkLst>
            <pc:docMk/>
            <pc:sldMk cId="0" sldId="356"/>
            <ac:spMk id="3301" creationId="{5B0BD689-EB69-39F9-9904-F826D99C7895}"/>
          </ac:spMkLst>
        </pc:spChg>
        <pc:spChg chg="mod">
          <ac:chgData name="Dhanushree M Y" userId="543c32cd94388fe7" providerId="LiveId" clId="{530696F2-C35A-4482-BE6F-5E79894226A1}" dt="2024-01-05T08:53:05.621" v="280"/>
          <ac:spMkLst>
            <pc:docMk/>
            <pc:sldMk cId="0" sldId="356"/>
            <ac:spMk id="3302" creationId="{2157413F-CAC4-7D74-3599-E3859DC084A7}"/>
          </ac:spMkLst>
        </pc:spChg>
        <pc:spChg chg="mod">
          <ac:chgData name="Dhanushree M Y" userId="543c32cd94388fe7" providerId="LiveId" clId="{530696F2-C35A-4482-BE6F-5E79894226A1}" dt="2024-01-05T08:53:05.621" v="280"/>
          <ac:spMkLst>
            <pc:docMk/>
            <pc:sldMk cId="0" sldId="356"/>
            <ac:spMk id="3303" creationId="{D8CDE72C-A82E-F71A-4D94-7D0B9FAC319F}"/>
          </ac:spMkLst>
        </pc:spChg>
        <pc:spChg chg="mod">
          <ac:chgData name="Dhanushree M Y" userId="543c32cd94388fe7" providerId="LiveId" clId="{530696F2-C35A-4482-BE6F-5E79894226A1}" dt="2024-01-05T08:53:05.621" v="280"/>
          <ac:spMkLst>
            <pc:docMk/>
            <pc:sldMk cId="0" sldId="356"/>
            <ac:spMk id="3304" creationId="{04AAEF40-EE32-1195-7336-9D19BA1FFA39}"/>
          </ac:spMkLst>
        </pc:spChg>
        <pc:spChg chg="mod">
          <ac:chgData name="Dhanushree M Y" userId="543c32cd94388fe7" providerId="LiveId" clId="{530696F2-C35A-4482-BE6F-5E79894226A1}" dt="2024-01-05T08:53:05.621" v="280"/>
          <ac:spMkLst>
            <pc:docMk/>
            <pc:sldMk cId="0" sldId="356"/>
            <ac:spMk id="3305" creationId="{E9E56BED-E900-9919-0F5D-CEBC82861DE2}"/>
          </ac:spMkLst>
        </pc:spChg>
        <pc:spChg chg="mod">
          <ac:chgData name="Dhanushree M Y" userId="543c32cd94388fe7" providerId="LiveId" clId="{530696F2-C35A-4482-BE6F-5E79894226A1}" dt="2024-01-05T08:53:05.621" v="280"/>
          <ac:spMkLst>
            <pc:docMk/>
            <pc:sldMk cId="0" sldId="356"/>
            <ac:spMk id="3306" creationId="{4B5007C5-7AD4-7027-75A7-EA61A1D49B78}"/>
          </ac:spMkLst>
        </pc:spChg>
        <pc:spChg chg="mod">
          <ac:chgData name="Dhanushree M Y" userId="543c32cd94388fe7" providerId="LiveId" clId="{530696F2-C35A-4482-BE6F-5E79894226A1}" dt="2024-01-05T08:53:05.621" v="280"/>
          <ac:spMkLst>
            <pc:docMk/>
            <pc:sldMk cId="0" sldId="356"/>
            <ac:spMk id="3307" creationId="{01CC488B-F463-2022-8106-EAA149351224}"/>
          </ac:spMkLst>
        </pc:spChg>
        <pc:spChg chg="mod">
          <ac:chgData name="Dhanushree M Y" userId="543c32cd94388fe7" providerId="LiveId" clId="{530696F2-C35A-4482-BE6F-5E79894226A1}" dt="2024-01-05T08:53:05.621" v="280"/>
          <ac:spMkLst>
            <pc:docMk/>
            <pc:sldMk cId="0" sldId="356"/>
            <ac:spMk id="3308" creationId="{A47E1480-A94F-825D-F26A-B3131095CDAD}"/>
          </ac:spMkLst>
        </pc:spChg>
        <pc:spChg chg="mod">
          <ac:chgData name="Dhanushree M Y" userId="543c32cd94388fe7" providerId="LiveId" clId="{530696F2-C35A-4482-BE6F-5E79894226A1}" dt="2024-01-05T08:53:05.621" v="280"/>
          <ac:spMkLst>
            <pc:docMk/>
            <pc:sldMk cId="0" sldId="356"/>
            <ac:spMk id="3309" creationId="{758DB51A-EC69-0D2D-6AA3-49D73F09DDAD}"/>
          </ac:spMkLst>
        </pc:spChg>
        <pc:spChg chg="mod">
          <ac:chgData name="Dhanushree M Y" userId="543c32cd94388fe7" providerId="LiveId" clId="{530696F2-C35A-4482-BE6F-5E79894226A1}" dt="2024-01-05T08:53:05.621" v="280"/>
          <ac:spMkLst>
            <pc:docMk/>
            <pc:sldMk cId="0" sldId="356"/>
            <ac:spMk id="3310" creationId="{972658A7-042A-47B1-E7E3-E6DAC5788548}"/>
          </ac:spMkLst>
        </pc:spChg>
        <pc:spChg chg="mod">
          <ac:chgData name="Dhanushree M Y" userId="543c32cd94388fe7" providerId="LiveId" clId="{530696F2-C35A-4482-BE6F-5E79894226A1}" dt="2024-01-05T08:53:05.621" v="280"/>
          <ac:spMkLst>
            <pc:docMk/>
            <pc:sldMk cId="0" sldId="356"/>
            <ac:spMk id="3311" creationId="{DDEDE9C2-1E97-0631-9B85-90FF76A12A93}"/>
          </ac:spMkLst>
        </pc:spChg>
        <pc:grpChg chg="add del mod">
          <ac:chgData name="Dhanushree M Y" userId="543c32cd94388fe7" providerId="LiveId" clId="{530696F2-C35A-4482-BE6F-5E79894226A1}" dt="2024-01-05T08:53:26.205" v="286" actId="478"/>
          <ac:grpSpMkLst>
            <pc:docMk/>
            <pc:sldMk cId="0" sldId="356"/>
            <ac:grpSpMk id="3" creationId="{0AE46F49-A6B3-F0A7-FCDD-1DEC9F485F7C}"/>
          </ac:grpSpMkLst>
        </pc:grpChg>
        <pc:grpChg chg="del">
          <ac:chgData name="Dhanushree M Y" userId="543c32cd94388fe7" providerId="LiveId" clId="{530696F2-C35A-4482-BE6F-5E79894226A1}" dt="2024-01-05T08:35:15.063" v="220" actId="478"/>
          <ac:grpSpMkLst>
            <pc:docMk/>
            <pc:sldMk cId="0" sldId="356"/>
            <ac:grpSpMk id="2481" creationId="{00000000-0000-0000-0000-000000000000}"/>
          </ac:grpSpMkLst>
        </pc:grpChg>
        <pc:grpChg chg="add del mod">
          <ac:chgData name="Dhanushree M Y" userId="543c32cd94388fe7" providerId="LiveId" clId="{530696F2-C35A-4482-BE6F-5E79894226A1}" dt="2024-01-05T08:36:16.656" v="232" actId="1076"/>
          <ac:grpSpMkLst>
            <pc:docMk/>
            <pc:sldMk cId="0" sldId="356"/>
            <ac:grpSpMk id="2484" creationId="{00000000-0000-0000-0000-000000000000}"/>
          </ac:grpSpMkLst>
        </pc:grpChg>
        <pc:grpChg chg="del">
          <ac:chgData name="Dhanushree M Y" userId="543c32cd94388fe7" providerId="LiveId" clId="{530696F2-C35A-4482-BE6F-5E79894226A1}" dt="2024-01-05T08:35:18.243" v="221" actId="478"/>
          <ac:grpSpMkLst>
            <pc:docMk/>
            <pc:sldMk cId="0" sldId="356"/>
            <ac:grpSpMk id="2487" creationId="{00000000-0000-0000-0000-000000000000}"/>
          </ac:grpSpMkLst>
        </pc:grpChg>
        <pc:grpChg chg="del">
          <ac:chgData name="Dhanushree M Y" userId="543c32cd94388fe7" providerId="LiveId" clId="{530696F2-C35A-4482-BE6F-5E79894226A1}" dt="2024-01-05T08:35:19.873" v="222" actId="478"/>
          <ac:grpSpMkLst>
            <pc:docMk/>
            <pc:sldMk cId="0" sldId="356"/>
            <ac:grpSpMk id="2490" creationId="{00000000-0000-0000-0000-000000000000}"/>
          </ac:grpSpMkLst>
        </pc:grpChg>
      </pc:sldChg>
      <pc:sldChg chg="addSp delSp modSp new del mod">
        <pc:chgData name="Dhanushree M Y" userId="543c32cd94388fe7" providerId="LiveId" clId="{530696F2-C35A-4482-BE6F-5E79894226A1}" dt="2024-01-06T05:16:42.243" v="2544" actId="47"/>
        <pc:sldMkLst>
          <pc:docMk/>
          <pc:sldMk cId="3015037449" sldId="357"/>
        </pc:sldMkLst>
        <pc:spChg chg="add del mod">
          <ac:chgData name="Dhanushree M Y" userId="543c32cd94388fe7" providerId="LiveId" clId="{530696F2-C35A-4482-BE6F-5E79894226A1}" dt="2024-01-05T09:18:33.922" v="641"/>
          <ac:spMkLst>
            <pc:docMk/>
            <pc:sldMk cId="3015037449" sldId="357"/>
            <ac:spMk id="2" creationId="{E5ADF251-FAEE-A3F6-97F9-A3BF29B24A10}"/>
          </ac:spMkLst>
        </pc:spChg>
        <pc:spChg chg="add del mod">
          <ac:chgData name="Dhanushree M Y" userId="543c32cd94388fe7" providerId="LiveId" clId="{530696F2-C35A-4482-BE6F-5E79894226A1}" dt="2024-01-05T09:18:17.566" v="636"/>
          <ac:spMkLst>
            <pc:docMk/>
            <pc:sldMk cId="3015037449" sldId="357"/>
            <ac:spMk id="3" creationId="{480ED93F-6C2F-DD1E-4024-9B04BA84A463}"/>
          </ac:spMkLst>
        </pc:spChg>
        <pc:spChg chg="add mod">
          <ac:chgData name="Dhanushree M Y" userId="543c32cd94388fe7" providerId="LiveId" clId="{530696F2-C35A-4482-BE6F-5E79894226A1}" dt="2024-01-05T09:23:59.522" v="979" actId="14100"/>
          <ac:spMkLst>
            <pc:docMk/>
            <pc:sldMk cId="3015037449" sldId="357"/>
            <ac:spMk id="4" creationId="{F39E4FF4-038A-58CE-BC64-797FC27D2A7B}"/>
          </ac:spMkLst>
        </pc:spChg>
        <pc:spChg chg="add del mod">
          <ac:chgData name="Dhanushree M Y" userId="543c32cd94388fe7" providerId="LiveId" clId="{530696F2-C35A-4482-BE6F-5E79894226A1}" dt="2024-01-05T09:19:38.086" v="678" actId="478"/>
          <ac:spMkLst>
            <pc:docMk/>
            <pc:sldMk cId="3015037449" sldId="357"/>
            <ac:spMk id="5" creationId="{AF32FD37-93F9-3B54-82F3-0B59A1DC33DE}"/>
          </ac:spMkLst>
        </pc:spChg>
        <pc:spChg chg="add mod">
          <ac:chgData name="Dhanushree M Y" userId="543c32cd94388fe7" providerId="LiveId" clId="{530696F2-C35A-4482-BE6F-5E79894226A1}" dt="2024-01-05T09:19:22.325" v="654" actId="20577"/>
          <ac:spMkLst>
            <pc:docMk/>
            <pc:sldMk cId="3015037449" sldId="357"/>
            <ac:spMk id="6" creationId="{09B86C1D-9312-5E87-AE3A-258ABE3732AB}"/>
          </ac:spMkLst>
        </pc:spChg>
        <pc:spChg chg="mod topLvl">
          <ac:chgData name="Dhanushree M Y" userId="543c32cd94388fe7" providerId="LiveId" clId="{530696F2-C35A-4482-BE6F-5E79894226A1}" dt="2024-01-05T09:19:37.318" v="677" actId="478"/>
          <ac:spMkLst>
            <pc:docMk/>
            <pc:sldMk cId="3015037449" sldId="357"/>
            <ac:spMk id="8" creationId="{FAFF6FB1-59B2-EEFE-A8BB-5DDA5699DD63}"/>
          </ac:spMkLst>
        </pc:spChg>
        <pc:spChg chg="del mod topLvl">
          <ac:chgData name="Dhanushree M Y" userId="543c32cd94388fe7" providerId="LiveId" clId="{530696F2-C35A-4482-BE6F-5E79894226A1}" dt="2024-01-05T09:19:37.318" v="677" actId="478"/>
          <ac:spMkLst>
            <pc:docMk/>
            <pc:sldMk cId="3015037449" sldId="357"/>
            <ac:spMk id="9" creationId="{25D0DAAC-C5E2-BE9C-E14B-40E98335EBA3}"/>
          </ac:spMkLst>
        </pc:spChg>
        <pc:spChg chg="add mod">
          <ac:chgData name="Dhanushree M Y" userId="543c32cd94388fe7" providerId="LiveId" clId="{530696F2-C35A-4482-BE6F-5E79894226A1}" dt="2024-01-05T09:32:02.999" v="1267" actId="207"/>
          <ac:spMkLst>
            <pc:docMk/>
            <pc:sldMk cId="3015037449" sldId="357"/>
            <ac:spMk id="10" creationId="{25C45301-A2DD-D879-D484-7B5F7EA56A2D}"/>
          </ac:spMkLst>
        </pc:spChg>
        <pc:spChg chg="mod">
          <ac:chgData name="Dhanushree M Y" userId="543c32cd94388fe7" providerId="LiveId" clId="{530696F2-C35A-4482-BE6F-5E79894226A1}" dt="2024-01-05T09:22:04.235" v="925"/>
          <ac:spMkLst>
            <pc:docMk/>
            <pc:sldMk cId="3015037449" sldId="357"/>
            <ac:spMk id="12" creationId="{17E4C79A-1941-E863-E33A-5A160F92C359}"/>
          </ac:spMkLst>
        </pc:spChg>
        <pc:spChg chg="mod">
          <ac:chgData name="Dhanushree M Y" userId="543c32cd94388fe7" providerId="LiveId" clId="{530696F2-C35A-4482-BE6F-5E79894226A1}" dt="2024-01-05T09:22:04.235" v="925"/>
          <ac:spMkLst>
            <pc:docMk/>
            <pc:sldMk cId="3015037449" sldId="357"/>
            <ac:spMk id="13" creationId="{53540088-FC12-661B-62F7-D6ACE760E67F}"/>
          </ac:spMkLst>
        </pc:spChg>
        <pc:spChg chg="mod">
          <ac:chgData name="Dhanushree M Y" userId="543c32cd94388fe7" providerId="LiveId" clId="{530696F2-C35A-4482-BE6F-5E79894226A1}" dt="2024-01-05T09:22:04.235" v="925"/>
          <ac:spMkLst>
            <pc:docMk/>
            <pc:sldMk cId="3015037449" sldId="357"/>
            <ac:spMk id="14" creationId="{8FB33B86-9CF1-CB1A-3333-20FB203AF764}"/>
          </ac:spMkLst>
        </pc:spChg>
        <pc:spChg chg="mod">
          <ac:chgData name="Dhanushree M Y" userId="543c32cd94388fe7" providerId="LiveId" clId="{530696F2-C35A-4482-BE6F-5E79894226A1}" dt="2024-01-05T09:22:04.235" v="925"/>
          <ac:spMkLst>
            <pc:docMk/>
            <pc:sldMk cId="3015037449" sldId="357"/>
            <ac:spMk id="15" creationId="{C7B1B4AD-5AC4-BA9F-8EBB-EBD9977BF0EF}"/>
          </ac:spMkLst>
        </pc:spChg>
        <pc:spChg chg="mod">
          <ac:chgData name="Dhanushree M Y" userId="543c32cd94388fe7" providerId="LiveId" clId="{530696F2-C35A-4482-BE6F-5E79894226A1}" dt="2024-01-05T09:22:04.235" v="925"/>
          <ac:spMkLst>
            <pc:docMk/>
            <pc:sldMk cId="3015037449" sldId="357"/>
            <ac:spMk id="16" creationId="{6B98FBEF-2AA9-4552-DD27-AD840950BC71}"/>
          </ac:spMkLst>
        </pc:spChg>
        <pc:spChg chg="mod">
          <ac:chgData name="Dhanushree M Y" userId="543c32cd94388fe7" providerId="LiveId" clId="{530696F2-C35A-4482-BE6F-5E79894226A1}" dt="2024-01-05T09:22:04.235" v="925"/>
          <ac:spMkLst>
            <pc:docMk/>
            <pc:sldMk cId="3015037449" sldId="357"/>
            <ac:spMk id="17" creationId="{1F07CC56-7C22-BA69-8B41-EA91128F54A0}"/>
          </ac:spMkLst>
        </pc:spChg>
        <pc:spChg chg="mod">
          <ac:chgData name="Dhanushree M Y" userId="543c32cd94388fe7" providerId="LiveId" clId="{530696F2-C35A-4482-BE6F-5E79894226A1}" dt="2024-01-05T09:22:04.235" v="925"/>
          <ac:spMkLst>
            <pc:docMk/>
            <pc:sldMk cId="3015037449" sldId="357"/>
            <ac:spMk id="18" creationId="{710918A8-40B0-8DEA-0D93-688C079E1674}"/>
          </ac:spMkLst>
        </pc:spChg>
        <pc:spChg chg="mod">
          <ac:chgData name="Dhanushree M Y" userId="543c32cd94388fe7" providerId="LiveId" clId="{530696F2-C35A-4482-BE6F-5E79894226A1}" dt="2024-01-05T09:22:04.235" v="925"/>
          <ac:spMkLst>
            <pc:docMk/>
            <pc:sldMk cId="3015037449" sldId="357"/>
            <ac:spMk id="19" creationId="{B94743AC-69F9-48EC-5DA5-4479398880EA}"/>
          </ac:spMkLst>
        </pc:spChg>
        <pc:spChg chg="mod">
          <ac:chgData name="Dhanushree M Y" userId="543c32cd94388fe7" providerId="LiveId" clId="{530696F2-C35A-4482-BE6F-5E79894226A1}" dt="2024-01-05T09:22:04.235" v="925"/>
          <ac:spMkLst>
            <pc:docMk/>
            <pc:sldMk cId="3015037449" sldId="357"/>
            <ac:spMk id="20" creationId="{9CAEC1FE-7DC8-269B-7358-E65D761D193A}"/>
          </ac:spMkLst>
        </pc:spChg>
        <pc:spChg chg="mod">
          <ac:chgData name="Dhanushree M Y" userId="543c32cd94388fe7" providerId="LiveId" clId="{530696F2-C35A-4482-BE6F-5E79894226A1}" dt="2024-01-05T09:22:04.235" v="925"/>
          <ac:spMkLst>
            <pc:docMk/>
            <pc:sldMk cId="3015037449" sldId="357"/>
            <ac:spMk id="21" creationId="{BEAF86FD-0FE7-5139-5350-7CF8FF63C6C8}"/>
          </ac:spMkLst>
        </pc:spChg>
        <pc:spChg chg="mod">
          <ac:chgData name="Dhanushree M Y" userId="543c32cd94388fe7" providerId="LiveId" clId="{530696F2-C35A-4482-BE6F-5E79894226A1}" dt="2024-01-05T09:22:04.235" v="925"/>
          <ac:spMkLst>
            <pc:docMk/>
            <pc:sldMk cId="3015037449" sldId="357"/>
            <ac:spMk id="22" creationId="{B2349DF2-D2DE-CE4C-3A52-9A2B32819FC7}"/>
          </ac:spMkLst>
        </pc:spChg>
        <pc:spChg chg="mod">
          <ac:chgData name="Dhanushree M Y" userId="543c32cd94388fe7" providerId="LiveId" clId="{530696F2-C35A-4482-BE6F-5E79894226A1}" dt="2024-01-05T09:22:04.235" v="925"/>
          <ac:spMkLst>
            <pc:docMk/>
            <pc:sldMk cId="3015037449" sldId="357"/>
            <ac:spMk id="23" creationId="{3682FE00-4331-0538-DB18-67F5B420A7D1}"/>
          </ac:spMkLst>
        </pc:spChg>
        <pc:spChg chg="mod">
          <ac:chgData name="Dhanushree M Y" userId="543c32cd94388fe7" providerId="LiveId" clId="{530696F2-C35A-4482-BE6F-5E79894226A1}" dt="2024-01-05T09:22:04.235" v="925"/>
          <ac:spMkLst>
            <pc:docMk/>
            <pc:sldMk cId="3015037449" sldId="357"/>
            <ac:spMk id="24" creationId="{B3EAE10A-2372-BE02-E79B-19B8E1FEF5CE}"/>
          </ac:spMkLst>
        </pc:spChg>
        <pc:spChg chg="mod">
          <ac:chgData name="Dhanushree M Y" userId="543c32cd94388fe7" providerId="LiveId" clId="{530696F2-C35A-4482-BE6F-5E79894226A1}" dt="2024-01-05T09:22:04.235" v="925"/>
          <ac:spMkLst>
            <pc:docMk/>
            <pc:sldMk cId="3015037449" sldId="357"/>
            <ac:spMk id="25" creationId="{A65FEC9D-B2AF-B2E0-177D-3E8A6CE8752A}"/>
          </ac:spMkLst>
        </pc:spChg>
        <pc:spChg chg="mod">
          <ac:chgData name="Dhanushree M Y" userId="543c32cd94388fe7" providerId="LiveId" clId="{530696F2-C35A-4482-BE6F-5E79894226A1}" dt="2024-01-05T09:22:04.235" v="925"/>
          <ac:spMkLst>
            <pc:docMk/>
            <pc:sldMk cId="3015037449" sldId="357"/>
            <ac:spMk id="26" creationId="{B410D36B-703D-B58A-C3B2-AD6C1E0EC188}"/>
          </ac:spMkLst>
        </pc:spChg>
        <pc:spChg chg="mod">
          <ac:chgData name="Dhanushree M Y" userId="543c32cd94388fe7" providerId="LiveId" clId="{530696F2-C35A-4482-BE6F-5E79894226A1}" dt="2024-01-05T09:22:04.235" v="925"/>
          <ac:spMkLst>
            <pc:docMk/>
            <pc:sldMk cId="3015037449" sldId="357"/>
            <ac:spMk id="27" creationId="{6E36EDF6-A9A2-00FA-4BB6-7D9490F652D8}"/>
          </ac:spMkLst>
        </pc:spChg>
        <pc:spChg chg="mod">
          <ac:chgData name="Dhanushree M Y" userId="543c32cd94388fe7" providerId="LiveId" clId="{530696F2-C35A-4482-BE6F-5E79894226A1}" dt="2024-01-05T09:22:04.235" v="925"/>
          <ac:spMkLst>
            <pc:docMk/>
            <pc:sldMk cId="3015037449" sldId="357"/>
            <ac:spMk id="28" creationId="{40C64A00-CF3F-83C2-A935-C1B731C67AAF}"/>
          </ac:spMkLst>
        </pc:spChg>
        <pc:spChg chg="mod">
          <ac:chgData name="Dhanushree M Y" userId="543c32cd94388fe7" providerId="LiveId" clId="{530696F2-C35A-4482-BE6F-5E79894226A1}" dt="2024-01-05T09:22:04.235" v="925"/>
          <ac:spMkLst>
            <pc:docMk/>
            <pc:sldMk cId="3015037449" sldId="357"/>
            <ac:spMk id="29" creationId="{B09FDBB4-DD47-5991-9CE6-B9E33AE88F51}"/>
          </ac:spMkLst>
        </pc:spChg>
        <pc:spChg chg="mod">
          <ac:chgData name="Dhanushree M Y" userId="543c32cd94388fe7" providerId="LiveId" clId="{530696F2-C35A-4482-BE6F-5E79894226A1}" dt="2024-01-05T09:22:04.235" v="925"/>
          <ac:spMkLst>
            <pc:docMk/>
            <pc:sldMk cId="3015037449" sldId="357"/>
            <ac:spMk id="30" creationId="{AFAE3E69-B6F7-77AE-D132-C8B00647C70F}"/>
          </ac:spMkLst>
        </pc:spChg>
        <pc:spChg chg="mod">
          <ac:chgData name="Dhanushree M Y" userId="543c32cd94388fe7" providerId="LiveId" clId="{530696F2-C35A-4482-BE6F-5E79894226A1}" dt="2024-01-05T09:22:04.235" v="925"/>
          <ac:spMkLst>
            <pc:docMk/>
            <pc:sldMk cId="3015037449" sldId="357"/>
            <ac:spMk id="31" creationId="{DEDE5C6C-E553-EB00-6B28-18A41A35D6E6}"/>
          </ac:spMkLst>
        </pc:spChg>
        <pc:spChg chg="mod">
          <ac:chgData name="Dhanushree M Y" userId="543c32cd94388fe7" providerId="LiveId" clId="{530696F2-C35A-4482-BE6F-5E79894226A1}" dt="2024-01-05T09:22:04.235" v="925"/>
          <ac:spMkLst>
            <pc:docMk/>
            <pc:sldMk cId="3015037449" sldId="357"/>
            <ac:spMk id="32" creationId="{F7968499-140E-16A3-AFEE-D86F27754DC7}"/>
          </ac:spMkLst>
        </pc:spChg>
        <pc:spChg chg="mod">
          <ac:chgData name="Dhanushree M Y" userId="543c32cd94388fe7" providerId="LiveId" clId="{530696F2-C35A-4482-BE6F-5E79894226A1}" dt="2024-01-05T09:22:04.235" v="925"/>
          <ac:spMkLst>
            <pc:docMk/>
            <pc:sldMk cId="3015037449" sldId="357"/>
            <ac:spMk id="33" creationId="{F2DA6A20-3BB1-CDF0-E6E5-CC66B917652D}"/>
          </ac:spMkLst>
        </pc:spChg>
        <pc:spChg chg="mod">
          <ac:chgData name="Dhanushree M Y" userId="543c32cd94388fe7" providerId="LiveId" clId="{530696F2-C35A-4482-BE6F-5E79894226A1}" dt="2024-01-05T09:22:04.235" v="925"/>
          <ac:spMkLst>
            <pc:docMk/>
            <pc:sldMk cId="3015037449" sldId="357"/>
            <ac:spMk id="34" creationId="{425C4E49-178C-26B5-E39A-85BA5CD29BE8}"/>
          </ac:spMkLst>
        </pc:spChg>
        <pc:spChg chg="mod">
          <ac:chgData name="Dhanushree M Y" userId="543c32cd94388fe7" providerId="LiveId" clId="{530696F2-C35A-4482-BE6F-5E79894226A1}" dt="2024-01-05T09:22:04.235" v="925"/>
          <ac:spMkLst>
            <pc:docMk/>
            <pc:sldMk cId="3015037449" sldId="357"/>
            <ac:spMk id="35" creationId="{0DAB3C91-861C-4B2E-3970-664CA3029EC8}"/>
          </ac:spMkLst>
        </pc:spChg>
        <pc:spChg chg="mod">
          <ac:chgData name="Dhanushree M Y" userId="543c32cd94388fe7" providerId="LiveId" clId="{530696F2-C35A-4482-BE6F-5E79894226A1}" dt="2024-01-05T09:22:04.235" v="925"/>
          <ac:spMkLst>
            <pc:docMk/>
            <pc:sldMk cId="3015037449" sldId="357"/>
            <ac:spMk id="36" creationId="{3EF69327-A9F8-A71D-7755-FCBA3F545245}"/>
          </ac:spMkLst>
        </pc:spChg>
        <pc:spChg chg="mod">
          <ac:chgData name="Dhanushree M Y" userId="543c32cd94388fe7" providerId="LiveId" clId="{530696F2-C35A-4482-BE6F-5E79894226A1}" dt="2024-01-05T09:22:04.235" v="925"/>
          <ac:spMkLst>
            <pc:docMk/>
            <pc:sldMk cId="3015037449" sldId="357"/>
            <ac:spMk id="37" creationId="{9E2356EC-AE38-BA4F-B655-1D4936D4190E}"/>
          </ac:spMkLst>
        </pc:spChg>
        <pc:spChg chg="mod">
          <ac:chgData name="Dhanushree M Y" userId="543c32cd94388fe7" providerId="LiveId" clId="{530696F2-C35A-4482-BE6F-5E79894226A1}" dt="2024-01-05T09:22:04.235" v="925"/>
          <ac:spMkLst>
            <pc:docMk/>
            <pc:sldMk cId="3015037449" sldId="357"/>
            <ac:spMk id="38" creationId="{C6CF0BF1-E26D-6C8E-A58A-7ECE98EB0258}"/>
          </ac:spMkLst>
        </pc:spChg>
        <pc:spChg chg="mod">
          <ac:chgData name="Dhanushree M Y" userId="543c32cd94388fe7" providerId="LiveId" clId="{530696F2-C35A-4482-BE6F-5E79894226A1}" dt="2024-01-05T09:22:04.235" v="925"/>
          <ac:spMkLst>
            <pc:docMk/>
            <pc:sldMk cId="3015037449" sldId="357"/>
            <ac:spMk id="39" creationId="{DBC5B8AA-571D-77C6-5E98-4BF2E3B291A9}"/>
          </ac:spMkLst>
        </pc:spChg>
        <pc:spChg chg="mod">
          <ac:chgData name="Dhanushree M Y" userId="543c32cd94388fe7" providerId="LiveId" clId="{530696F2-C35A-4482-BE6F-5E79894226A1}" dt="2024-01-05T09:22:04.235" v="925"/>
          <ac:spMkLst>
            <pc:docMk/>
            <pc:sldMk cId="3015037449" sldId="357"/>
            <ac:spMk id="40" creationId="{916B7DAC-B8D3-A3B7-8A4F-A897C305F736}"/>
          </ac:spMkLst>
        </pc:spChg>
        <pc:spChg chg="mod">
          <ac:chgData name="Dhanushree M Y" userId="543c32cd94388fe7" providerId="LiveId" clId="{530696F2-C35A-4482-BE6F-5E79894226A1}" dt="2024-01-05T09:22:04.235" v="925"/>
          <ac:spMkLst>
            <pc:docMk/>
            <pc:sldMk cId="3015037449" sldId="357"/>
            <ac:spMk id="41" creationId="{24D47241-0510-36EC-EFEE-A63E669DCBF4}"/>
          </ac:spMkLst>
        </pc:spChg>
        <pc:spChg chg="mod">
          <ac:chgData name="Dhanushree M Y" userId="543c32cd94388fe7" providerId="LiveId" clId="{530696F2-C35A-4482-BE6F-5E79894226A1}" dt="2024-01-05T09:22:04.235" v="925"/>
          <ac:spMkLst>
            <pc:docMk/>
            <pc:sldMk cId="3015037449" sldId="357"/>
            <ac:spMk id="42" creationId="{8033A15E-E85D-CD96-7866-A5EAAA29E358}"/>
          </ac:spMkLst>
        </pc:spChg>
        <pc:spChg chg="mod">
          <ac:chgData name="Dhanushree M Y" userId="543c32cd94388fe7" providerId="LiveId" clId="{530696F2-C35A-4482-BE6F-5E79894226A1}" dt="2024-01-05T09:22:04.235" v="925"/>
          <ac:spMkLst>
            <pc:docMk/>
            <pc:sldMk cId="3015037449" sldId="357"/>
            <ac:spMk id="43" creationId="{6BD1AF76-82B7-92F0-3749-92EDF9CBD507}"/>
          </ac:spMkLst>
        </pc:spChg>
        <pc:spChg chg="mod">
          <ac:chgData name="Dhanushree M Y" userId="543c32cd94388fe7" providerId="LiveId" clId="{530696F2-C35A-4482-BE6F-5E79894226A1}" dt="2024-01-05T09:22:04.235" v="925"/>
          <ac:spMkLst>
            <pc:docMk/>
            <pc:sldMk cId="3015037449" sldId="357"/>
            <ac:spMk id="44" creationId="{B3C5799B-19EA-F665-6C42-F743F69D0867}"/>
          </ac:spMkLst>
        </pc:spChg>
        <pc:spChg chg="mod">
          <ac:chgData name="Dhanushree M Y" userId="543c32cd94388fe7" providerId="LiveId" clId="{530696F2-C35A-4482-BE6F-5E79894226A1}" dt="2024-01-05T09:22:04.235" v="925"/>
          <ac:spMkLst>
            <pc:docMk/>
            <pc:sldMk cId="3015037449" sldId="357"/>
            <ac:spMk id="45" creationId="{BF7FBD0C-1758-4101-1FE5-8C02882CCE21}"/>
          </ac:spMkLst>
        </pc:spChg>
        <pc:spChg chg="mod">
          <ac:chgData name="Dhanushree M Y" userId="543c32cd94388fe7" providerId="LiveId" clId="{530696F2-C35A-4482-BE6F-5E79894226A1}" dt="2024-01-05T09:22:04.235" v="925"/>
          <ac:spMkLst>
            <pc:docMk/>
            <pc:sldMk cId="3015037449" sldId="357"/>
            <ac:spMk id="46" creationId="{34799E02-2E6B-0BF4-A8C1-233B6D964F17}"/>
          </ac:spMkLst>
        </pc:spChg>
        <pc:spChg chg="mod">
          <ac:chgData name="Dhanushree M Y" userId="543c32cd94388fe7" providerId="LiveId" clId="{530696F2-C35A-4482-BE6F-5E79894226A1}" dt="2024-01-05T09:22:04.235" v="925"/>
          <ac:spMkLst>
            <pc:docMk/>
            <pc:sldMk cId="3015037449" sldId="357"/>
            <ac:spMk id="47" creationId="{BFEBB7CC-4B62-D5C6-D226-FA37628FE8DE}"/>
          </ac:spMkLst>
        </pc:spChg>
        <pc:spChg chg="mod">
          <ac:chgData name="Dhanushree M Y" userId="543c32cd94388fe7" providerId="LiveId" clId="{530696F2-C35A-4482-BE6F-5E79894226A1}" dt="2024-01-05T09:22:04.235" v="925"/>
          <ac:spMkLst>
            <pc:docMk/>
            <pc:sldMk cId="3015037449" sldId="357"/>
            <ac:spMk id="48" creationId="{B4962A72-EA61-CB17-ABDB-77E4FCFEC40C}"/>
          </ac:spMkLst>
        </pc:spChg>
        <pc:spChg chg="mod">
          <ac:chgData name="Dhanushree M Y" userId="543c32cd94388fe7" providerId="LiveId" clId="{530696F2-C35A-4482-BE6F-5E79894226A1}" dt="2024-01-05T09:22:04.235" v="925"/>
          <ac:spMkLst>
            <pc:docMk/>
            <pc:sldMk cId="3015037449" sldId="357"/>
            <ac:spMk id="49" creationId="{743B8443-9220-DB00-41DA-E866C8A3043D}"/>
          </ac:spMkLst>
        </pc:spChg>
        <pc:spChg chg="mod">
          <ac:chgData name="Dhanushree M Y" userId="543c32cd94388fe7" providerId="LiveId" clId="{530696F2-C35A-4482-BE6F-5E79894226A1}" dt="2024-01-05T09:22:04.235" v="925"/>
          <ac:spMkLst>
            <pc:docMk/>
            <pc:sldMk cId="3015037449" sldId="357"/>
            <ac:spMk id="50" creationId="{3166E182-7702-91AB-0D30-A6187748B85B}"/>
          </ac:spMkLst>
        </pc:spChg>
        <pc:spChg chg="mod">
          <ac:chgData name="Dhanushree M Y" userId="543c32cd94388fe7" providerId="LiveId" clId="{530696F2-C35A-4482-BE6F-5E79894226A1}" dt="2024-01-05T09:22:04.235" v="925"/>
          <ac:spMkLst>
            <pc:docMk/>
            <pc:sldMk cId="3015037449" sldId="357"/>
            <ac:spMk id="51" creationId="{EBB2F174-5A83-04ED-50DC-B92F98C6B612}"/>
          </ac:spMkLst>
        </pc:spChg>
        <pc:spChg chg="mod">
          <ac:chgData name="Dhanushree M Y" userId="543c32cd94388fe7" providerId="LiveId" clId="{530696F2-C35A-4482-BE6F-5E79894226A1}" dt="2024-01-05T09:22:04.235" v="925"/>
          <ac:spMkLst>
            <pc:docMk/>
            <pc:sldMk cId="3015037449" sldId="357"/>
            <ac:spMk id="52" creationId="{5726A3EA-5CA9-8D4B-B504-14D08020BCDA}"/>
          </ac:spMkLst>
        </pc:spChg>
        <pc:spChg chg="mod">
          <ac:chgData name="Dhanushree M Y" userId="543c32cd94388fe7" providerId="LiveId" clId="{530696F2-C35A-4482-BE6F-5E79894226A1}" dt="2024-01-05T09:22:04.235" v="925"/>
          <ac:spMkLst>
            <pc:docMk/>
            <pc:sldMk cId="3015037449" sldId="357"/>
            <ac:spMk id="53" creationId="{1A2BB98F-6E4E-E8B9-D030-F5B27E1F1884}"/>
          </ac:spMkLst>
        </pc:spChg>
        <pc:spChg chg="mod">
          <ac:chgData name="Dhanushree M Y" userId="543c32cd94388fe7" providerId="LiveId" clId="{530696F2-C35A-4482-BE6F-5E79894226A1}" dt="2024-01-05T09:22:04.235" v="925"/>
          <ac:spMkLst>
            <pc:docMk/>
            <pc:sldMk cId="3015037449" sldId="357"/>
            <ac:spMk id="54" creationId="{D81262DB-13BE-D3BE-CC61-C5FC4481D906}"/>
          </ac:spMkLst>
        </pc:spChg>
        <pc:spChg chg="mod">
          <ac:chgData name="Dhanushree M Y" userId="543c32cd94388fe7" providerId="LiveId" clId="{530696F2-C35A-4482-BE6F-5E79894226A1}" dt="2024-01-05T09:22:04.235" v="925"/>
          <ac:spMkLst>
            <pc:docMk/>
            <pc:sldMk cId="3015037449" sldId="357"/>
            <ac:spMk id="55" creationId="{F6C25951-6DCF-4B9D-077B-2D64EE1451CC}"/>
          </ac:spMkLst>
        </pc:spChg>
        <pc:spChg chg="mod">
          <ac:chgData name="Dhanushree M Y" userId="543c32cd94388fe7" providerId="LiveId" clId="{530696F2-C35A-4482-BE6F-5E79894226A1}" dt="2024-01-05T09:22:04.235" v="925"/>
          <ac:spMkLst>
            <pc:docMk/>
            <pc:sldMk cId="3015037449" sldId="357"/>
            <ac:spMk id="56" creationId="{02FBA707-A85A-DBCD-7FD4-7833B85A8CED}"/>
          </ac:spMkLst>
        </pc:spChg>
        <pc:spChg chg="mod">
          <ac:chgData name="Dhanushree M Y" userId="543c32cd94388fe7" providerId="LiveId" clId="{530696F2-C35A-4482-BE6F-5E79894226A1}" dt="2024-01-05T09:22:04.235" v="925"/>
          <ac:spMkLst>
            <pc:docMk/>
            <pc:sldMk cId="3015037449" sldId="357"/>
            <ac:spMk id="57" creationId="{DE51A7CA-0CB8-DEF2-A284-D7FC664328BA}"/>
          </ac:spMkLst>
        </pc:spChg>
        <pc:spChg chg="mod">
          <ac:chgData name="Dhanushree M Y" userId="543c32cd94388fe7" providerId="LiveId" clId="{530696F2-C35A-4482-BE6F-5E79894226A1}" dt="2024-01-05T09:22:04.235" v="925"/>
          <ac:spMkLst>
            <pc:docMk/>
            <pc:sldMk cId="3015037449" sldId="357"/>
            <ac:spMk id="58" creationId="{5E8080D7-ED67-C3D5-3C1A-71C26F534FDF}"/>
          </ac:spMkLst>
        </pc:spChg>
        <pc:spChg chg="mod">
          <ac:chgData name="Dhanushree M Y" userId="543c32cd94388fe7" providerId="LiveId" clId="{530696F2-C35A-4482-BE6F-5E79894226A1}" dt="2024-01-05T09:22:04.235" v="925"/>
          <ac:spMkLst>
            <pc:docMk/>
            <pc:sldMk cId="3015037449" sldId="357"/>
            <ac:spMk id="59" creationId="{3EAD20CE-93C7-8CDF-84DD-1DBEA714340E}"/>
          </ac:spMkLst>
        </pc:spChg>
        <pc:spChg chg="mod">
          <ac:chgData name="Dhanushree M Y" userId="543c32cd94388fe7" providerId="LiveId" clId="{530696F2-C35A-4482-BE6F-5E79894226A1}" dt="2024-01-05T09:22:04.235" v="925"/>
          <ac:spMkLst>
            <pc:docMk/>
            <pc:sldMk cId="3015037449" sldId="357"/>
            <ac:spMk id="60" creationId="{1B31DE7F-14E5-4426-0F15-3DE6E6210EBD}"/>
          </ac:spMkLst>
        </pc:spChg>
        <pc:spChg chg="mod">
          <ac:chgData name="Dhanushree M Y" userId="543c32cd94388fe7" providerId="LiveId" clId="{530696F2-C35A-4482-BE6F-5E79894226A1}" dt="2024-01-05T09:22:04.235" v="925"/>
          <ac:spMkLst>
            <pc:docMk/>
            <pc:sldMk cId="3015037449" sldId="357"/>
            <ac:spMk id="61" creationId="{E1C8A95E-43D2-CFCB-E374-ED764B78B3F4}"/>
          </ac:spMkLst>
        </pc:spChg>
        <pc:spChg chg="mod">
          <ac:chgData name="Dhanushree M Y" userId="543c32cd94388fe7" providerId="LiveId" clId="{530696F2-C35A-4482-BE6F-5E79894226A1}" dt="2024-01-05T09:22:04.235" v="925"/>
          <ac:spMkLst>
            <pc:docMk/>
            <pc:sldMk cId="3015037449" sldId="357"/>
            <ac:spMk id="62" creationId="{64EEB227-38A7-D45F-499B-8E0EAE8B549D}"/>
          </ac:spMkLst>
        </pc:spChg>
        <pc:spChg chg="mod">
          <ac:chgData name="Dhanushree M Y" userId="543c32cd94388fe7" providerId="LiveId" clId="{530696F2-C35A-4482-BE6F-5E79894226A1}" dt="2024-01-05T09:22:04.235" v="925"/>
          <ac:spMkLst>
            <pc:docMk/>
            <pc:sldMk cId="3015037449" sldId="357"/>
            <ac:spMk id="63" creationId="{8AA2DC70-2426-BE80-329E-D0EE9D7BA25A}"/>
          </ac:spMkLst>
        </pc:spChg>
        <pc:spChg chg="mod">
          <ac:chgData name="Dhanushree M Y" userId="543c32cd94388fe7" providerId="LiveId" clId="{530696F2-C35A-4482-BE6F-5E79894226A1}" dt="2024-01-05T09:22:04.235" v="925"/>
          <ac:spMkLst>
            <pc:docMk/>
            <pc:sldMk cId="3015037449" sldId="357"/>
            <ac:spMk id="64" creationId="{100ADA39-8372-3042-9723-6367D86261C5}"/>
          </ac:spMkLst>
        </pc:spChg>
        <pc:spChg chg="mod">
          <ac:chgData name="Dhanushree M Y" userId="543c32cd94388fe7" providerId="LiveId" clId="{530696F2-C35A-4482-BE6F-5E79894226A1}" dt="2024-01-05T09:22:04.235" v="925"/>
          <ac:spMkLst>
            <pc:docMk/>
            <pc:sldMk cId="3015037449" sldId="357"/>
            <ac:spMk id="65" creationId="{E72CB9DE-D894-025D-12D1-B932196E7A86}"/>
          </ac:spMkLst>
        </pc:spChg>
        <pc:spChg chg="mod">
          <ac:chgData name="Dhanushree M Y" userId="543c32cd94388fe7" providerId="LiveId" clId="{530696F2-C35A-4482-BE6F-5E79894226A1}" dt="2024-01-05T09:22:04.235" v="925"/>
          <ac:spMkLst>
            <pc:docMk/>
            <pc:sldMk cId="3015037449" sldId="357"/>
            <ac:spMk id="66" creationId="{887A5B8D-73C0-C22C-442D-48CAB5C555AA}"/>
          </ac:spMkLst>
        </pc:spChg>
        <pc:spChg chg="mod">
          <ac:chgData name="Dhanushree M Y" userId="543c32cd94388fe7" providerId="LiveId" clId="{530696F2-C35A-4482-BE6F-5E79894226A1}" dt="2024-01-05T09:22:04.235" v="925"/>
          <ac:spMkLst>
            <pc:docMk/>
            <pc:sldMk cId="3015037449" sldId="357"/>
            <ac:spMk id="67" creationId="{D964EAB1-8A14-4494-14B3-E0F751CB7F26}"/>
          </ac:spMkLst>
        </pc:spChg>
        <pc:spChg chg="mod">
          <ac:chgData name="Dhanushree M Y" userId="543c32cd94388fe7" providerId="LiveId" clId="{530696F2-C35A-4482-BE6F-5E79894226A1}" dt="2024-01-05T09:22:04.235" v="925"/>
          <ac:spMkLst>
            <pc:docMk/>
            <pc:sldMk cId="3015037449" sldId="357"/>
            <ac:spMk id="68" creationId="{D097F526-4CC2-7D3D-517D-7F92F6639EE9}"/>
          </ac:spMkLst>
        </pc:spChg>
        <pc:spChg chg="mod">
          <ac:chgData name="Dhanushree M Y" userId="543c32cd94388fe7" providerId="LiveId" clId="{530696F2-C35A-4482-BE6F-5E79894226A1}" dt="2024-01-05T09:22:04.235" v="925"/>
          <ac:spMkLst>
            <pc:docMk/>
            <pc:sldMk cId="3015037449" sldId="357"/>
            <ac:spMk id="69" creationId="{2A0555FD-75A2-9E6B-26FA-291D97299B3E}"/>
          </ac:spMkLst>
        </pc:spChg>
        <pc:spChg chg="mod">
          <ac:chgData name="Dhanushree M Y" userId="543c32cd94388fe7" providerId="LiveId" clId="{530696F2-C35A-4482-BE6F-5E79894226A1}" dt="2024-01-05T09:22:04.235" v="925"/>
          <ac:spMkLst>
            <pc:docMk/>
            <pc:sldMk cId="3015037449" sldId="357"/>
            <ac:spMk id="70" creationId="{506B3F1E-20D2-AC97-52BD-1A33AC2755FB}"/>
          </ac:spMkLst>
        </pc:spChg>
        <pc:spChg chg="mod">
          <ac:chgData name="Dhanushree M Y" userId="543c32cd94388fe7" providerId="LiveId" clId="{530696F2-C35A-4482-BE6F-5E79894226A1}" dt="2024-01-05T09:22:04.235" v="925"/>
          <ac:spMkLst>
            <pc:docMk/>
            <pc:sldMk cId="3015037449" sldId="357"/>
            <ac:spMk id="71" creationId="{20E70399-B187-3347-5489-CADDF735ED9A}"/>
          </ac:spMkLst>
        </pc:spChg>
        <pc:spChg chg="mod">
          <ac:chgData name="Dhanushree M Y" userId="543c32cd94388fe7" providerId="LiveId" clId="{530696F2-C35A-4482-BE6F-5E79894226A1}" dt="2024-01-05T09:22:04.235" v="925"/>
          <ac:spMkLst>
            <pc:docMk/>
            <pc:sldMk cId="3015037449" sldId="357"/>
            <ac:spMk id="72" creationId="{3B73EB7F-59DF-C99F-F1EC-9EBBCE459AE4}"/>
          </ac:spMkLst>
        </pc:spChg>
        <pc:spChg chg="mod">
          <ac:chgData name="Dhanushree M Y" userId="543c32cd94388fe7" providerId="LiveId" clId="{530696F2-C35A-4482-BE6F-5E79894226A1}" dt="2024-01-05T09:22:04.235" v="925"/>
          <ac:spMkLst>
            <pc:docMk/>
            <pc:sldMk cId="3015037449" sldId="357"/>
            <ac:spMk id="73" creationId="{B196D01D-0933-0DD6-A9FC-AFA024DD9493}"/>
          </ac:spMkLst>
        </pc:spChg>
        <pc:spChg chg="mod">
          <ac:chgData name="Dhanushree M Y" userId="543c32cd94388fe7" providerId="LiveId" clId="{530696F2-C35A-4482-BE6F-5E79894226A1}" dt="2024-01-05T09:22:04.235" v="925"/>
          <ac:spMkLst>
            <pc:docMk/>
            <pc:sldMk cId="3015037449" sldId="357"/>
            <ac:spMk id="74" creationId="{FE5A40D3-F93E-A545-7E3A-9A0847CFC482}"/>
          </ac:spMkLst>
        </pc:spChg>
        <pc:spChg chg="mod">
          <ac:chgData name="Dhanushree M Y" userId="543c32cd94388fe7" providerId="LiveId" clId="{530696F2-C35A-4482-BE6F-5E79894226A1}" dt="2024-01-05T09:22:04.235" v="925"/>
          <ac:spMkLst>
            <pc:docMk/>
            <pc:sldMk cId="3015037449" sldId="357"/>
            <ac:spMk id="75" creationId="{8325EA97-672C-B6B7-CEA8-B1CB3C84BA9C}"/>
          </ac:spMkLst>
        </pc:spChg>
        <pc:spChg chg="mod">
          <ac:chgData name="Dhanushree M Y" userId="543c32cd94388fe7" providerId="LiveId" clId="{530696F2-C35A-4482-BE6F-5E79894226A1}" dt="2024-01-05T09:22:04.235" v="925"/>
          <ac:spMkLst>
            <pc:docMk/>
            <pc:sldMk cId="3015037449" sldId="357"/>
            <ac:spMk id="76" creationId="{334CF842-A70C-A7FC-3ECA-FDA483018598}"/>
          </ac:spMkLst>
        </pc:spChg>
        <pc:spChg chg="mod">
          <ac:chgData name="Dhanushree M Y" userId="543c32cd94388fe7" providerId="LiveId" clId="{530696F2-C35A-4482-BE6F-5E79894226A1}" dt="2024-01-05T09:22:04.235" v="925"/>
          <ac:spMkLst>
            <pc:docMk/>
            <pc:sldMk cId="3015037449" sldId="357"/>
            <ac:spMk id="77" creationId="{BD777E26-C17A-28BA-4270-961882BA12F2}"/>
          </ac:spMkLst>
        </pc:spChg>
        <pc:spChg chg="mod">
          <ac:chgData name="Dhanushree M Y" userId="543c32cd94388fe7" providerId="LiveId" clId="{530696F2-C35A-4482-BE6F-5E79894226A1}" dt="2024-01-05T09:22:04.235" v="925"/>
          <ac:spMkLst>
            <pc:docMk/>
            <pc:sldMk cId="3015037449" sldId="357"/>
            <ac:spMk id="78" creationId="{F328A5A6-AECC-E91D-B11F-62A33E361E49}"/>
          </ac:spMkLst>
        </pc:spChg>
        <pc:spChg chg="mod">
          <ac:chgData name="Dhanushree M Y" userId="543c32cd94388fe7" providerId="LiveId" clId="{530696F2-C35A-4482-BE6F-5E79894226A1}" dt="2024-01-05T09:22:04.235" v="925"/>
          <ac:spMkLst>
            <pc:docMk/>
            <pc:sldMk cId="3015037449" sldId="357"/>
            <ac:spMk id="79" creationId="{9472F7DE-065C-7271-9D31-B35694B3DB36}"/>
          </ac:spMkLst>
        </pc:spChg>
        <pc:spChg chg="mod">
          <ac:chgData name="Dhanushree M Y" userId="543c32cd94388fe7" providerId="LiveId" clId="{530696F2-C35A-4482-BE6F-5E79894226A1}" dt="2024-01-05T09:22:04.235" v="925"/>
          <ac:spMkLst>
            <pc:docMk/>
            <pc:sldMk cId="3015037449" sldId="357"/>
            <ac:spMk id="80" creationId="{7ADB92FD-DD7E-B365-5CF6-AB46FC59DD50}"/>
          </ac:spMkLst>
        </pc:spChg>
        <pc:spChg chg="mod">
          <ac:chgData name="Dhanushree M Y" userId="543c32cd94388fe7" providerId="LiveId" clId="{530696F2-C35A-4482-BE6F-5E79894226A1}" dt="2024-01-05T09:22:04.235" v="925"/>
          <ac:spMkLst>
            <pc:docMk/>
            <pc:sldMk cId="3015037449" sldId="357"/>
            <ac:spMk id="81" creationId="{34CEB702-14FF-077A-4370-4E242E3334EB}"/>
          </ac:spMkLst>
        </pc:spChg>
        <pc:spChg chg="mod">
          <ac:chgData name="Dhanushree M Y" userId="543c32cd94388fe7" providerId="LiveId" clId="{530696F2-C35A-4482-BE6F-5E79894226A1}" dt="2024-01-05T09:22:04.235" v="925"/>
          <ac:spMkLst>
            <pc:docMk/>
            <pc:sldMk cId="3015037449" sldId="357"/>
            <ac:spMk id="82" creationId="{F9D948C2-2957-5C4C-2F96-B98BEA39053F}"/>
          </ac:spMkLst>
        </pc:spChg>
        <pc:spChg chg="mod">
          <ac:chgData name="Dhanushree M Y" userId="543c32cd94388fe7" providerId="LiveId" clId="{530696F2-C35A-4482-BE6F-5E79894226A1}" dt="2024-01-05T09:22:04.235" v="925"/>
          <ac:spMkLst>
            <pc:docMk/>
            <pc:sldMk cId="3015037449" sldId="357"/>
            <ac:spMk id="83" creationId="{33A1BD30-1464-1F3A-0049-308D980DECA5}"/>
          </ac:spMkLst>
        </pc:spChg>
        <pc:spChg chg="mod">
          <ac:chgData name="Dhanushree M Y" userId="543c32cd94388fe7" providerId="LiveId" clId="{530696F2-C35A-4482-BE6F-5E79894226A1}" dt="2024-01-05T09:22:04.235" v="925"/>
          <ac:spMkLst>
            <pc:docMk/>
            <pc:sldMk cId="3015037449" sldId="357"/>
            <ac:spMk id="84" creationId="{DF2E0881-1B6C-1DAF-AE16-0BD2F6324B7D}"/>
          </ac:spMkLst>
        </pc:spChg>
        <pc:spChg chg="mod">
          <ac:chgData name="Dhanushree M Y" userId="543c32cd94388fe7" providerId="LiveId" clId="{530696F2-C35A-4482-BE6F-5E79894226A1}" dt="2024-01-05T09:22:04.235" v="925"/>
          <ac:spMkLst>
            <pc:docMk/>
            <pc:sldMk cId="3015037449" sldId="357"/>
            <ac:spMk id="85" creationId="{30604FB0-A8AB-EB54-300F-80A47DB743EB}"/>
          </ac:spMkLst>
        </pc:spChg>
        <pc:spChg chg="mod">
          <ac:chgData name="Dhanushree M Y" userId="543c32cd94388fe7" providerId="LiveId" clId="{530696F2-C35A-4482-BE6F-5E79894226A1}" dt="2024-01-05T09:22:04.235" v="925"/>
          <ac:spMkLst>
            <pc:docMk/>
            <pc:sldMk cId="3015037449" sldId="357"/>
            <ac:spMk id="86" creationId="{903664D1-39F3-6AFC-E69F-022DCC4D872D}"/>
          </ac:spMkLst>
        </pc:spChg>
        <pc:spChg chg="mod">
          <ac:chgData name="Dhanushree M Y" userId="543c32cd94388fe7" providerId="LiveId" clId="{530696F2-C35A-4482-BE6F-5E79894226A1}" dt="2024-01-05T09:22:04.235" v="925"/>
          <ac:spMkLst>
            <pc:docMk/>
            <pc:sldMk cId="3015037449" sldId="357"/>
            <ac:spMk id="87" creationId="{FC03E0CE-0713-C065-A48D-1A8D3F5DAD2D}"/>
          </ac:spMkLst>
        </pc:spChg>
        <pc:spChg chg="mod">
          <ac:chgData name="Dhanushree M Y" userId="543c32cd94388fe7" providerId="LiveId" clId="{530696F2-C35A-4482-BE6F-5E79894226A1}" dt="2024-01-05T09:22:04.235" v="925"/>
          <ac:spMkLst>
            <pc:docMk/>
            <pc:sldMk cId="3015037449" sldId="357"/>
            <ac:spMk id="88" creationId="{710670EC-6966-2029-76C7-4E9180B92B0C}"/>
          </ac:spMkLst>
        </pc:spChg>
        <pc:spChg chg="mod">
          <ac:chgData name="Dhanushree M Y" userId="543c32cd94388fe7" providerId="LiveId" clId="{530696F2-C35A-4482-BE6F-5E79894226A1}" dt="2024-01-05T09:22:04.235" v="925"/>
          <ac:spMkLst>
            <pc:docMk/>
            <pc:sldMk cId="3015037449" sldId="357"/>
            <ac:spMk id="89" creationId="{9E451914-1F9A-F0A7-E44A-A7F73A68BBBC}"/>
          </ac:spMkLst>
        </pc:spChg>
        <pc:spChg chg="mod">
          <ac:chgData name="Dhanushree M Y" userId="543c32cd94388fe7" providerId="LiveId" clId="{530696F2-C35A-4482-BE6F-5E79894226A1}" dt="2024-01-05T09:22:04.235" v="925"/>
          <ac:spMkLst>
            <pc:docMk/>
            <pc:sldMk cId="3015037449" sldId="357"/>
            <ac:spMk id="90" creationId="{A35B42F5-C461-99C0-4816-DE7CBB1FFEED}"/>
          </ac:spMkLst>
        </pc:spChg>
        <pc:spChg chg="mod">
          <ac:chgData name="Dhanushree M Y" userId="543c32cd94388fe7" providerId="LiveId" clId="{530696F2-C35A-4482-BE6F-5E79894226A1}" dt="2024-01-05T09:22:04.235" v="925"/>
          <ac:spMkLst>
            <pc:docMk/>
            <pc:sldMk cId="3015037449" sldId="357"/>
            <ac:spMk id="91" creationId="{BD6A4B7B-3A30-21C9-6DD2-CC7C2313BDB9}"/>
          </ac:spMkLst>
        </pc:spChg>
        <pc:spChg chg="mod">
          <ac:chgData name="Dhanushree M Y" userId="543c32cd94388fe7" providerId="LiveId" clId="{530696F2-C35A-4482-BE6F-5E79894226A1}" dt="2024-01-05T09:22:04.235" v="925"/>
          <ac:spMkLst>
            <pc:docMk/>
            <pc:sldMk cId="3015037449" sldId="357"/>
            <ac:spMk id="92" creationId="{2FCA7329-CBE5-8ACE-7C42-F34D61385DF8}"/>
          </ac:spMkLst>
        </pc:spChg>
        <pc:spChg chg="mod">
          <ac:chgData name="Dhanushree M Y" userId="543c32cd94388fe7" providerId="LiveId" clId="{530696F2-C35A-4482-BE6F-5E79894226A1}" dt="2024-01-05T09:22:04.235" v="925"/>
          <ac:spMkLst>
            <pc:docMk/>
            <pc:sldMk cId="3015037449" sldId="357"/>
            <ac:spMk id="93" creationId="{5B5CE5E1-1C03-90A8-8116-6F033E337F95}"/>
          </ac:spMkLst>
        </pc:spChg>
        <pc:spChg chg="mod">
          <ac:chgData name="Dhanushree M Y" userId="543c32cd94388fe7" providerId="LiveId" clId="{530696F2-C35A-4482-BE6F-5E79894226A1}" dt="2024-01-05T09:22:04.235" v="925"/>
          <ac:spMkLst>
            <pc:docMk/>
            <pc:sldMk cId="3015037449" sldId="357"/>
            <ac:spMk id="94" creationId="{4C346C57-B0E1-FFFA-EBBF-66B4FC4B3392}"/>
          </ac:spMkLst>
        </pc:spChg>
        <pc:spChg chg="mod">
          <ac:chgData name="Dhanushree M Y" userId="543c32cd94388fe7" providerId="LiveId" clId="{530696F2-C35A-4482-BE6F-5E79894226A1}" dt="2024-01-05T09:22:04.235" v="925"/>
          <ac:spMkLst>
            <pc:docMk/>
            <pc:sldMk cId="3015037449" sldId="357"/>
            <ac:spMk id="95" creationId="{EB18DB85-3149-1110-E0D3-AE95B9D9DA30}"/>
          </ac:spMkLst>
        </pc:spChg>
        <pc:spChg chg="mod">
          <ac:chgData name="Dhanushree M Y" userId="543c32cd94388fe7" providerId="LiveId" clId="{530696F2-C35A-4482-BE6F-5E79894226A1}" dt="2024-01-05T09:22:04.235" v="925"/>
          <ac:spMkLst>
            <pc:docMk/>
            <pc:sldMk cId="3015037449" sldId="357"/>
            <ac:spMk id="96" creationId="{27E82A4A-D117-291C-C47B-D51B523E8DBA}"/>
          </ac:spMkLst>
        </pc:spChg>
        <pc:spChg chg="mod">
          <ac:chgData name="Dhanushree M Y" userId="543c32cd94388fe7" providerId="LiveId" clId="{530696F2-C35A-4482-BE6F-5E79894226A1}" dt="2024-01-05T09:22:04.235" v="925"/>
          <ac:spMkLst>
            <pc:docMk/>
            <pc:sldMk cId="3015037449" sldId="357"/>
            <ac:spMk id="97" creationId="{58A86448-99E1-4EB1-2FDB-B36C960B6B26}"/>
          </ac:spMkLst>
        </pc:spChg>
        <pc:spChg chg="mod">
          <ac:chgData name="Dhanushree M Y" userId="543c32cd94388fe7" providerId="LiveId" clId="{530696F2-C35A-4482-BE6F-5E79894226A1}" dt="2024-01-05T09:22:04.235" v="925"/>
          <ac:spMkLst>
            <pc:docMk/>
            <pc:sldMk cId="3015037449" sldId="357"/>
            <ac:spMk id="98" creationId="{AB0C92D1-4422-FD77-94E0-1C3B2CC3FFB4}"/>
          </ac:spMkLst>
        </pc:spChg>
        <pc:spChg chg="mod">
          <ac:chgData name="Dhanushree M Y" userId="543c32cd94388fe7" providerId="LiveId" clId="{530696F2-C35A-4482-BE6F-5E79894226A1}" dt="2024-01-05T09:22:04.235" v="925"/>
          <ac:spMkLst>
            <pc:docMk/>
            <pc:sldMk cId="3015037449" sldId="357"/>
            <ac:spMk id="99" creationId="{E7026F20-B3DF-2CA1-F310-5E97459D1FD6}"/>
          </ac:spMkLst>
        </pc:spChg>
        <pc:spChg chg="mod">
          <ac:chgData name="Dhanushree M Y" userId="543c32cd94388fe7" providerId="LiveId" clId="{530696F2-C35A-4482-BE6F-5E79894226A1}" dt="2024-01-05T09:22:04.235" v="925"/>
          <ac:spMkLst>
            <pc:docMk/>
            <pc:sldMk cId="3015037449" sldId="357"/>
            <ac:spMk id="100" creationId="{46FB99CA-1CD6-C9E1-4B43-1A431FDECCF1}"/>
          </ac:spMkLst>
        </pc:spChg>
        <pc:spChg chg="mod">
          <ac:chgData name="Dhanushree M Y" userId="543c32cd94388fe7" providerId="LiveId" clId="{530696F2-C35A-4482-BE6F-5E79894226A1}" dt="2024-01-05T09:22:04.235" v="925"/>
          <ac:spMkLst>
            <pc:docMk/>
            <pc:sldMk cId="3015037449" sldId="357"/>
            <ac:spMk id="101" creationId="{20E9A1B0-5E9C-CE88-D9AE-F74BCBBBAF29}"/>
          </ac:spMkLst>
        </pc:spChg>
        <pc:spChg chg="mod">
          <ac:chgData name="Dhanushree M Y" userId="543c32cd94388fe7" providerId="LiveId" clId="{530696F2-C35A-4482-BE6F-5E79894226A1}" dt="2024-01-05T09:22:04.235" v="925"/>
          <ac:spMkLst>
            <pc:docMk/>
            <pc:sldMk cId="3015037449" sldId="357"/>
            <ac:spMk id="102" creationId="{B8445201-3773-2ED0-4353-82564C0537A4}"/>
          </ac:spMkLst>
        </pc:spChg>
        <pc:spChg chg="mod">
          <ac:chgData name="Dhanushree M Y" userId="543c32cd94388fe7" providerId="LiveId" clId="{530696F2-C35A-4482-BE6F-5E79894226A1}" dt="2024-01-05T09:22:04.235" v="925"/>
          <ac:spMkLst>
            <pc:docMk/>
            <pc:sldMk cId="3015037449" sldId="357"/>
            <ac:spMk id="103" creationId="{D51EF284-461C-4D13-BD88-33418925DC80}"/>
          </ac:spMkLst>
        </pc:spChg>
        <pc:spChg chg="mod">
          <ac:chgData name="Dhanushree M Y" userId="543c32cd94388fe7" providerId="LiveId" clId="{530696F2-C35A-4482-BE6F-5E79894226A1}" dt="2024-01-05T09:22:04.235" v="925"/>
          <ac:spMkLst>
            <pc:docMk/>
            <pc:sldMk cId="3015037449" sldId="357"/>
            <ac:spMk id="104" creationId="{911494C4-1B10-BF3B-6A92-B68CD52FCEE5}"/>
          </ac:spMkLst>
        </pc:spChg>
        <pc:spChg chg="mod">
          <ac:chgData name="Dhanushree M Y" userId="543c32cd94388fe7" providerId="LiveId" clId="{530696F2-C35A-4482-BE6F-5E79894226A1}" dt="2024-01-05T09:22:04.235" v="925"/>
          <ac:spMkLst>
            <pc:docMk/>
            <pc:sldMk cId="3015037449" sldId="357"/>
            <ac:spMk id="105" creationId="{87C44B6C-171D-96E3-1CCF-0AE900ECB9B7}"/>
          </ac:spMkLst>
        </pc:spChg>
        <pc:spChg chg="mod">
          <ac:chgData name="Dhanushree M Y" userId="543c32cd94388fe7" providerId="LiveId" clId="{530696F2-C35A-4482-BE6F-5E79894226A1}" dt="2024-01-05T09:22:04.235" v="925"/>
          <ac:spMkLst>
            <pc:docMk/>
            <pc:sldMk cId="3015037449" sldId="357"/>
            <ac:spMk id="106" creationId="{05A168BA-80C7-4F76-B080-CA450FFA1F5F}"/>
          </ac:spMkLst>
        </pc:spChg>
        <pc:spChg chg="mod">
          <ac:chgData name="Dhanushree M Y" userId="543c32cd94388fe7" providerId="LiveId" clId="{530696F2-C35A-4482-BE6F-5E79894226A1}" dt="2024-01-05T09:22:04.235" v="925"/>
          <ac:spMkLst>
            <pc:docMk/>
            <pc:sldMk cId="3015037449" sldId="357"/>
            <ac:spMk id="107" creationId="{C5436575-0364-2CBE-7E28-087FDAEF5C54}"/>
          </ac:spMkLst>
        </pc:spChg>
        <pc:spChg chg="mod">
          <ac:chgData name="Dhanushree M Y" userId="543c32cd94388fe7" providerId="LiveId" clId="{530696F2-C35A-4482-BE6F-5E79894226A1}" dt="2024-01-05T09:22:04.235" v="925"/>
          <ac:spMkLst>
            <pc:docMk/>
            <pc:sldMk cId="3015037449" sldId="357"/>
            <ac:spMk id="108" creationId="{2EC92F6E-CF0A-5466-1569-A8129C124DBD}"/>
          </ac:spMkLst>
        </pc:spChg>
        <pc:spChg chg="mod">
          <ac:chgData name="Dhanushree M Y" userId="543c32cd94388fe7" providerId="LiveId" clId="{530696F2-C35A-4482-BE6F-5E79894226A1}" dt="2024-01-05T09:22:04.235" v="925"/>
          <ac:spMkLst>
            <pc:docMk/>
            <pc:sldMk cId="3015037449" sldId="357"/>
            <ac:spMk id="109" creationId="{015E9E27-4594-6C29-0EEE-9610D4F0AF88}"/>
          </ac:spMkLst>
        </pc:spChg>
        <pc:spChg chg="mod">
          <ac:chgData name="Dhanushree M Y" userId="543c32cd94388fe7" providerId="LiveId" clId="{530696F2-C35A-4482-BE6F-5E79894226A1}" dt="2024-01-05T09:22:04.235" v="925"/>
          <ac:spMkLst>
            <pc:docMk/>
            <pc:sldMk cId="3015037449" sldId="357"/>
            <ac:spMk id="110" creationId="{85C79E2A-2ED3-DCAD-FB2F-09384C906D1E}"/>
          </ac:spMkLst>
        </pc:spChg>
        <pc:spChg chg="mod">
          <ac:chgData name="Dhanushree M Y" userId="543c32cd94388fe7" providerId="LiveId" clId="{530696F2-C35A-4482-BE6F-5E79894226A1}" dt="2024-01-05T09:22:04.235" v="925"/>
          <ac:spMkLst>
            <pc:docMk/>
            <pc:sldMk cId="3015037449" sldId="357"/>
            <ac:spMk id="111" creationId="{D7F3CAB5-F64D-EC6A-032A-C524A418B8D4}"/>
          </ac:spMkLst>
        </pc:spChg>
        <pc:spChg chg="mod">
          <ac:chgData name="Dhanushree M Y" userId="543c32cd94388fe7" providerId="LiveId" clId="{530696F2-C35A-4482-BE6F-5E79894226A1}" dt="2024-01-05T09:22:04.235" v="925"/>
          <ac:spMkLst>
            <pc:docMk/>
            <pc:sldMk cId="3015037449" sldId="357"/>
            <ac:spMk id="112" creationId="{77CFDE4D-656E-88FB-DBBB-5F81B998B51F}"/>
          </ac:spMkLst>
        </pc:spChg>
        <pc:spChg chg="mod">
          <ac:chgData name="Dhanushree M Y" userId="543c32cd94388fe7" providerId="LiveId" clId="{530696F2-C35A-4482-BE6F-5E79894226A1}" dt="2024-01-05T09:22:04.235" v="925"/>
          <ac:spMkLst>
            <pc:docMk/>
            <pc:sldMk cId="3015037449" sldId="357"/>
            <ac:spMk id="113" creationId="{483ECC10-58C0-6B43-1F35-CBAB78C9D0E5}"/>
          </ac:spMkLst>
        </pc:spChg>
        <pc:spChg chg="mod">
          <ac:chgData name="Dhanushree M Y" userId="543c32cd94388fe7" providerId="LiveId" clId="{530696F2-C35A-4482-BE6F-5E79894226A1}" dt="2024-01-05T09:22:04.235" v="925"/>
          <ac:spMkLst>
            <pc:docMk/>
            <pc:sldMk cId="3015037449" sldId="357"/>
            <ac:spMk id="114" creationId="{3BAEC87D-EE98-7381-1317-E6A5D623BBEC}"/>
          </ac:spMkLst>
        </pc:spChg>
        <pc:spChg chg="mod">
          <ac:chgData name="Dhanushree M Y" userId="543c32cd94388fe7" providerId="LiveId" clId="{530696F2-C35A-4482-BE6F-5E79894226A1}" dt="2024-01-05T09:22:04.235" v="925"/>
          <ac:spMkLst>
            <pc:docMk/>
            <pc:sldMk cId="3015037449" sldId="357"/>
            <ac:spMk id="115" creationId="{DADA3A82-CBC6-9FE7-5E96-E08E929EBD90}"/>
          </ac:spMkLst>
        </pc:spChg>
        <pc:spChg chg="mod">
          <ac:chgData name="Dhanushree M Y" userId="543c32cd94388fe7" providerId="LiveId" clId="{530696F2-C35A-4482-BE6F-5E79894226A1}" dt="2024-01-05T09:22:04.235" v="925"/>
          <ac:spMkLst>
            <pc:docMk/>
            <pc:sldMk cId="3015037449" sldId="357"/>
            <ac:spMk id="116" creationId="{A5498BFA-4FFD-8702-DDDD-FB6CCE1FBFDA}"/>
          </ac:spMkLst>
        </pc:spChg>
        <pc:spChg chg="mod">
          <ac:chgData name="Dhanushree M Y" userId="543c32cd94388fe7" providerId="LiveId" clId="{530696F2-C35A-4482-BE6F-5E79894226A1}" dt="2024-01-05T09:22:04.235" v="925"/>
          <ac:spMkLst>
            <pc:docMk/>
            <pc:sldMk cId="3015037449" sldId="357"/>
            <ac:spMk id="117" creationId="{7C1852A8-1E56-12E8-49A3-6CE79D71467C}"/>
          </ac:spMkLst>
        </pc:spChg>
        <pc:spChg chg="mod">
          <ac:chgData name="Dhanushree M Y" userId="543c32cd94388fe7" providerId="LiveId" clId="{530696F2-C35A-4482-BE6F-5E79894226A1}" dt="2024-01-05T09:22:04.235" v="925"/>
          <ac:spMkLst>
            <pc:docMk/>
            <pc:sldMk cId="3015037449" sldId="357"/>
            <ac:spMk id="118" creationId="{CFD21CF4-8C9C-FA51-5F05-15BF39A4CAE4}"/>
          </ac:spMkLst>
        </pc:spChg>
        <pc:spChg chg="mod">
          <ac:chgData name="Dhanushree M Y" userId="543c32cd94388fe7" providerId="LiveId" clId="{530696F2-C35A-4482-BE6F-5E79894226A1}" dt="2024-01-05T09:22:04.235" v="925"/>
          <ac:spMkLst>
            <pc:docMk/>
            <pc:sldMk cId="3015037449" sldId="357"/>
            <ac:spMk id="119" creationId="{BB88A892-D361-1B23-D30F-D783B78E2F48}"/>
          </ac:spMkLst>
        </pc:spChg>
        <pc:spChg chg="mod">
          <ac:chgData name="Dhanushree M Y" userId="543c32cd94388fe7" providerId="LiveId" clId="{530696F2-C35A-4482-BE6F-5E79894226A1}" dt="2024-01-05T09:22:04.235" v="925"/>
          <ac:spMkLst>
            <pc:docMk/>
            <pc:sldMk cId="3015037449" sldId="357"/>
            <ac:spMk id="120" creationId="{E2E0BAFA-DB07-A86F-5CF2-0C4CEAC5C7C2}"/>
          </ac:spMkLst>
        </pc:spChg>
        <pc:spChg chg="mod">
          <ac:chgData name="Dhanushree M Y" userId="543c32cd94388fe7" providerId="LiveId" clId="{530696F2-C35A-4482-BE6F-5E79894226A1}" dt="2024-01-05T09:22:04.235" v="925"/>
          <ac:spMkLst>
            <pc:docMk/>
            <pc:sldMk cId="3015037449" sldId="357"/>
            <ac:spMk id="121" creationId="{06307345-C503-9FE9-4F6F-331A92238C4E}"/>
          </ac:spMkLst>
        </pc:spChg>
        <pc:spChg chg="mod">
          <ac:chgData name="Dhanushree M Y" userId="543c32cd94388fe7" providerId="LiveId" clId="{530696F2-C35A-4482-BE6F-5E79894226A1}" dt="2024-01-05T09:22:04.235" v="925"/>
          <ac:spMkLst>
            <pc:docMk/>
            <pc:sldMk cId="3015037449" sldId="357"/>
            <ac:spMk id="122" creationId="{94041BAE-ABE5-FD25-FCC2-6FDF232DF273}"/>
          </ac:spMkLst>
        </pc:spChg>
        <pc:spChg chg="mod">
          <ac:chgData name="Dhanushree M Y" userId="543c32cd94388fe7" providerId="LiveId" clId="{530696F2-C35A-4482-BE6F-5E79894226A1}" dt="2024-01-05T09:22:04.235" v="925"/>
          <ac:spMkLst>
            <pc:docMk/>
            <pc:sldMk cId="3015037449" sldId="357"/>
            <ac:spMk id="123" creationId="{D6884241-F91A-BEEB-97FE-3060ABF9E444}"/>
          </ac:spMkLst>
        </pc:spChg>
        <pc:spChg chg="mod">
          <ac:chgData name="Dhanushree M Y" userId="543c32cd94388fe7" providerId="LiveId" clId="{530696F2-C35A-4482-BE6F-5E79894226A1}" dt="2024-01-05T09:22:04.235" v="925"/>
          <ac:spMkLst>
            <pc:docMk/>
            <pc:sldMk cId="3015037449" sldId="357"/>
            <ac:spMk id="124" creationId="{D007C2B6-BAC1-4647-996F-224A30D93322}"/>
          </ac:spMkLst>
        </pc:spChg>
        <pc:spChg chg="mod">
          <ac:chgData name="Dhanushree M Y" userId="543c32cd94388fe7" providerId="LiveId" clId="{530696F2-C35A-4482-BE6F-5E79894226A1}" dt="2024-01-05T09:22:04.235" v="925"/>
          <ac:spMkLst>
            <pc:docMk/>
            <pc:sldMk cId="3015037449" sldId="357"/>
            <ac:spMk id="125" creationId="{6B10E088-1753-60D5-29B3-CB6326DDA79B}"/>
          </ac:spMkLst>
        </pc:spChg>
        <pc:spChg chg="mod">
          <ac:chgData name="Dhanushree M Y" userId="543c32cd94388fe7" providerId="LiveId" clId="{530696F2-C35A-4482-BE6F-5E79894226A1}" dt="2024-01-05T09:22:04.235" v="925"/>
          <ac:spMkLst>
            <pc:docMk/>
            <pc:sldMk cId="3015037449" sldId="357"/>
            <ac:spMk id="126" creationId="{F35B651E-4891-C210-20D0-AE821F3FE727}"/>
          </ac:spMkLst>
        </pc:spChg>
        <pc:spChg chg="mod">
          <ac:chgData name="Dhanushree M Y" userId="543c32cd94388fe7" providerId="LiveId" clId="{530696F2-C35A-4482-BE6F-5E79894226A1}" dt="2024-01-05T09:22:04.235" v="925"/>
          <ac:spMkLst>
            <pc:docMk/>
            <pc:sldMk cId="3015037449" sldId="357"/>
            <ac:spMk id="127" creationId="{81A1E8B3-78FD-FA87-25CF-5BCDF5F55552}"/>
          </ac:spMkLst>
        </pc:spChg>
        <pc:spChg chg="mod">
          <ac:chgData name="Dhanushree M Y" userId="543c32cd94388fe7" providerId="LiveId" clId="{530696F2-C35A-4482-BE6F-5E79894226A1}" dt="2024-01-05T09:22:04.235" v="925"/>
          <ac:spMkLst>
            <pc:docMk/>
            <pc:sldMk cId="3015037449" sldId="357"/>
            <ac:spMk id="128" creationId="{AECCC856-1244-5D4F-12A6-300674415EEC}"/>
          </ac:spMkLst>
        </pc:spChg>
        <pc:spChg chg="mod">
          <ac:chgData name="Dhanushree M Y" userId="543c32cd94388fe7" providerId="LiveId" clId="{530696F2-C35A-4482-BE6F-5E79894226A1}" dt="2024-01-05T09:22:04.235" v="925"/>
          <ac:spMkLst>
            <pc:docMk/>
            <pc:sldMk cId="3015037449" sldId="357"/>
            <ac:spMk id="129" creationId="{2EA7A6D5-733D-747A-662B-E14E82DF5F1F}"/>
          </ac:spMkLst>
        </pc:spChg>
        <pc:spChg chg="mod">
          <ac:chgData name="Dhanushree M Y" userId="543c32cd94388fe7" providerId="LiveId" clId="{530696F2-C35A-4482-BE6F-5E79894226A1}" dt="2024-01-05T09:22:04.235" v="925"/>
          <ac:spMkLst>
            <pc:docMk/>
            <pc:sldMk cId="3015037449" sldId="357"/>
            <ac:spMk id="130" creationId="{B1D74060-8507-152E-B633-EE3D53F48B4E}"/>
          </ac:spMkLst>
        </pc:spChg>
        <pc:spChg chg="mod">
          <ac:chgData name="Dhanushree M Y" userId="543c32cd94388fe7" providerId="LiveId" clId="{530696F2-C35A-4482-BE6F-5E79894226A1}" dt="2024-01-05T09:22:04.235" v="925"/>
          <ac:spMkLst>
            <pc:docMk/>
            <pc:sldMk cId="3015037449" sldId="357"/>
            <ac:spMk id="131" creationId="{D5DA3B9F-65FE-0E53-EC16-8173E8DEF9BA}"/>
          </ac:spMkLst>
        </pc:spChg>
        <pc:spChg chg="mod">
          <ac:chgData name="Dhanushree M Y" userId="543c32cd94388fe7" providerId="LiveId" clId="{530696F2-C35A-4482-BE6F-5E79894226A1}" dt="2024-01-05T09:22:04.235" v="925"/>
          <ac:spMkLst>
            <pc:docMk/>
            <pc:sldMk cId="3015037449" sldId="357"/>
            <ac:spMk id="132" creationId="{E11DDB21-CC6C-BA19-E8D7-D6C1576A1530}"/>
          </ac:spMkLst>
        </pc:spChg>
        <pc:spChg chg="mod">
          <ac:chgData name="Dhanushree M Y" userId="543c32cd94388fe7" providerId="LiveId" clId="{530696F2-C35A-4482-BE6F-5E79894226A1}" dt="2024-01-05T09:22:04.235" v="925"/>
          <ac:spMkLst>
            <pc:docMk/>
            <pc:sldMk cId="3015037449" sldId="357"/>
            <ac:spMk id="133" creationId="{C3C89D03-2A60-5DB3-0A87-DEA2C8227D28}"/>
          </ac:spMkLst>
        </pc:spChg>
        <pc:spChg chg="mod">
          <ac:chgData name="Dhanushree M Y" userId="543c32cd94388fe7" providerId="LiveId" clId="{530696F2-C35A-4482-BE6F-5E79894226A1}" dt="2024-01-05T09:22:04.235" v="925"/>
          <ac:spMkLst>
            <pc:docMk/>
            <pc:sldMk cId="3015037449" sldId="357"/>
            <ac:spMk id="134" creationId="{1EADA8BE-CB8C-D47B-060C-2FFCC9F84A08}"/>
          </ac:spMkLst>
        </pc:spChg>
        <pc:spChg chg="mod">
          <ac:chgData name="Dhanushree M Y" userId="543c32cd94388fe7" providerId="LiveId" clId="{530696F2-C35A-4482-BE6F-5E79894226A1}" dt="2024-01-05T09:22:04.235" v="925"/>
          <ac:spMkLst>
            <pc:docMk/>
            <pc:sldMk cId="3015037449" sldId="357"/>
            <ac:spMk id="135" creationId="{3200E65B-AEE5-0AF5-C2E7-E5F6A22AA1A0}"/>
          </ac:spMkLst>
        </pc:spChg>
        <pc:spChg chg="mod">
          <ac:chgData name="Dhanushree M Y" userId="543c32cd94388fe7" providerId="LiveId" clId="{530696F2-C35A-4482-BE6F-5E79894226A1}" dt="2024-01-05T09:22:04.235" v="925"/>
          <ac:spMkLst>
            <pc:docMk/>
            <pc:sldMk cId="3015037449" sldId="357"/>
            <ac:spMk id="136" creationId="{5587A50F-E828-94F2-B382-688366069546}"/>
          </ac:spMkLst>
        </pc:spChg>
        <pc:spChg chg="mod">
          <ac:chgData name="Dhanushree M Y" userId="543c32cd94388fe7" providerId="LiveId" clId="{530696F2-C35A-4482-BE6F-5E79894226A1}" dt="2024-01-05T09:22:04.235" v="925"/>
          <ac:spMkLst>
            <pc:docMk/>
            <pc:sldMk cId="3015037449" sldId="357"/>
            <ac:spMk id="137" creationId="{0ED7C404-C3D8-FB07-AD3A-015BD53018DA}"/>
          </ac:spMkLst>
        </pc:spChg>
        <pc:spChg chg="mod">
          <ac:chgData name="Dhanushree M Y" userId="543c32cd94388fe7" providerId="LiveId" clId="{530696F2-C35A-4482-BE6F-5E79894226A1}" dt="2024-01-05T09:22:04.235" v="925"/>
          <ac:spMkLst>
            <pc:docMk/>
            <pc:sldMk cId="3015037449" sldId="357"/>
            <ac:spMk id="138" creationId="{700E6CF4-4656-F614-CBBB-F2330E716DC7}"/>
          </ac:spMkLst>
        </pc:spChg>
        <pc:spChg chg="mod">
          <ac:chgData name="Dhanushree M Y" userId="543c32cd94388fe7" providerId="LiveId" clId="{530696F2-C35A-4482-BE6F-5E79894226A1}" dt="2024-01-05T09:22:04.235" v="925"/>
          <ac:spMkLst>
            <pc:docMk/>
            <pc:sldMk cId="3015037449" sldId="357"/>
            <ac:spMk id="139" creationId="{B97E7948-718E-3A6F-F20D-81AD0DB0EB5D}"/>
          </ac:spMkLst>
        </pc:spChg>
        <pc:spChg chg="mod">
          <ac:chgData name="Dhanushree M Y" userId="543c32cd94388fe7" providerId="LiveId" clId="{530696F2-C35A-4482-BE6F-5E79894226A1}" dt="2024-01-05T09:22:04.235" v="925"/>
          <ac:spMkLst>
            <pc:docMk/>
            <pc:sldMk cId="3015037449" sldId="357"/>
            <ac:spMk id="140" creationId="{BA8BA277-BE53-C3B7-A19F-6AB6609B215D}"/>
          </ac:spMkLst>
        </pc:spChg>
        <pc:spChg chg="mod">
          <ac:chgData name="Dhanushree M Y" userId="543c32cd94388fe7" providerId="LiveId" clId="{530696F2-C35A-4482-BE6F-5E79894226A1}" dt="2024-01-05T09:22:04.235" v="925"/>
          <ac:spMkLst>
            <pc:docMk/>
            <pc:sldMk cId="3015037449" sldId="357"/>
            <ac:spMk id="141" creationId="{1B00985A-FA86-956E-F6C4-81AA6213BB51}"/>
          </ac:spMkLst>
        </pc:spChg>
        <pc:spChg chg="mod">
          <ac:chgData name="Dhanushree M Y" userId="543c32cd94388fe7" providerId="LiveId" clId="{530696F2-C35A-4482-BE6F-5E79894226A1}" dt="2024-01-05T09:22:04.235" v="925"/>
          <ac:spMkLst>
            <pc:docMk/>
            <pc:sldMk cId="3015037449" sldId="357"/>
            <ac:spMk id="142" creationId="{AAB6236C-6BBC-79C4-C1F7-915F1594CCE1}"/>
          </ac:spMkLst>
        </pc:spChg>
        <pc:spChg chg="mod">
          <ac:chgData name="Dhanushree M Y" userId="543c32cd94388fe7" providerId="LiveId" clId="{530696F2-C35A-4482-BE6F-5E79894226A1}" dt="2024-01-05T09:22:04.235" v="925"/>
          <ac:spMkLst>
            <pc:docMk/>
            <pc:sldMk cId="3015037449" sldId="357"/>
            <ac:spMk id="143" creationId="{A287642C-AFA6-8778-7DCA-CD52C8AF9606}"/>
          </ac:spMkLst>
        </pc:spChg>
        <pc:spChg chg="mod">
          <ac:chgData name="Dhanushree M Y" userId="543c32cd94388fe7" providerId="LiveId" clId="{530696F2-C35A-4482-BE6F-5E79894226A1}" dt="2024-01-05T09:22:04.235" v="925"/>
          <ac:spMkLst>
            <pc:docMk/>
            <pc:sldMk cId="3015037449" sldId="357"/>
            <ac:spMk id="144" creationId="{B80C07A7-102D-C666-A37E-BFF7FAA74C04}"/>
          </ac:spMkLst>
        </pc:spChg>
        <pc:spChg chg="mod">
          <ac:chgData name="Dhanushree M Y" userId="543c32cd94388fe7" providerId="LiveId" clId="{530696F2-C35A-4482-BE6F-5E79894226A1}" dt="2024-01-05T09:22:04.235" v="925"/>
          <ac:spMkLst>
            <pc:docMk/>
            <pc:sldMk cId="3015037449" sldId="357"/>
            <ac:spMk id="145" creationId="{7D43E2C8-E825-F1B3-C052-CDD2642D5A68}"/>
          </ac:spMkLst>
        </pc:spChg>
        <pc:spChg chg="mod">
          <ac:chgData name="Dhanushree M Y" userId="543c32cd94388fe7" providerId="LiveId" clId="{530696F2-C35A-4482-BE6F-5E79894226A1}" dt="2024-01-05T09:22:04.235" v="925"/>
          <ac:spMkLst>
            <pc:docMk/>
            <pc:sldMk cId="3015037449" sldId="357"/>
            <ac:spMk id="146" creationId="{8BF55403-5A9F-D5F2-FE78-EC68328374A0}"/>
          </ac:spMkLst>
        </pc:spChg>
        <pc:spChg chg="mod">
          <ac:chgData name="Dhanushree M Y" userId="543c32cd94388fe7" providerId="LiveId" clId="{530696F2-C35A-4482-BE6F-5E79894226A1}" dt="2024-01-05T09:22:04.235" v="925"/>
          <ac:spMkLst>
            <pc:docMk/>
            <pc:sldMk cId="3015037449" sldId="357"/>
            <ac:spMk id="147" creationId="{C5F9DED8-0C05-13AA-6FC3-C1A726D5E857}"/>
          </ac:spMkLst>
        </pc:spChg>
        <pc:spChg chg="mod">
          <ac:chgData name="Dhanushree M Y" userId="543c32cd94388fe7" providerId="LiveId" clId="{530696F2-C35A-4482-BE6F-5E79894226A1}" dt="2024-01-05T09:22:04.235" v="925"/>
          <ac:spMkLst>
            <pc:docMk/>
            <pc:sldMk cId="3015037449" sldId="357"/>
            <ac:spMk id="148" creationId="{AA4B8B29-F35C-AAE9-1A91-4398E9326D1D}"/>
          </ac:spMkLst>
        </pc:spChg>
        <pc:spChg chg="mod">
          <ac:chgData name="Dhanushree M Y" userId="543c32cd94388fe7" providerId="LiveId" clId="{530696F2-C35A-4482-BE6F-5E79894226A1}" dt="2024-01-05T09:22:04.235" v="925"/>
          <ac:spMkLst>
            <pc:docMk/>
            <pc:sldMk cId="3015037449" sldId="357"/>
            <ac:spMk id="149" creationId="{9EAC7D2E-3620-B816-613E-8E4B618A42C9}"/>
          </ac:spMkLst>
        </pc:spChg>
        <pc:spChg chg="mod">
          <ac:chgData name="Dhanushree M Y" userId="543c32cd94388fe7" providerId="LiveId" clId="{530696F2-C35A-4482-BE6F-5E79894226A1}" dt="2024-01-05T09:22:04.235" v="925"/>
          <ac:spMkLst>
            <pc:docMk/>
            <pc:sldMk cId="3015037449" sldId="357"/>
            <ac:spMk id="150" creationId="{6290B6D2-4092-B522-2239-9204B3FAF91E}"/>
          </ac:spMkLst>
        </pc:spChg>
        <pc:spChg chg="mod">
          <ac:chgData name="Dhanushree M Y" userId="543c32cd94388fe7" providerId="LiveId" clId="{530696F2-C35A-4482-BE6F-5E79894226A1}" dt="2024-01-05T09:22:04.235" v="925"/>
          <ac:spMkLst>
            <pc:docMk/>
            <pc:sldMk cId="3015037449" sldId="357"/>
            <ac:spMk id="151" creationId="{CF916BC9-6DE9-1CCD-0A14-945AB0EE3469}"/>
          </ac:spMkLst>
        </pc:spChg>
        <pc:spChg chg="mod">
          <ac:chgData name="Dhanushree M Y" userId="543c32cd94388fe7" providerId="LiveId" clId="{530696F2-C35A-4482-BE6F-5E79894226A1}" dt="2024-01-05T09:22:04.235" v="925"/>
          <ac:spMkLst>
            <pc:docMk/>
            <pc:sldMk cId="3015037449" sldId="357"/>
            <ac:spMk id="152" creationId="{96F3828C-D1BC-7BD6-0933-ADCCD959DC5F}"/>
          </ac:spMkLst>
        </pc:spChg>
        <pc:spChg chg="mod">
          <ac:chgData name="Dhanushree M Y" userId="543c32cd94388fe7" providerId="LiveId" clId="{530696F2-C35A-4482-BE6F-5E79894226A1}" dt="2024-01-05T09:22:04.235" v="925"/>
          <ac:spMkLst>
            <pc:docMk/>
            <pc:sldMk cId="3015037449" sldId="357"/>
            <ac:spMk id="153" creationId="{3F16C76A-6392-5AFD-9C33-C8C2C80D0B7A}"/>
          </ac:spMkLst>
        </pc:spChg>
        <pc:spChg chg="mod">
          <ac:chgData name="Dhanushree M Y" userId="543c32cd94388fe7" providerId="LiveId" clId="{530696F2-C35A-4482-BE6F-5E79894226A1}" dt="2024-01-05T09:22:04.235" v="925"/>
          <ac:spMkLst>
            <pc:docMk/>
            <pc:sldMk cId="3015037449" sldId="357"/>
            <ac:spMk id="154" creationId="{D36F620F-9A07-99FA-7395-B46E9838C8A9}"/>
          </ac:spMkLst>
        </pc:spChg>
        <pc:spChg chg="mod">
          <ac:chgData name="Dhanushree M Y" userId="543c32cd94388fe7" providerId="LiveId" clId="{530696F2-C35A-4482-BE6F-5E79894226A1}" dt="2024-01-05T09:22:04.235" v="925"/>
          <ac:spMkLst>
            <pc:docMk/>
            <pc:sldMk cId="3015037449" sldId="357"/>
            <ac:spMk id="155" creationId="{D1FB4F4E-AF94-D1AA-07D1-4854EC03B96F}"/>
          </ac:spMkLst>
        </pc:spChg>
        <pc:spChg chg="mod">
          <ac:chgData name="Dhanushree M Y" userId="543c32cd94388fe7" providerId="LiveId" clId="{530696F2-C35A-4482-BE6F-5E79894226A1}" dt="2024-01-05T09:22:04.235" v="925"/>
          <ac:spMkLst>
            <pc:docMk/>
            <pc:sldMk cId="3015037449" sldId="357"/>
            <ac:spMk id="156" creationId="{97EB5AA9-10B8-59B3-25C1-BFB32150A5A8}"/>
          </ac:spMkLst>
        </pc:spChg>
        <pc:spChg chg="mod">
          <ac:chgData name="Dhanushree M Y" userId="543c32cd94388fe7" providerId="LiveId" clId="{530696F2-C35A-4482-BE6F-5E79894226A1}" dt="2024-01-05T09:22:04.235" v="925"/>
          <ac:spMkLst>
            <pc:docMk/>
            <pc:sldMk cId="3015037449" sldId="357"/>
            <ac:spMk id="157" creationId="{726FC312-6D56-FEEF-F5AF-6DF6C13D82E4}"/>
          </ac:spMkLst>
        </pc:spChg>
        <pc:spChg chg="mod">
          <ac:chgData name="Dhanushree M Y" userId="543c32cd94388fe7" providerId="LiveId" clId="{530696F2-C35A-4482-BE6F-5E79894226A1}" dt="2024-01-05T09:22:04.235" v="925"/>
          <ac:spMkLst>
            <pc:docMk/>
            <pc:sldMk cId="3015037449" sldId="357"/>
            <ac:spMk id="158" creationId="{E1BCA6B2-E03A-55F7-E9F2-448FE20FCB35}"/>
          </ac:spMkLst>
        </pc:spChg>
        <pc:spChg chg="mod">
          <ac:chgData name="Dhanushree M Y" userId="543c32cd94388fe7" providerId="LiveId" clId="{530696F2-C35A-4482-BE6F-5E79894226A1}" dt="2024-01-05T09:22:04.235" v="925"/>
          <ac:spMkLst>
            <pc:docMk/>
            <pc:sldMk cId="3015037449" sldId="357"/>
            <ac:spMk id="159" creationId="{6E6E6438-BFC2-4195-F789-D05AB0F2A79E}"/>
          </ac:spMkLst>
        </pc:spChg>
        <pc:spChg chg="mod">
          <ac:chgData name="Dhanushree M Y" userId="543c32cd94388fe7" providerId="LiveId" clId="{530696F2-C35A-4482-BE6F-5E79894226A1}" dt="2024-01-05T09:22:04.235" v="925"/>
          <ac:spMkLst>
            <pc:docMk/>
            <pc:sldMk cId="3015037449" sldId="357"/>
            <ac:spMk id="160" creationId="{1139A865-1CD8-D2E2-1F42-7D4C18876653}"/>
          </ac:spMkLst>
        </pc:spChg>
        <pc:spChg chg="mod">
          <ac:chgData name="Dhanushree M Y" userId="543c32cd94388fe7" providerId="LiveId" clId="{530696F2-C35A-4482-BE6F-5E79894226A1}" dt="2024-01-05T09:22:04.235" v="925"/>
          <ac:spMkLst>
            <pc:docMk/>
            <pc:sldMk cId="3015037449" sldId="357"/>
            <ac:spMk id="161" creationId="{37FA5314-37E4-F08E-98F3-2FE6B23E5238}"/>
          </ac:spMkLst>
        </pc:spChg>
        <pc:spChg chg="mod">
          <ac:chgData name="Dhanushree M Y" userId="543c32cd94388fe7" providerId="LiveId" clId="{530696F2-C35A-4482-BE6F-5E79894226A1}" dt="2024-01-05T09:22:04.235" v="925"/>
          <ac:spMkLst>
            <pc:docMk/>
            <pc:sldMk cId="3015037449" sldId="357"/>
            <ac:spMk id="162" creationId="{1A7E8E6E-027F-950D-1021-5C331F60173F}"/>
          </ac:spMkLst>
        </pc:spChg>
        <pc:spChg chg="mod">
          <ac:chgData name="Dhanushree M Y" userId="543c32cd94388fe7" providerId="LiveId" clId="{530696F2-C35A-4482-BE6F-5E79894226A1}" dt="2024-01-05T09:22:04.235" v="925"/>
          <ac:spMkLst>
            <pc:docMk/>
            <pc:sldMk cId="3015037449" sldId="357"/>
            <ac:spMk id="163" creationId="{A76116B3-D421-6C77-4808-03988AC99DAB}"/>
          </ac:spMkLst>
        </pc:spChg>
        <pc:spChg chg="mod">
          <ac:chgData name="Dhanushree M Y" userId="543c32cd94388fe7" providerId="LiveId" clId="{530696F2-C35A-4482-BE6F-5E79894226A1}" dt="2024-01-05T09:22:04.235" v="925"/>
          <ac:spMkLst>
            <pc:docMk/>
            <pc:sldMk cId="3015037449" sldId="357"/>
            <ac:spMk id="164" creationId="{0D675C4B-0AC3-99AE-80A9-C90E4B779E8C}"/>
          </ac:spMkLst>
        </pc:spChg>
        <pc:spChg chg="mod">
          <ac:chgData name="Dhanushree M Y" userId="543c32cd94388fe7" providerId="LiveId" clId="{530696F2-C35A-4482-BE6F-5E79894226A1}" dt="2024-01-05T09:22:04.235" v="925"/>
          <ac:spMkLst>
            <pc:docMk/>
            <pc:sldMk cId="3015037449" sldId="357"/>
            <ac:spMk id="165" creationId="{FF83AD75-049C-0ABE-72B3-21500A58DC9A}"/>
          </ac:spMkLst>
        </pc:spChg>
        <pc:spChg chg="mod">
          <ac:chgData name="Dhanushree M Y" userId="543c32cd94388fe7" providerId="LiveId" clId="{530696F2-C35A-4482-BE6F-5E79894226A1}" dt="2024-01-05T09:22:04.235" v="925"/>
          <ac:spMkLst>
            <pc:docMk/>
            <pc:sldMk cId="3015037449" sldId="357"/>
            <ac:spMk id="166" creationId="{8D81C393-27E2-C163-EDAB-4E1B7D0AAD7D}"/>
          </ac:spMkLst>
        </pc:spChg>
        <pc:spChg chg="mod">
          <ac:chgData name="Dhanushree M Y" userId="543c32cd94388fe7" providerId="LiveId" clId="{530696F2-C35A-4482-BE6F-5E79894226A1}" dt="2024-01-05T09:22:04.235" v="925"/>
          <ac:spMkLst>
            <pc:docMk/>
            <pc:sldMk cId="3015037449" sldId="357"/>
            <ac:spMk id="167" creationId="{2EE426C4-C8A3-6058-2385-EBDD5F628F2F}"/>
          </ac:spMkLst>
        </pc:spChg>
        <pc:spChg chg="mod">
          <ac:chgData name="Dhanushree M Y" userId="543c32cd94388fe7" providerId="LiveId" clId="{530696F2-C35A-4482-BE6F-5E79894226A1}" dt="2024-01-05T09:22:04.235" v="925"/>
          <ac:spMkLst>
            <pc:docMk/>
            <pc:sldMk cId="3015037449" sldId="357"/>
            <ac:spMk id="168" creationId="{356CACB4-77A3-78C5-5345-E22CF04EDF7B}"/>
          </ac:spMkLst>
        </pc:spChg>
        <pc:spChg chg="mod">
          <ac:chgData name="Dhanushree M Y" userId="543c32cd94388fe7" providerId="LiveId" clId="{530696F2-C35A-4482-BE6F-5E79894226A1}" dt="2024-01-05T09:22:04.235" v="925"/>
          <ac:spMkLst>
            <pc:docMk/>
            <pc:sldMk cId="3015037449" sldId="357"/>
            <ac:spMk id="169" creationId="{B5943A9E-4480-43BA-B915-0187F09F8CB7}"/>
          </ac:spMkLst>
        </pc:spChg>
        <pc:spChg chg="mod">
          <ac:chgData name="Dhanushree M Y" userId="543c32cd94388fe7" providerId="LiveId" clId="{530696F2-C35A-4482-BE6F-5E79894226A1}" dt="2024-01-05T09:22:04.235" v="925"/>
          <ac:spMkLst>
            <pc:docMk/>
            <pc:sldMk cId="3015037449" sldId="357"/>
            <ac:spMk id="170" creationId="{BDF78067-DE37-868E-2D5F-7D560FE63893}"/>
          </ac:spMkLst>
        </pc:spChg>
        <pc:spChg chg="mod">
          <ac:chgData name="Dhanushree M Y" userId="543c32cd94388fe7" providerId="LiveId" clId="{530696F2-C35A-4482-BE6F-5E79894226A1}" dt="2024-01-05T09:22:04.235" v="925"/>
          <ac:spMkLst>
            <pc:docMk/>
            <pc:sldMk cId="3015037449" sldId="357"/>
            <ac:spMk id="171" creationId="{1C8A2769-FA53-D02E-6031-2EEE0C9314AB}"/>
          </ac:spMkLst>
        </pc:spChg>
        <pc:spChg chg="mod">
          <ac:chgData name="Dhanushree M Y" userId="543c32cd94388fe7" providerId="LiveId" clId="{530696F2-C35A-4482-BE6F-5E79894226A1}" dt="2024-01-05T09:22:04.235" v="925"/>
          <ac:spMkLst>
            <pc:docMk/>
            <pc:sldMk cId="3015037449" sldId="357"/>
            <ac:spMk id="172" creationId="{E30368AF-3EFA-9BCB-7921-5E3A8B9D899C}"/>
          </ac:spMkLst>
        </pc:spChg>
        <pc:spChg chg="mod">
          <ac:chgData name="Dhanushree M Y" userId="543c32cd94388fe7" providerId="LiveId" clId="{530696F2-C35A-4482-BE6F-5E79894226A1}" dt="2024-01-05T09:22:04.235" v="925"/>
          <ac:spMkLst>
            <pc:docMk/>
            <pc:sldMk cId="3015037449" sldId="357"/>
            <ac:spMk id="173" creationId="{30C6BFD0-148B-BD58-C0CF-3A665FC49E66}"/>
          </ac:spMkLst>
        </pc:spChg>
        <pc:spChg chg="mod">
          <ac:chgData name="Dhanushree M Y" userId="543c32cd94388fe7" providerId="LiveId" clId="{530696F2-C35A-4482-BE6F-5E79894226A1}" dt="2024-01-05T09:22:04.235" v="925"/>
          <ac:spMkLst>
            <pc:docMk/>
            <pc:sldMk cId="3015037449" sldId="357"/>
            <ac:spMk id="174" creationId="{90A6BA11-7456-DBCC-2FFC-2B06A183975E}"/>
          </ac:spMkLst>
        </pc:spChg>
        <pc:spChg chg="mod">
          <ac:chgData name="Dhanushree M Y" userId="543c32cd94388fe7" providerId="LiveId" clId="{530696F2-C35A-4482-BE6F-5E79894226A1}" dt="2024-01-05T09:22:04.235" v="925"/>
          <ac:spMkLst>
            <pc:docMk/>
            <pc:sldMk cId="3015037449" sldId="357"/>
            <ac:spMk id="175" creationId="{DFC2BFBC-8476-2BA0-9C93-FF543A0EBC2F}"/>
          </ac:spMkLst>
        </pc:spChg>
        <pc:spChg chg="mod">
          <ac:chgData name="Dhanushree M Y" userId="543c32cd94388fe7" providerId="LiveId" clId="{530696F2-C35A-4482-BE6F-5E79894226A1}" dt="2024-01-05T09:22:04.235" v="925"/>
          <ac:spMkLst>
            <pc:docMk/>
            <pc:sldMk cId="3015037449" sldId="357"/>
            <ac:spMk id="176" creationId="{4B1EC25B-C762-4F5E-C7DF-339B54E556E2}"/>
          </ac:spMkLst>
        </pc:spChg>
        <pc:spChg chg="mod">
          <ac:chgData name="Dhanushree M Y" userId="543c32cd94388fe7" providerId="LiveId" clId="{530696F2-C35A-4482-BE6F-5E79894226A1}" dt="2024-01-05T09:22:04.235" v="925"/>
          <ac:spMkLst>
            <pc:docMk/>
            <pc:sldMk cId="3015037449" sldId="357"/>
            <ac:spMk id="177" creationId="{873DC793-9FB7-AD15-56D6-81BBBDF4E2FE}"/>
          </ac:spMkLst>
        </pc:spChg>
        <pc:spChg chg="mod">
          <ac:chgData name="Dhanushree M Y" userId="543c32cd94388fe7" providerId="LiveId" clId="{530696F2-C35A-4482-BE6F-5E79894226A1}" dt="2024-01-05T09:22:04.235" v="925"/>
          <ac:spMkLst>
            <pc:docMk/>
            <pc:sldMk cId="3015037449" sldId="357"/>
            <ac:spMk id="178" creationId="{003E4044-7715-2E39-C592-B00D3FDD971B}"/>
          </ac:spMkLst>
        </pc:spChg>
        <pc:spChg chg="mod">
          <ac:chgData name="Dhanushree M Y" userId="543c32cd94388fe7" providerId="LiveId" clId="{530696F2-C35A-4482-BE6F-5E79894226A1}" dt="2024-01-05T09:22:04.235" v="925"/>
          <ac:spMkLst>
            <pc:docMk/>
            <pc:sldMk cId="3015037449" sldId="357"/>
            <ac:spMk id="179" creationId="{D8628621-7725-4E0E-A660-9CEFFF9A913C}"/>
          </ac:spMkLst>
        </pc:spChg>
        <pc:spChg chg="mod">
          <ac:chgData name="Dhanushree M Y" userId="543c32cd94388fe7" providerId="LiveId" clId="{530696F2-C35A-4482-BE6F-5E79894226A1}" dt="2024-01-05T09:22:04.235" v="925"/>
          <ac:spMkLst>
            <pc:docMk/>
            <pc:sldMk cId="3015037449" sldId="357"/>
            <ac:spMk id="180" creationId="{DECF2EA9-4B61-0BC7-AC2C-CB48C089AA0D}"/>
          </ac:spMkLst>
        </pc:spChg>
        <pc:spChg chg="mod">
          <ac:chgData name="Dhanushree M Y" userId="543c32cd94388fe7" providerId="LiveId" clId="{530696F2-C35A-4482-BE6F-5E79894226A1}" dt="2024-01-05T09:22:04.235" v="925"/>
          <ac:spMkLst>
            <pc:docMk/>
            <pc:sldMk cId="3015037449" sldId="357"/>
            <ac:spMk id="181" creationId="{ED578C5A-B919-2CF6-9A00-21D8E89C8278}"/>
          </ac:spMkLst>
        </pc:spChg>
        <pc:spChg chg="mod">
          <ac:chgData name="Dhanushree M Y" userId="543c32cd94388fe7" providerId="LiveId" clId="{530696F2-C35A-4482-BE6F-5E79894226A1}" dt="2024-01-05T09:22:04.235" v="925"/>
          <ac:spMkLst>
            <pc:docMk/>
            <pc:sldMk cId="3015037449" sldId="357"/>
            <ac:spMk id="182" creationId="{1E86A686-5025-7B12-D56C-DC9CF2584A18}"/>
          </ac:spMkLst>
        </pc:spChg>
        <pc:spChg chg="mod">
          <ac:chgData name="Dhanushree M Y" userId="543c32cd94388fe7" providerId="LiveId" clId="{530696F2-C35A-4482-BE6F-5E79894226A1}" dt="2024-01-05T09:22:04.235" v="925"/>
          <ac:spMkLst>
            <pc:docMk/>
            <pc:sldMk cId="3015037449" sldId="357"/>
            <ac:spMk id="183" creationId="{3D834636-2D12-62B6-0DC8-943A8B5B9FCF}"/>
          </ac:spMkLst>
        </pc:spChg>
        <pc:spChg chg="mod">
          <ac:chgData name="Dhanushree M Y" userId="543c32cd94388fe7" providerId="LiveId" clId="{530696F2-C35A-4482-BE6F-5E79894226A1}" dt="2024-01-05T09:22:04.235" v="925"/>
          <ac:spMkLst>
            <pc:docMk/>
            <pc:sldMk cId="3015037449" sldId="357"/>
            <ac:spMk id="184" creationId="{516EA230-4418-56CD-3680-4764522BC20B}"/>
          </ac:spMkLst>
        </pc:spChg>
        <pc:spChg chg="mod">
          <ac:chgData name="Dhanushree M Y" userId="543c32cd94388fe7" providerId="LiveId" clId="{530696F2-C35A-4482-BE6F-5E79894226A1}" dt="2024-01-05T09:22:04.235" v="925"/>
          <ac:spMkLst>
            <pc:docMk/>
            <pc:sldMk cId="3015037449" sldId="357"/>
            <ac:spMk id="185" creationId="{44FF0D2D-3907-D49B-5137-A4B7A68F14D8}"/>
          </ac:spMkLst>
        </pc:spChg>
        <pc:spChg chg="mod">
          <ac:chgData name="Dhanushree M Y" userId="543c32cd94388fe7" providerId="LiveId" clId="{530696F2-C35A-4482-BE6F-5E79894226A1}" dt="2024-01-05T09:22:04.235" v="925"/>
          <ac:spMkLst>
            <pc:docMk/>
            <pc:sldMk cId="3015037449" sldId="357"/>
            <ac:spMk id="186" creationId="{4B3A5539-86F3-74EB-15D9-E6D65174A900}"/>
          </ac:spMkLst>
        </pc:spChg>
        <pc:spChg chg="mod">
          <ac:chgData name="Dhanushree M Y" userId="543c32cd94388fe7" providerId="LiveId" clId="{530696F2-C35A-4482-BE6F-5E79894226A1}" dt="2024-01-05T09:22:04.235" v="925"/>
          <ac:spMkLst>
            <pc:docMk/>
            <pc:sldMk cId="3015037449" sldId="357"/>
            <ac:spMk id="187" creationId="{DCE3AA5F-CA44-09E7-67A6-8ABCE16A8472}"/>
          </ac:spMkLst>
        </pc:spChg>
        <pc:spChg chg="mod">
          <ac:chgData name="Dhanushree M Y" userId="543c32cd94388fe7" providerId="LiveId" clId="{530696F2-C35A-4482-BE6F-5E79894226A1}" dt="2024-01-05T09:22:04.235" v="925"/>
          <ac:spMkLst>
            <pc:docMk/>
            <pc:sldMk cId="3015037449" sldId="357"/>
            <ac:spMk id="188" creationId="{84B9AF8B-C2DA-5FF5-286C-CB7C1E8F180B}"/>
          </ac:spMkLst>
        </pc:spChg>
        <pc:spChg chg="mod">
          <ac:chgData name="Dhanushree M Y" userId="543c32cd94388fe7" providerId="LiveId" clId="{530696F2-C35A-4482-BE6F-5E79894226A1}" dt="2024-01-05T09:22:04.235" v="925"/>
          <ac:spMkLst>
            <pc:docMk/>
            <pc:sldMk cId="3015037449" sldId="357"/>
            <ac:spMk id="189" creationId="{2007ADDE-7B39-0C0C-AB84-2BB1BFB0B9A3}"/>
          </ac:spMkLst>
        </pc:spChg>
        <pc:spChg chg="mod">
          <ac:chgData name="Dhanushree M Y" userId="543c32cd94388fe7" providerId="LiveId" clId="{530696F2-C35A-4482-BE6F-5E79894226A1}" dt="2024-01-05T09:22:04.235" v="925"/>
          <ac:spMkLst>
            <pc:docMk/>
            <pc:sldMk cId="3015037449" sldId="357"/>
            <ac:spMk id="190" creationId="{0D10B7EC-B9EA-6668-90D9-631F83CA9AC6}"/>
          </ac:spMkLst>
        </pc:spChg>
        <pc:spChg chg="mod">
          <ac:chgData name="Dhanushree M Y" userId="543c32cd94388fe7" providerId="LiveId" clId="{530696F2-C35A-4482-BE6F-5E79894226A1}" dt="2024-01-05T09:22:04.235" v="925"/>
          <ac:spMkLst>
            <pc:docMk/>
            <pc:sldMk cId="3015037449" sldId="357"/>
            <ac:spMk id="191" creationId="{6D5D4086-12FC-7DC3-7093-786D61F104AF}"/>
          </ac:spMkLst>
        </pc:spChg>
        <pc:spChg chg="mod">
          <ac:chgData name="Dhanushree M Y" userId="543c32cd94388fe7" providerId="LiveId" clId="{530696F2-C35A-4482-BE6F-5E79894226A1}" dt="2024-01-05T09:22:04.235" v="925"/>
          <ac:spMkLst>
            <pc:docMk/>
            <pc:sldMk cId="3015037449" sldId="357"/>
            <ac:spMk id="192" creationId="{31CD0CAD-C5DC-D291-0987-F4E281C828AA}"/>
          </ac:spMkLst>
        </pc:spChg>
        <pc:spChg chg="mod">
          <ac:chgData name="Dhanushree M Y" userId="543c32cd94388fe7" providerId="LiveId" clId="{530696F2-C35A-4482-BE6F-5E79894226A1}" dt="2024-01-05T09:22:04.235" v="925"/>
          <ac:spMkLst>
            <pc:docMk/>
            <pc:sldMk cId="3015037449" sldId="357"/>
            <ac:spMk id="193" creationId="{1C80E137-222A-7445-EF31-1E7EBC12A067}"/>
          </ac:spMkLst>
        </pc:spChg>
        <pc:spChg chg="mod">
          <ac:chgData name="Dhanushree M Y" userId="543c32cd94388fe7" providerId="LiveId" clId="{530696F2-C35A-4482-BE6F-5E79894226A1}" dt="2024-01-05T09:22:04.235" v="925"/>
          <ac:spMkLst>
            <pc:docMk/>
            <pc:sldMk cId="3015037449" sldId="357"/>
            <ac:spMk id="194" creationId="{C3D6A29E-8FA9-2AAB-85AF-52C94D89F1E6}"/>
          </ac:spMkLst>
        </pc:spChg>
        <pc:spChg chg="mod">
          <ac:chgData name="Dhanushree M Y" userId="543c32cd94388fe7" providerId="LiveId" clId="{530696F2-C35A-4482-BE6F-5E79894226A1}" dt="2024-01-05T09:22:04.235" v="925"/>
          <ac:spMkLst>
            <pc:docMk/>
            <pc:sldMk cId="3015037449" sldId="357"/>
            <ac:spMk id="195" creationId="{5FB911A3-9525-24CF-E941-19FF7F1374A5}"/>
          </ac:spMkLst>
        </pc:spChg>
        <pc:spChg chg="mod">
          <ac:chgData name="Dhanushree M Y" userId="543c32cd94388fe7" providerId="LiveId" clId="{530696F2-C35A-4482-BE6F-5E79894226A1}" dt="2024-01-05T09:22:04.235" v="925"/>
          <ac:spMkLst>
            <pc:docMk/>
            <pc:sldMk cId="3015037449" sldId="357"/>
            <ac:spMk id="196" creationId="{A367C7C7-60D7-EDE0-4D84-E01151432416}"/>
          </ac:spMkLst>
        </pc:spChg>
        <pc:spChg chg="mod">
          <ac:chgData name="Dhanushree M Y" userId="543c32cd94388fe7" providerId="LiveId" clId="{530696F2-C35A-4482-BE6F-5E79894226A1}" dt="2024-01-05T09:22:04.235" v="925"/>
          <ac:spMkLst>
            <pc:docMk/>
            <pc:sldMk cId="3015037449" sldId="357"/>
            <ac:spMk id="197" creationId="{1D8A7FCB-DC9C-E957-FF67-C17332F216A6}"/>
          </ac:spMkLst>
        </pc:spChg>
        <pc:spChg chg="mod">
          <ac:chgData name="Dhanushree M Y" userId="543c32cd94388fe7" providerId="LiveId" clId="{530696F2-C35A-4482-BE6F-5E79894226A1}" dt="2024-01-05T09:22:04.235" v="925"/>
          <ac:spMkLst>
            <pc:docMk/>
            <pc:sldMk cId="3015037449" sldId="357"/>
            <ac:spMk id="198" creationId="{87ABE1B0-94F1-3472-A44A-91A96E549A79}"/>
          </ac:spMkLst>
        </pc:spChg>
        <pc:spChg chg="mod">
          <ac:chgData name="Dhanushree M Y" userId="543c32cd94388fe7" providerId="LiveId" clId="{530696F2-C35A-4482-BE6F-5E79894226A1}" dt="2024-01-05T09:22:04.235" v="925"/>
          <ac:spMkLst>
            <pc:docMk/>
            <pc:sldMk cId="3015037449" sldId="357"/>
            <ac:spMk id="199" creationId="{0AFC49BA-EA41-886D-946F-86D2DE2F3DA6}"/>
          </ac:spMkLst>
        </pc:spChg>
        <pc:spChg chg="mod">
          <ac:chgData name="Dhanushree M Y" userId="543c32cd94388fe7" providerId="LiveId" clId="{530696F2-C35A-4482-BE6F-5E79894226A1}" dt="2024-01-05T09:22:04.235" v="925"/>
          <ac:spMkLst>
            <pc:docMk/>
            <pc:sldMk cId="3015037449" sldId="357"/>
            <ac:spMk id="200" creationId="{C93DA7B0-2588-1E28-B40B-7083341D5C11}"/>
          </ac:spMkLst>
        </pc:spChg>
        <pc:spChg chg="mod">
          <ac:chgData name="Dhanushree M Y" userId="543c32cd94388fe7" providerId="LiveId" clId="{530696F2-C35A-4482-BE6F-5E79894226A1}" dt="2024-01-05T09:22:04.235" v="925"/>
          <ac:spMkLst>
            <pc:docMk/>
            <pc:sldMk cId="3015037449" sldId="357"/>
            <ac:spMk id="201" creationId="{1D649309-980C-6421-3139-B8DF0583D763}"/>
          </ac:spMkLst>
        </pc:spChg>
        <pc:spChg chg="mod">
          <ac:chgData name="Dhanushree M Y" userId="543c32cd94388fe7" providerId="LiveId" clId="{530696F2-C35A-4482-BE6F-5E79894226A1}" dt="2024-01-05T09:22:04.235" v="925"/>
          <ac:spMkLst>
            <pc:docMk/>
            <pc:sldMk cId="3015037449" sldId="357"/>
            <ac:spMk id="202" creationId="{DF5EFFA3-0EF1-CB5D-0169-DEF06FDE92E0}"/>
          </ac:spMkLst>
        </pc:spChg>
        <pc:spChg chg="mod">
          <ac:chgData name="Dhanushree M Y" userId="543c32cd94388fe7" providerId="LiveId" clId="{530696F2-C35A-4482-BE6F-5E79894226A1}" dt="2024-01-05T09:22:04.235" v="925"/>
          <ac:spMkLst>
            <pc:docMk/>
            <pc:sldMk cId="3015037449" sldId="357"/>
            <ac:spMk id="203" creationId="{EEC145AA-D637-0299-9F99-5C580F2EDC71}"/>
          </ac:spMkLst>
        </pc:spChg>
        <pc:spChg chg="mod">
          <ac:chgData name="Dhanushree M Y" userId="543c32cd94388fe7" providerId="LiveId" clId="{530696F2-C35A-4482-BE6F-5E79894226A1}" dt="2024-01-05T09:22:04.235" v="925"/>
          <ac:spMkLst>
            <pc:docMk/>
            <pc:sldMk cId="3015037449" sldId="357"/>
            <ac:spMk id="204" creationId="{9A75C89C-94E6-5D06-EC67-0957A6D1F4AF}"/>
          </ac:spMkLst>
        </pc:spChg>
        <pc:spChg chg="mod">
          <ac:chgData name="Dhanushree M Y" userId="543c32cd94388fe7" providerId="LiveId" clId="{530696F2-C35A-4482-BE6F-5E79894226A1}" dt="2024-01-05T09:22:04.235" v="925"/>
          <ac:spMkLst>
            <pc:docMk/>
            <pc:sldMk cId="3015037449" sldId="357"/>
            <ac:spMk id="205" creationId="{B7698386-7AF3-C638-CE53-7B715E0CBED0}"/>
          </ac:spMkLst>
        </pc:spChg>
        <pc:spChg chg="mod">
          <ac:chgData name="Dhanushree M Y" userId="543c32cd94388fe7" providerId="LiveId" clId="{530696F2-C35A-4482-BE6F-5E79894226A1}" dt="2024-01-05T09:22:04.235" v="925"/>
          <ac:spMkLst>
            <pc:docMk/>
            <pc:sldMk cId="3015037449" sldId="357"/>
            <ac:spMk id="206" creationId="{FEAA2798-F1C6-EB0A-57DF-1BED9DAEAEC4}"/>
          </ac:spMkLst>
        </pc:spChg>
        <pc:spChg chg="mod">
          <ac:chgData name="Dhanushree M Y" userId="543c32cd94388fe7" providerId="LiveId" clId="{530696F2-C35A-4482-BE6F-5E79894226A1}" dt="2024-01-05T09:22:04.235" v="925"/>
          <ac:spMkLst>
            <pc:docMk/>
            <pc:sldMk cId="3015037449" sldId="357"/>
            <ac:spMk id="207" creationId="{8D1B1A0C-8E66-ECF8-B828-36197842ECCF}"/>
          </ac:spMkLst>
        </pc:spChg>
        <pc:spChg chg="mod">
          <ac:chgData name="Dhanushree M Y" userId="543c32cd94388fe7" providerId="LiveId" clId="{530696F2-C35A-4482-BE6F-5E79894226A1}" dt="2024-01-05T09:22:04.235" v="925"/>
          <ac:spMkLst>
            <pc:docMk/>
            <pc:sldMk cId="3015037449" sldId="357"/>
            <ac:spMk id="208" creationId="{2F3A54AC-489C-5614-4884-C54EA5B7006D}"/>
          </ac:spMkLst>
        </pc:spChg>
        <pc:spChg chg="mod">
          <ac:chgData name="Dhanushree M Y" userId="543c32cd94388fe7" providerId="LiveId" clId="{530696F2-C35A-4482-BE6F-5E79894226A1}" dt="2024-01-05T09:22:04.235" v="925"/>
          <ac:spMkLst>
            <pc:docMk/>
            <pc:sldMk cId="3015037449" sldId="357"/>
            <ac:spMk id="209" creationId="{9CF228D7-5F8D-791B-5EDF-2D1FCFB176C9}"/>
          </ac:spMkLst>
        </pc:spChg>
        <pc:spChg chg="mod">
          <ac:chgData name="Dhanushree M Y" userId="543c32cd94388fe7" providerId="LiveId" clId="{530696F2-C35A-4482-BE6F-5E79894226A1}" dt="2024-01-05T09:22:04.235" v="925"/>
          <ac:spMkLst>
            <pc:docMk/>
            <pc:sldMk cId="3015037449" sldId="357"/>
            <ac:spMk id="210" creationId="{11110DB3-C633-532D-6649-5F0CD8E3D25F}"/>
          </ac:spMkLst>
        </pc:spChg>
        <pc:spChg chg="mod">
          <ac:chgData name="Dhanushree M Y" userId="543c32cd94388fe7" providerId="LiveId" clId="{530696F2-C35A-4482-BE6F-5E79894226A1}" dt="2024-01-05T09:22:04.235" v="925"/>
          <ac:spMkLst>
            <pc:docMk/>
            <pc:sldMk cId="3015037449" sldId="357"/>
            <ac:spMk id="211" creationId="{6335891F-C43D-B624-D986-BA54A145474A}"/>
          </ac:spMkLst>
        </pc:spChg>
        <pc:spChg chg="mod">
          <ac:chgData name="Dhanushree M Y" userId="543c32cd94388fe7" providerId="LiveId" clId="{530696F2-C35A-4482-BE6F-5E79894226A1}" dt="2024-01-05T09:22:04.235" v="925"/>
          <ac:spMkLst>
            <pc:docMk/>
            <pc:sldMk cId="3015037449" sldId="357"/>
            <ac:spMk id="212" creationId="{DE5A0B69-0783-BF6F-49A5-B7B063117B93}"/>
          </ac:spMkLst>
        </pc:spChg>
        <pc:spChg chg="mod">
          <ac:chgData name="Dhanushree M Y" userId="543c32cd94388fe7" providerId="LiveId" clId="{530696F2-C35A-4482-BE6F-5E79894226A1}" dt="2024-01-05T09:22:04.235" v="925"/>
          <ac:spMkLst>
            <pc:docMk/>
            <pc:sldMk cId="3015037449" sldId="357"/>
            <ac:spMk id="213" creationId="{7A04F98C-11E8-E3DA-DB5C-4B0C6A8952BD}"/>
          </ac:spMkLst>
        </pc:spChg>
        <pc:spChg chg="mod">
          <ac:chgData name="Dhanushree M Y" userId="543c32cd94388fe7" providerId="LiveId" clId="{530696F2-C35A-4482-BE6F-5E79894226A1}" dt="2024-01-05T09:22:04.235" v="925"/>
          <ac:spMkLst>
            <pc:docMk/>
            <pc:sldMk cId="3015037449" sldId="357"/>
            <ac:spMk id="214" creationId="{6151E724-C47C-D619-9976-59037B4898AE}"/>
          </ac:spMkLst>
        </pc:spChg>
        <pc:spChg chg="mod">
          <ac:chgData name="Dhanushree M Y" userId="543c32cd94388fe7" providerId="LiveId" clId="{530696F2-C35A-4482-BE6F-5E79894226A1}" dt="2024-01-05T09:22:04.235" v="925"/>
          <ac:spMkLst>
            <pc:docMk/>
            <pc:sldMk cId="3015037449" sldId="357"/>
            <ac:spMk id="215" creationId="{745B2459-24C7-9990-1865-24AEC71626E5}"/>
          </ac:spMkLst>
        </pc:spChg>
        <pc:spChg chg="mod">
          <ac:chgData name="Dhanushree M Y" userId="543c32cd94388fe7" providerId="LiveId" clId="{530696F2-C35A-4482-BE6F-5E79894226A1}" dt="2024-01-05T09:22:04.235" v="925"/>
          <ac:spMkLst>
            <pc:docMk/>
            <pc:sldMk cId="3015037449" sldId="357"/>
            <ac:spMk id="216" creationId="{0C99988B-EA86-037B-B74B-BC7C24A9B2BE}"/>
          </ac:spMkLst>
        </pc:spChg>
        <pc:spChg chg="mod">
          <ac:chgData name="Dhanushree M Y" userId="543c32cd94388fe7" providerId="LiveId" clId="{530696F2-C35A-4482-BE6F-5E79894226A1}" dt="2024-01-05T09:22:04.235" v="925"/>
          <ac:spMkLst>
            <pc:docMk/>
            <pc:sldMk cId="3015037449" sldId="357"/>
            <ac:spMk id="217" creationId="{8ADC20B9-4703-41CC-199A-9183B407A9CC}"/>
          </ac:spMkLst>
        </pc:spChg>
        <pc:spChg chg="mod">
          <ac:chgData name="Dhanushree M Y" userId="543c32cd94388fe7" providerId="LiveId" clId="{530696F2-C35A-4482-BE6F-5E79894226A1}" dt="2024-01-05T09:22:04.235" v="925"/>
          <ac:spMkLst>
            <pc:docMk/>
            <pc:sldMk cId="3015037449" sldId="357"/>
            <ac:spMk id="218" creationId="{FE2CE7FD-B3E4-A824-EFD7-73C668CC70C8}"/>
          </ac:spMkLst>
        </pc:spChg>
        <pc:spChg chg="mod">
          <ac:chgData name="Dhanushree M Y" userId="543c32cd94388fe7" providerId="LiveId" clId="{530696F2-C35A-4482-BE6F-5E79894226A1}" dt="2024-01-05T09:22:04.235" v="925"/>
          <ac:spMkLst>
            <pc:docMk/>
            <pc:sldMk cId="3015037449" sldId="357"/>
            <ac:spMk id="219" creationId="{DC67CA5E-20C1-9C4F-44FA-77E2D608BDB6}"/>
          </ac:spMkLst>
        </pc:spChg>
        <pc:spChg chg="mod">
          <ac:chgData name="Dhanushree M Y" userId="543c32cd94388fe7" providerId="LiveId" clId="{530696F2-C35A-4482-BE6F-5E79894226A1}" dt="2024-01-05T09:22:04.235" v="925"/>
          <ac:spMkLst>
            <pc:docMk/>
            <pc:sldMk cId="3015037449" sldId="357"/>
            <ac:spMk id="220" creationId="{72AFD42F-D707-AE65-A4C0-04F78D205965}"/>
          </ac:spMkLst>
        </pc:spChg>
        <pc:spChg chg="mod">
          <ac:chgData name="Dhanushree M Y" userId="543c32cd94388fe7" providerId="LiveId" clId="{530696F2-C35A-4482-BE6F-5E79894226A1}" dt="2024-01-05T09:22:04.235" v="925"/>
          <ac:spMkLst>
            <pc:docMk/>
            <pc:sldMk cId="3015037449" sldId="357"/>
            <ac:spMk id="221" creationId="{71F91F57-B51E-DBE8-DF39-8E84133B7D11}"/>
          </ac:spMkLst>
        </pc:spChg>
        <pc:spChg chg="mod">
          <ac:chgData name="Dhanushree M Y" userId="543c32cd94388fe7" providerId="LiveId" clId="{530696F2-C35A-4482-BE6F-5E79894226A1}" dt="2024-01-05T09:22:04.235" v="925"/>
          <ac:spMkLst>
            <pc:docMk/>
            <pc:sldMk cId="3015037449" sldId="357"/>
            <ac:spMk id="222" creationId="{CCC630A3-3518-FA40-1740-D4EDB37F99A8}"/>
          </ac:spMkLst>
        </pc:spChg>
        <pc:spChg chg="mod">
          <ac:chgData name="Dhanushree M Y" userId="543c32cd94388fe7" providerId="LiveId" clId="{530696F2-C35A-4482-BE6F-5E79894226A1}" dt="2024-01-05T09:22:04.235" v="925"/>
          <ac:spMkLst>
            <pc:docMk/>
            <pc:sldMk cId="3015037449" sldId="357"/>
            <ac:spMk id="223" creationId="{24A01D65-95DF-4B04-4F4D-E4EEB2E879AA}"/>
          </ac:spMkLst>
        </pc:spChg>
        <pc:spChg chg="mod">
          <ac:chgData name="Dhanushree M Y" userId="543c32cd94388fe7" providerId="LiveId" clId="{530696F2-C35A-4482-BE6F-5E79894226A1}" dt="2024-01-05T09:22:04.235" v="925"/>
          <ac:spMkLst>
            <pc:docMk/>
            <pc:sldMk cId="3015037449" sldId="357"/>
            <ac:spMk id="224" creationId="{C7923BF9-6657-0DED-4ECB-E5D09CDA4E8C}"/>
          </ac:spMkLst>
        </pc:spChg>
        <pc:spChg chg="mod">
          <ac:chgData name="Dhanushree M Y" userId="543c32cd94388fe7" providerId="LiveId" clId="{530696F2-C35A-4482-BE6F-5E79894226A1}" dt="2024-01-05T09:22:04.235" v="925"/>
          <ac:spMkLst>
            <pc:docMk/>
            <pc:sldMk cId="3015037449" sldId="357"/>
            <ac:spMk id="225" creationId="{D0D7E630-FDF8-65C4-A79B-76D7393883EF}"/>
          </ac:spMkLst>
        </pc:spChg>
        <pc:spChg chg="mod">
          <ac:chgData name="Dhanushree M Y" userId="543c32cd94388fe7" providerId="LiveId" clId="{530696F2-C35A-4482-BE6F-5E79894226A1}" dt="2024-01-05T09:22:04.235" v="925"/>
          <ac:spMkLst>
            <pc:docMk/>
            <pc:sldMk cId="3015037449" sldId="357"/>
            <ac:spMk id="226" creationId="{0B8B646A-F19A-7A9D-7C97-A99670EECD0C}"/>
          </ac:spMkLst>
        </pc:spChg>
        <pc:spChg chg="mod">
          <ac:chgData name="Dhanushree M Y" userId="543c32cd94388fe7" providerId="LiveId" clId="{530696F2-C35A-4482-BE6F-5E79894226A1}" dt="2024-01-05T09:22:04.235" v="925"/>
          <ac:spMkLst>
            <pc:docMk/>
            <pc:sldMk cId="3015037449" sldId="357"/>
            <ac:spMk id="227" creationId="{BA730E2A-8B0E-A8BC-DCBA-F4254A4CC4E1}"/>
          </ac:spMkLst>
        </pc:spChg>
        <pc:spChg chg="mod">
          <ac:chgData name="Dhanushree M Y" userId="543c32cd94388fe7" providerId="LiveId" clId="{530696F2-C35A-4482-BE6F-5E79894226A1}" dt="2024-01-05T09:22:04.235" v="925"/>
          <ac:spMkLst>
            <pc:docMk/>
            <pc:sldMk cId="3015037449" sldId="357"/>
            <ac:spMk id="228" creationId="{73C83354-288F-5CCA-09A0-348193B0BBDB}"/>
          </ac:spMkLst>
        </pc:spChg>
        <pc:spChg chg="mod">
          <ac:chgData name="Dhanushree M Y" userId="543c32cd94388fe7" providerId="LiveId" clId="{530696F2-C35A-4482-BE6F-5E79894226A1}" dt="2024-01-05T09:22:04.235" v="925"/>
          <ac:spMkLst>
            <pc:docMk/>
            <pc:sldMk cId="3015037449" sldId="357"/>
            <ac:spMk id="229" creationId="{24E243DA-0E7C-E965-F10E-DA3FF6BBA23E}"/>
          </ac:spMkLst>
        </pc:spChg>
        <pc:spChg chg="mod">
          <ac:chgData name="Dhanushree M Y" userId="543c32cd94388fe7" providerId="LiveId" clId="{530696F2-C35A-4482-BE6F-5E79894226A1}" dt="2024-01-05T09:22:04.235" v="925"/>
          <ac:spMkLst>
            <pc:docMk/>
            <pc:sldMk cId="3015037449" sldId="357"/>
            <ac:spMk id="230" creationId="{229F8B84-BEA4-01AB-0857-C85693A750C3}"/>
          </ac:spMkLst>
        </pc:spChg>
        <pc:spChg chg="mod">
          <ac:chgData name="Dhanushree M Y" userId="543c32cd94388fe7" providerId="LiveId" clId="{530696F2-C35A-4482-BE6F-5E79894226A1}" dt="2024-01-05T09:22:04.235" v="925"/>
          <ac:spMkLst>
            <pc:docMk/>
            <pc:sldMk cId="3015037449" sldId="357"/>
            <ac:spMk id="231" creationId="{56DA7D98-3739-F330-41A7-BC817A5C4A40}"/>
          </ac:spMkLst>
        </pc:spChg>
        <pc:spChg chg="mod">
          <ac:chgData name="Dhanushree M Y" userId="543c32cd94388fe7" providerId="LiveId" clId="{530696F2-C35A-4482-BE6F-5E79894226A1}" dt="2024-01-05T09:22:04.235" v="925"/>
          <ac:spMkLst>
            <pc:docMk/>
            <pc:sldMk cId="3015037449" sldId="357"/>
            <ac:spMk id="232" creationId="{DCB78033-51A3-B527-81D6-706B361B4B33}"/>
          </ac:spMkLst>
        </pc:spChg>
        <pc:spChg chg="mod">
          <ac:chgData name="Dhanushree M Y" userId="543c32cd94388fe7" providerId="LiveId" clId="{530696F2-C35A-4482-BE6F-5E79894226A1}" dt="2024-01-05T09:22:04.235" v="925"/>
          <ac:spMkLst>
            <pc:docMk/>
            <pc:sldMk cId="3015037449" sldId="357"/>
            <ac:spMk id="233" creationId="{C9E227C8-54D8-F993-AB66-199C23464065}"/>
          </ac:spMkLst>
        </pc:spChg>
        <pc:spChg chg="mod">
          <ac:chgData name="Dhanushree M Y" userId="543c32cd94388fe7" providerId="LiveId" clId="{530696F2-C35A-4482-BE6F-5E79894226A1}" dt="2024-01-05T09:22:04.235" v="925"/>
          <ac:spMkLst>
            <pc:docMk/>
            <pc:sldMk cId="3015037449" sldId="357"/>
            <ac:spMk id="234" creationId="{64FAA223-5751-60B8-4E7A-7651D196D7FD}"/>
          </ac:spMkLst>
        </pc:spChg>
        <pc:spChg chg="mod">
          <ac:chgData name="Dhanushree M Y" userId="543c32cd94388fe7" providerId="LiveId" clId="{530696F2-C35A-4482-BE6F-5E79894226A1}" dt="2024-01-05T09:22:04.235" v="925"/>
          <ac:spMkLst>
            <pc:docMk/>
            <pc:sldMk cId="3015037449" sldId="357"/>
            <ac:spMk id="235" creationId="{6F8FD658-F488-4627-C50A-EC80DF8FCB27}"/>
          </ac:spMkLst>
        </pc:spChg>
        <pc:spChg chg="mod">
          <ac:chgData name="Dhanushree M Y" userId="543c32cd94388fe7" providerId="LiveId" clId="{530696F2-C35A-4482-BE6F-5E79894226A1}" dt="2024-01-05T09:22:04.235" v="925"/>
          <ac:spMkLst>
            <pc:docMk/>
            <pc:sldMk cId="3015037449" sldId="357"/>
            <ac:spMk id="236" creationId="{0E8E7C12-E9F4-D543-F88D-8A37D8EA1779}"/>
          </ac:spMkLst>
        </pc:spChg>
        <pc:spChg chg="mod">
          <ac:chgData name="Dhanushree M Y" userId="543c32cd94388fe7" providerId="LiveId" clId="{530696F2-C35A-4482-BE6F-5E79894226A1}" dt="2024-01-05T09:22:04.235" v="925"/>
          <ac:spMkLst>
            <pc:docMk/>
            <pc:sldMk cId="3015037449" sldId="357"/>
            <ac:spMk id="237" creationId="{8F0CDE7A-ACAC-6FFD-7334-9DB373A1A448}"/>
          </ac:spMkLst>
        </pc:spChg>
        <pc:spChg chg="mod">
          <ac:chgData name="Dhanushree M Y" userId="543c32cd94388fe7" providerId="LiveId" clId="{530696F2-C35A-4482-BE6F-5E79894226A1}" dt="2024-01-05T09:22:04.235" v="925"/>
          <ac:spMkLst>
            <pc:docMk/>
            <pc:sldMk cId="3015037449" sldId="357"/>
            <ac:spMk id="238" creationId="{A35A9467-73EE-5A39-1588-234CC62CDDAA}"/>
          </ac:spMkLst>
        </pc:spChg>
        <pc:spChg chg="mod">
          <ac:chgData name="Dhanushree M Y" userId="543c32cd94388fe7" providerId="LiveId" clId="{530696F2-C35A-4482-BE6F-5E79894226A1}" dt="2024-01-05T09:22:04.235" v="925"/>
          <ac:spMkLst>
            <pc:docMk/>
            <pc:sldMk cId="3015037449" sldId="357"/>
            <ac:spMk id="239" creationId="{4C01768A-9ABF-90DA-B55A-784D085673AA}"/>
          </ac:spMkLst>
        </pc:spChg>
        <pc:spChg chg="mod">
          <ac:chgData name="Dhanushree M Y" userId="543c32cd94388fe7" providerId="LiveId" clId="{530696F2-C35A-4482-BE6F-5E79894226A1}" dt="2024-01-05T09:22:04.235" v="925"/>
          <ac:spMkLst>
            <pc:docMk/>
            <pc:sldMk cId="3015037449" sldId="357"/>
            <ac:spMk id="240" creationId="{BC162889-05FE-F8AF-CA41-5F74D781D502}"/>
          </ac:spMkLst>
        </pc:spChg>
        <pc:spChg chg="mod">
          <ac:chgData name="Dhanushree M Y" userId="543c32cd94388fe7" providerId="LiveId" clId="{530696F2-C35A-4482-BE6F-5E79894226A1}" dt="2024-01-05T09:22:04.235" v="925"/>
          <ac:spMkLst>
            <pc:docMk/>
            <pc:sldMk cId="3015037449" sldId="357"/>
            <ac:spMk id="241" creationId="{78F9C05B-15A4-80EC-C6CC-0FF9B1AF65A5}"/>
          </ac:spMkLst>
        </pc:spChg>
        <pc:spChg chg="mod">
          <ac:chgData name="Dhanushree M Y" userId="543c32cd94388fe7" providerId="LiveId" clId="{530696F2-C35A-4482-BE6F-5E79894226A1}" dt="2024-01-05T09:22:04.235" v="925"/>
          <ac:spMkLst>
            <pc:docMk/>
            <pc:sldMk cId="3015037449" sldId="357"/>
            <ac:spMk id="242" creationId="{F73C42CB-C373-B8E5-8B13-4510793C02FA}"/>
          </ac:spMkLst>
        </pc:spChg>
        <pc:spChg chg="mod">
          <ac:chgData name="Dhanushree M Y" userId="543c32cd94388fe7" providerId="LiveId" clId="{530696F2-C35A-4482-BE6F-5E79894226A1}" dt="2024-01-05T09:22:04.235" v="925"/>
          <ac:spMkLst>
            <pc:docMk/>
            <pc:sldMk cId="3015037449" sldId="357"/>
            <ac:spMk id="243" creationId="{BAEC2AE9-9452-B662-0768-077AD785D8CB}"/>
          </ac:spMkLst>
        </pc:spChg>
        <pc:spChg chg="mod">
          <ac:chgData name="Dhanushree M Y" userId="543c32cd94388fe7" providerId="LiveId" clId="{530696F2-C35A-4482-BE6F-5E79894226A1}" dt="2024-01-05T09:22:04.235" v="925"/>
          <ac:spMkLst>
            <pc:docMk/>
            <pc:sldMk cId="3015037449" sldId="357"/>
            <ac:spMk id="244" creationId="{52DB5671-A7C3-8650-47E3-AFABDBB33302}"/>
          </ac:spMkLst>
        </pc:spChg>
        <pc:spChg chg="mod">
          <ac:chgData name="Dhanushree M Y" userId="543c32cd94388fe7" providerId="LiveId" clId="{530696F2-C35A-4482-BE6F-5E79894226A1}" dt="2024-01-05T09:22:04.235" v="925"/>
          <ac:spMkLst>
            <pc:docMk/>
            <pc:sldMk cId="3015037449" sldId="357"/>
            <ac:spMk id="245" creationId="{AB26E4F4-9AC4-8597-0270-C09180256BE9}"/>
          </ac:spMkLst>
        </pc:spChg>
        <pc:spChg chg="mod">
          <ac:chgData name="Dhanushree M Y" userId="543c32cd94388fe7" providerId="LiveId" clId="{530696F2-C35A-4482-BE6F-5E79894226A1}" dt="2024-01-05T09:22:04.235" v="925"/>
          <ac:spMkLst>
            <pc:docMk/>
            <pc:sldMk cId="3015037449" sldId="357"/>
            <ac:spMk id="246" creationId="{223F1AE9-D2AC-2BEC-23F0-2D9686CDE6C7}"/>
          </ac:spMkLst>
        </pc:spChg>
        <pc:spChg chg="mod">
          <ac:chgData name="Dhanushree M Y" userId="543c32cd94388fe7" providerId="LiveId" clId="{530696F2-C35A-4482-BE6F-5E79894226A1}" dt="2024-01-05T09:22:04.235" v="925"/>
          <ac:spMkLst>
            <pc:docMk/>
            <pc:sldMk cId="3015037449" sldId="357"/>
            <ac:spMk id="247" creationId="{8D3F729F-B16F-8E20-07D5-EBE30F73058C}"/>
          </ac:spMkLst>
        </pc:spChg>
        <pc:spChg chg="mod">
          <ac:chgData name="Dhanushree M Y" userId="543c32cd94388fe7" providerId="LiveId" clId="{530696F2-C35A-4482-BE6F-5E79894226A1}" dt="2024-01-05T09:22:04.235" v="925"/>
          <ac:spMkLst>
            <pc:docMk/>
            <pc:sldMk cId="3015037449" sldId="357"/>
            <ac:spMk id="248" creationId="{FA18B192-2263-073E-32C5-331E5A6E2BA6}"/>
          </ac:spMkLst>
        </pc:spChg>
        <pc:spChg chg="mod">
          <ac:chgData name="Dhanushree M Y" userId="543c32cd94388fe7" providerId="LiveId" clId="{530696F2-C35A-4482-BE6F-5E79894226A1}" dt="2024-01-05T09:22:04.235" v="925"/>
          <ac:spMkLst>
            <pc:docMk/>
            <pc:sldMk cId="3015037449" sldId="357"/>
            <ac:spMk id="249" creationId="{14B338A1-B148-82A8-9259-5ADB1A2D07AD}"/>
          </ac:spMkLst>
        </pc:spChg>
        <pc:spChg chg="mod">
          <ac:chgData name="Dhanushree M Y" userId="543c32cd94388fe7" providerId="LiveId" clId="{530696F2-C35A-4482-BE6F-5E79894226A1}" dt="2024-01-05T09:22:04.235" v="925"/>
          <ac:spMkLst>
            <pc:docMk/>
            <pc:sldMk cId="3015037449" sldId="357"/>
            <ac:spMk id="250" creationId="{50CEF500-C8DE-8BE1-E6FD-58452FB96D55}"/>
          </ac:spMkLst>
        </pc:spChg>
        <pc:spChg chg="mod">
          <ac:chgData name="Dhanushree M Y" userId="543c32cd94388fe7" providerId="LiveId" clId="{530696F2-C35A-4482-BE6F-5E79894226A1}" dt="2024-01-05T09:22:04.235" v="925"/>
          <ac:spMkLst>
            <pc:docMk/>
            <pc:sldMk cId="3015037449" sldId="357"/>
            <ac:spMk id="251" creationId="{67B1E903-A8F3-63C0-F8A3-DB6872B2E47E}"/>
          </ac:spMkLst>
        </pc:spChg>
        <pc:spChg chg="mod">
          <ac:chgData name="Dhanushree M Y" userId="543c32cd94388fe7" providerId="LiveId" clId="{530696F2-C35A-4482-BE6F-5E79894226A1}" dt="2024-01-05T09:22:04.235" v="925"/>
          <ac:spMkLst>
            <pc:docMk/>
            <pc:sldMk cId="3015037449" sldId="357"/>
            <ac:spMk id="252" creationId="{6EA27E33-1613-D0B6-F20E-5559EC53B3F0}"/>
          </ac:spMkLst>
        </pc:spChg>
        <pc:spChg chg="mod">
          <ac:chgData name="Dhanushree M Y" userId="543c32cd94388fe7" providerId="LiveId" clId="{530696F2-C35A-4482-BE6F-5E79894226A1}" dt="2024-01-05T09:22:04.235" v="925"/>
          <ac:spMkLst>
            <pc:docMk/>
            <pc:sldMk cId="3015037449" sldId="357"/>
            <ac:spMk id="253" creationId="{B3D8F828-5B45-D268-8377-4088DA9FCC0F}"/>
          </ac:spMkLst>
        </pc:spChg>
        <pc:spChg chg="mod">
          <ac:chgData name="Dhanushree M Y" userId="543c32cd94388fe7" providerId="LiveId" clId="{530696F2-C35A-4482-BE6F-5E79894226A1}" dt="2024-01-05T09:22:04.235" v="925"/>
          <ac:spMkLst>
            <pc:docMk/>
            <pc:sldMk cId="3015037449" sldId="357"/>
            <ac:spMk id="254" creationId="{249DDB5E-0F2B-80CB-36ED-8219C0FA009A}"/>
          </ac:spMkLst>
        </pc:spChg>
        <pc:spChg chg="mod">
          <ac:chgData name="Dhanushree M Y" userId="543c32cd94388fe7" providerId="LiveId" clId="{530696F2-C35A-4482-BE6F-5E79894226A1}" dt="2024-01-05T09:22:04.235" v="925"/>
          <ac:spMkLst>
            <pc:docMk/>
            <pc:sldMk cId="3015037449" sldId="357"/>
            <ac:spMk id="255" creationId="{3487D7E2-05B0-F9CC-C270-EE774C8A1D01}"/>
          </ac:spMkLst>
        </pc:spChg>
        <pc:spChg chg="mod">
          <ac:chgData name="Dhanushree M Y" userId="543c32cd94388fe7" providerId="LiveId" clId="{530696F2-C35A-4482-BE6F-5E79894226A1}" dt="2024-01-05T09:22:04.235" v="925"/>
          <ac:spMkLst>
            <pc:docMk/>
            <pc:sldMk cId="3015037449" sldId="357"/>
            <ac:spMk id="256" creationId="{131B2AB6-BBA5-317E-2F0A-1F1CE5FA3657}"/>
          </ac:spMkLst>
        </pc:spChg>
        <pc:spChg chg="mod">
          <ac:chgData name="Dhanushree M Y" userId="543c32cd94388fe7" providerId="LiveId" clId="{530696F2-C35A-4482-BE6F-5E79894226A1}" dt="2024-01-05T09:22:04.235" v="925"/>
          <ac:spMkLst>
            <pc:docMk/>
            <pc:sldMk cId="3015037449" sldId="357"/>
            <ac:spMk id="257" creationId="{18C94837-9EEA-C909-914E-0874E8634F80}"/>
          </ac:spMkLst>
        </pc:spChg>
        <pc:spChg chg="mod">
          <ac:chgData name="Dhanushree M Y" userId="543c32cd94388fe7" providerId="LiveId" clId="{530696F2-C35A-4482-BE6F-5E79894226A1}" dt="2024-01-05T09:22:04.235" v="925"/>
          <ac:spMkLst>
            <pc:docMk/>
            <pc:sldMk cId="3015037449" sldId="357"/>
            <ac:spMk id="258" creationId="{9FF2DAC6-356C-F3F0-6AEF-903D163FA604}"/>
          </ac:spMkLst>
        </pc:spChg>
        <pc:spChg chg="mod">
          <ac:chgData name="Dhanushree M Y" userId="543c32cd94388fe7" providerId="LiveId" clId="{530696F2-C35A-4482-BE6F-5E79894226A1}" dt="2024-01-05T09:22:04.235" v="925"/>
          <ac:spMkLst>
            <pc:docMk/>
            <pc:sldMk cId="3015037449" sldId="357"/>
            <ac:spMk id="259" creationId="{217DAEC4-4AFA-FE06-EE18-24E57A6BC9EE}"/>
          </ac:spMkLst>
        </pc:spChg>
        <pc:spChg chg="mod">
          <ac:chgData name="Dhanushree M Y" userId="543c32cd94388fe7" providerId="LiveId" clId="{530696F2-C35A-4482-BE6F-5E79894226A1}" dt="2024-01-05T09:22:04.235" v="925"/>
          <ac:spMkLst>
            <pc:docMk/>
            <pc:sldMk cId="3015037449" sldId="357"/>
            <ac:spMk id="260" creationId="{5AE77EAE-5C15-358D-DF81-612FD80AD381}"/>
          </ac:spMkLst>
        </pc:spChg>
        <pc:spChg chg="mod">
          <ac:chgData name="Dhanushree M Y" userId="543c32cd94388fe7" providerId="LiveId" clId="{530696F2-C35A-4482-BE6F-5E79894226A1}" dt="2024-01-05T09:22:04.235" v="925"/>
          <ac:spMkLst>
            <pc:docMk/>
            <pc:sldMk cId="3015037449" sldId="357"/>
            <ac:spMk id="261" creationId="{B926B50F-5B4A-D5A9-8B8B-9383D3F1FF96}"/>
          </ac:spMkLst>
        </pc:spChg>
        <pc:spChg chg="mod">
          <ac:chgData name="Dhanushree M Y" userId="543c32cd94388fe7" providerId="LiveId" clId="{530696F2-C35A-4482-BE6F-5E79894226A1}" dt="2024-01-05T09:22:04.235" v="925"/>
          <ac:spMkLst>
            <pc:docMk/>
            <pc:sldMk cId="3015037449" sldId="357"/>
            <ac:spMk id="262" creationId="{09B6B89D-D8AF-FD5B-68C0-82168C160084}"/>
          </ac:spMkLst>
        </pc:spChg>
        <pc:spChg chg="mod">
          <ac:chgData name="Dhanushree M Y" userId="543c32cd94388fe7" providerId="LiveId" clId="{530696F2-C35A-4482-BE6F-5E79894226A1}" dt="2024-01-05T09:22:04.235" v="925"/>
          <ac:spMkLst>
            <pc:docMk/>
            <pc:sldMk cId="3015037449" sldId="357"/>
            <ac:spMk id="263" creationId="{0C3CBF5C-1740-C616-3A38-7D71851EADEE}"/>
          </ac:spMkLst>
        </pc:spChg>
        <pc:spChg chg="mod">
          <ac:chgData name="Dhanushree M Y" userId="543c32cd94388fe7" providerId="LiveId" clId="{530696F2-C35A-4482-BE6F-5E79894226A1}" dt="2024-01-05T09:22:04.235" v="925"/>
          <ac:spMkLst>
            <pc:docMk/>
            <pc:sldMk cId="3015037449" sldId="357"/>
            <ac:spMk id="264" creationId="{415789F6-E3C2-DE54-E12F-82FD098AE6B3}"/>
          </ac:spMkLst>
        </pc:spChg>
        <pc:spChg chg="mod">
          <ac:chgData name="Dhanushree M Y" userId="543c32cd94388fe7" providerId="LiveId" clId="{530696F2-C35A-4482-BE6F-5E79894226A1}" dt="2024-01-05T09:22:04.235" v="925"/>
          <ac:spMkLst>
            <pc:docMk/>
            <pc:sldMk cId="3015037449" sldId="357"/>
            <ac:spMk id="265" creationId="{374A60AD-B214-D04A-FE35-EBA33502DDA7}"/>
          </ac:spMkLst>
        </pc:spChg>
        <pc:spChg chg="mod">
          <ac:chgData name="Dhanushree M Y" userId="543c32cd94388fe7" providerId="LiveId" clId="{530696F2-C35A-4482-BE6F-5E79894226A1}" dt="2024-01-05T09:22:04.235" v="925"/>
          <ac:spMkLst>
            <pc:docMk/>
            <pc:sldMk cId="3015037449" sldId="357"/>
            <ac:spMk id="266" creationId="{F8BF9143-6B4C-03CE-EDD4-9DF74AA18B50}"/>
          </ac:spMkLst>
        </pc:spChg>
        <pc:spChg chg="mod">
          <ac:chgData name="Dhanushree M Y" userId="543c32cd94388fe7" providerId="LiveId" clId="{530696F2-C35A-4482-BE6F-5E79894226A1}" dt="2024-01-05T09:22:04.235" v="925"/>
          <ac:spMkLst>
            <pc:docMk/>
            <pc:sldMk cId="3015037449" sldId="357"/>
            <ac:spMk id="267" creationId="{5F573278-9E2C-EB03-226F-BAF59EEB77C6}"/>
          </ac:spMkLst>
        </pc:spChg>
        <pc:spChg chg="mod">
          <ac:chgData name="Dhanushree M Y" userId="543c32cd94388fe7" providerId="LiveId" clId="{530696F2-C35A-4482-BE6F-5E79894226A1}" dt="2024-01-05T09:22:04.235" v="925"/>
          <ac:spMkLst>
            <pc:docMk/>
            <pc:sldMk cId="3015037449" sldId="357"/>
            <ac:spMk id="268" creationId="{A16F3C1B-F877-02A1-1BA9-FCD2E8B49F46}"/>
          </ac:spMkLst>
        </pc:spChg>
        <pc:spChg chg="mod">
          <ac:chgData name="Dhanushree M Y" userId="543c32cd94388fe7" providerId="LiveId" clId="{530696F2-C35A-4482-BE6F-5E79894226A1}" dt="2024-01-05T09:22:04.235" v="925"/>
          <ac:spMkLst>
            <pc:docMk/>
            <pc:sldMk cId="3015037449" sldId="357"/>
            <ac:spMk id="269" creationId="{30397882-5E26-1296-36F7-59E25DA5968D}"/>
          </ac:spMkLst>
        </pc:spChg>
        <pc:spChg chg="mod">
          <ac:chgData name="Dhanushree M Y" userId="543c32cd94388fe7" providerId="LiveId" clId="{530696F2-C35A-4482-BE6F-5E79894226A1}" dt="2024-01-05T09:22:04.235" v="925"/>
          <ac:spMkLst>
            <pc:docMk/>
            <pc:sldMk cId="3015037449" sldId="357"/>
            <ac:spMk id="270" creationId="{516F209D-DB9C-5D15-B28C-A8AF74881719}"/>
          </ac:spMkLst>
        </pc:spChg>
        <pc:spChg chg="mod">
          <ac:chgData name="Dhanushree M Y" userId="543c32cd94388fe7" providerId="LiveId" clId="{530696F2-C35A-4482-BE6F-5E79894226A1}" dt="2024-01-05T09:22:04.235" v="925"/>
          <ac:spMkLst>
            <pc:docMk/>
            <pc:sldMk cId="3015037449" sldId="357"/>
            <ac:spMk id="271" creationId="{D21190BA-7AE5-C1DD-AA6A-E977AE30D747}"/>
          </ac:spMkLst>
        </pc:spChg>
        <pc:spChg chg="mod">
          <ac:chgData name="Dhanushree M Y" userId="543c32cd94388fe7" providerId="LiveId" clId="{530696F2-C35A-4482-BE6F-5E79894226A1}" dt="2024-01-05T09:22:04.235" v="925"/>
          <ac:spMkLst>
            <pc:docMk/>
            <pc:sldMk cId="3015037449" sldId="357"/>
            <ac:spMk id="272" creationId="{E92A529C-D296-5035-671A-C91C3CCDA558}"/>
          </ac:spMkLst>
        </pc:spChg>
        <pc:spChg chg="mod">
          <ac:chgData name="Dhanushree M Y" userId="543c32cd94388fe7" providerId="LiveId" clId="{530696F2-C35A-4482-BE6F-5E79894226A1}" dt="2024-01-05T09:22:04.235" v="925"/>
          <ac:spMkLst>
            <pc:docMk/>
            <pc:sldMk cId="3015037449" sldId="357"/>
            <ac:spMk id="273" creationId="{822F0342-E855-6DBF-5581-1A5A24AE7C3A}"/>
          </ac:spMkLst>
        </pc:spChg>
        <pc:spChg chg="mod">
          <ac:chgData name="Dhanushree M Y" userId="543c32cd94388fe7" providerId="LiveId" clId="{530696F2-C35A-4482-BE6F-5E79894226A1}" dt="2024-01-05T09:22:04.235" v="925"/>
          <ac:spMkLst>
            <pc:docMk/>
            <pc:sldMk cId="3015037449" sldId="357"/>
            <ac:spMk id="274" creationId="{AC00D167-0948-5B0E-5D46-5473454A51B9}"/>
          </ac:spMkLst>
        </pc:spChg>
        <pc:spChg chg="mod">
          <ac:chgData name="Dhanushree M Y" userId="543c32cd94388fe7" providerId="LiveId" clId="{530696F2-C35A-4482-BE6F-5E79894226A1}" dt="2024-01-05T09:22:04.235" v="925"/>
          <ac:spMkLst>
            <pc:docMk/>
            <pc:sldMk cId="3015037449" sldId="357"/>
            <ac:spMk id="275" creationId="{D594BD47-761E-4663-778E-CA42AB2C32B2}"/>
          </ac:spMkLst>
        </pc:spChg>
        <pc:spChg chg="mod">
          <ac:chgData name="Dhanushree M Y" userId="543c32cd94388fe7" providerId="LiveId" clId="{530696F2-C35A-4482-BE6F-5E79894226A1}" dt="2024-01-05T09:22:04.235" v="925"/>
          <ac:spMkLst>
            <pc:docMk/>
            <pc:sldMk cId="3015037449" sldId="357"/>
            <ac:spMk id="276" creationId="{6C86B5A4-8794-2A6A-7EFF-2DD6BB23D8C8}"/>
          </ac:spMkLst>
        </pc:spChg>
        <pc:spChg chg="mod">
          <ac:chgData name="Dhanushree M Y" userId="543c32cd94388fe7" providerId="LiveId" clId="{530696F2-C35A-4482-BE6F-5E79894226A1}" dt="2024-01-05T09:22:04.235" v="925"/>
          <ac:spMkLst>
            <pc:docMk/>
            <pc:sldMk cId="3015037449" sldId="357"/>
            <ac:spMk id="277" creationId="{641ACBDB-7CFC-4731-7C6C-1999003B3907}"/>
          </ac:spMkLst>
        </pc:spChg>
        <pc:spChg chg="mod">
          <ac:chgData name="Dhanushree M Y" userId="543c32cd94388fe7" providerId="LiveId" clId="{530696F2-C35A-4482-BE6F-5E79894226A1}" dt="2024-01-05T09:22:04.235" v="925"/>
          <ac:spMkLst>
            <pc:docMk/>
            <pc:sldMk cId="3015037449" sldId="357"/>
            <ac:spMk id="278" creationId="{A1EF5904-F988-8C7A-9060-F36F87E41803}"/>
          </ac:spMkLst>
        </pc:spChg>
        <pc:spChg chg="mod">
          <ac:chgData name="Dhanushree M Y" userId="543c32cd94388fe7" providerId="LiveId" clId="{530696F2-C35A-4482-BE6F-5E79894226A1}" dt="2024-01-05T09:22:04.235" v="925"/>
          <ac:spMkLst>
            <pc:docMk/>
            <pc:sldMk cId="3015037449" sldId="357"/>
            <ac:spMk id="279" creationId="{03D95B96-2077-8489-335E-6D42870538ED}"/>
          </ac:spMkLst>
        </pc:spChg>
        <pc:spChg chg="mod">
          <ac:chgData name="Dhanushree M Y" userId="543c32cd94388fe7" providerId="LiveId" clId="{530696F2-C35A-4482-BE6F-5E79894226A1}" dt="2024-01-05T09:22:04.235" v="925"/>
          <ac:spMkLst>
            <pc:docMk/>
            <pc:sldMk cId="3015037449" sldId="357"/>
            <ac:spMk id="280" creationId="{16DAAD98-B124-F6B4-5D7A-53F8322F4562}"/>
          </ac:spMkLst>
        </pc:spChg>
        <pc:spChg chg="mod">
          <ac:chgData name="Dhanushree M Y" userId="543c32cd94388fe7" providerId="LiveId" clId="{530696F2-C35A-4482-BE6F-5E79894226A1}" dt="2024-01-05T09:22:04.235" v="925"/>
          <ac:spMkLst>
            <pc:docMk/>
            <pc:sldMk cId="3015037449" sldId="357"/>
            <ac:spMk id="281" creationId="{BBF3907B-4EC0-8DCC-E342-CC05731ECACB}"/>
          </ac:spMkLst>
        </pc:spChg>
        <pc:spChg chg="mod">
          <ac:chgData name="Dhanushree M Y" userId="543c32cd94388fe7" providerId="LiveId" clId="{530696F2-C35A-4482-BE6F-5E79894226A1}" dt="2024-01-05T09:22:04.235" v="925"/>
          <ac:spMkLst>
            <pc:docMk/>
            <pc:sldMk cId="3015037449" sldId="357"/>
            <ac:spMk id="282" creationId="{B2F3F183-C044-7F2A-E799-92FB17E1551B}"/>
          </ac:spMkLst>
        </pc:spChg>
        <pc:spChg chg="mod">
          <ac:chgData name="Dhanushree M Y" userId="543c32cd94388fe7" providerId="LiveId" clId="{530696F2-C35A-4482-BE6F-5E79894226A1}" dt="2024-01-05T09:22:04.235" v="925"/>
          <ac:spMkLst>
            <pc:docMk/>
            <pc:sldMk cId="3015037449" sldId="357"/>
            <ac:spMk id="283" creationId="{FE3DB796-D450-86B2-70D6-7B282DD87FD3}"/>
          </ac:spMkLst>
        </pc:spChg>
        <pc:spChg chg="mod">
          <ac:chgData name="Dhanushree M Y" userId="543c32cd94388fe7" providerId="LiveId" clId="{530696F2-C35A-4482-BE6F-5E79894226A1}" dt="2024-01-05T09:22:04.235" v="925"/>
          <ac:spMkLst>
            <pc:docMk/>
            <pc:sldMk cId="3015037449" sldId="357"/>
            <ac:spMk id="284" creationId="{9E0556AE-D0CD-5886-A949-1609313C5BE5}"/>
          </ac:spMkLst>
        </pc:spChg>
        <pc:spChg chg="mod">
          <ac:chgData name="Dhanushree M Y" userId="543c32cd94388fe7" providerId="LiveId" clId="{530696F2-C35A-4482-BE6F-5E79894226A1}" dt="2024-01-05T09:22:04.235" v="925"/>
          <ac:spMkLst>
            <pc:docMk/>
            <pc:sldMk cId="3015037449" sldId="357"/>
            <ac:spMk id="285" creationId="{368DF989-CC27-04A3-17B7-89C77C2C5571}"/>
          </ac:spMkLst>
        </pc:spChg>
        <pc:spChg chg="mod">
          <ac:chgData name="Dhanushree M Y" userId="543c32cd94388fe7" providerId="LiveId" clId="{530696F2-C35A-4482-BE6F-5E79894226A1}" dt="2024-01-05T09:22:04.235" v="925"/>
          <ac:spMkLst>
            <pc:docMk/>
            <pc:sldMk cId="3015037449" sldId="357"/>
            <ac:spMk id="286" creationId="{ECD72693-FD12-8029-FA9A-223A704FA50E}"/>
          </ac:spMkLst>
        </pc:spChg>
        <pc:spChg chg="mod">
          <ac:chgData name="Dhanushree M Y" userId="543c32cd94388fe7" providerId="LiveId" clId="{530696F2-C35A-4482-BE6F-5E79894226A1}" dt="2024-01-05T09:22:04.235" v="925"/>
          <ac:spMkLst>
            <pc:docMk/>
            <pc:sldMk cId="3015037449" sldId="357"/>
            <ac:spMk id="287" creationId="{1EA2B2D4-83E7-43D2-ED4C-F6FB4286A6E9}"/>
          </ac:spMkLst>
        </pc:spChg>
        <pc:spChg chg="mod">
          <ac:chgData name="Dhanushree M Y" userId="543c32cd94388fe7" providerId="LiveId" clId="{530696F2-C35A-4482-BE6F-5E79894226A1}" dt="2024-01-05T09:22:04.235" v="925"/>
          <ac:spMkLst>
            <pc:docMk/>
            <pc:sldMk cId="3015037449" sldId="357"/>
            <ac:spMk id="288" creationId="{4EA8F0E3-85BF-E4F5-0B6B-A7698FB6D15D}"/>
          </ac:spMkLst>
        </pc:spChg>
        <pc:spChg chg="mod">
          <ac:chgData name="Dhanushree M Y" userId="543c32cd94388fe7" providerId="LiveId" clId="{530696F2-C35A-4482-BE6F-5E79894226A1}" dt="2024-01-05T09:22:04.235" v="925"/>
          <ac:spMkLst>
            <pc:docMk/>
            <pc:sldMk cId="3015037449" sldId="357"/>
            <ac:spMk id="289" creationId="{A02902F8-CB93-8319-BC8D-A9FAAB6B6AA5}"/>
          </ac:spMkLst>
        </pc:spChg>
        <pc:spChg chg="mod">
          <ac:chgData name="Dhanushree M Y" userId="543c32cd94388fe7" providerId="LiveId" clId="{530696F2-C35A-4482-BE6F-5E79894226A1}" dt="2024-01-05T09:22:04.235" v="925"/>
          <ac:spMkLst>
            <pc:docMk/>
            <pc:sldMk cId="3015037449" sldId="357"/>
            <ac:spMk id="290" creationId="{10B7F4A4-100D-BB7C-9CE0-2D32C2F5D2D7}"/>
          </ac:spMkLst>
        </pc:spChg>
        <pc:spChg chg="mod">
          <ac:chgData name="Dhanushree M Y" userId="543c32cd94388fe7" providerId="LiveId" clId="{530696F2-C35A-4482-BE6F-5E79894226A1}" dt="2024-01-05T09:22:04.235" v="925"/>
          <ac:spMkLst>
            <pc:docMk/>
            <pc:sldMk cId="3015037449" sldId="357"/>
            <ac:spMk id="291" creationId="{E2245B38-A66B-3C8B-447D-12B3BCCEFAB2}"/>
          </ac:spMkLst>
        </pc:spChg>
        <pc:spChg chg="mod">
          <ac:chgData name="Dhanushree M Y" userId="543c32cd94388fe7" providerId="LiveId" clId="{530696F2-C35A-4482-BE6F-5E79894226A1}" dt="2024-01-05T09:22:04.235" v="925"/>
          <ac:spMkLst>
            <pc:docMk/>
            <pc:sldMk cId="3015037449" sldId="357"/>
            <ac:spMk id="292" creationId="{CBE31B1F-DF71-CB17-EE0E-4B197382EBF8}"/>
          </ac:spMkLst>
        </pc:spChg>
        <pc:spChg chg="mod">
          <ac:chgData name="Dhanushree M Y" userId="543c32cd94388fe7" providerId="LiveId" clId="{530696F2-C35A-4482-BE6F-5E79894226A1}" dt="2024-01-05T09:22:04.235" v="925"/>
          <ac:spMkLst>
            <pc:docMk/>
            <pc:sldMk cId="3015037449" sldId="357"/>
            <ac:spMk id="293" creationId="{4E9CDE57-8E0D-B41B-2E96-20AD40713E78}"/>
          </ac:spMkLst>
        </pc:spChg>
        <pc:spChg chg="mod">
          <ac:chgData name="Dhanushree M Y" userId="543c32cd94388fe7" providerId="LiveId" clId="{530696F2-C35A-4482-BE6F-5E79894226A1}" dt="2024-01-05T09:22:04.235" v="925"/>
          <ac:spMkLst>
            <pc:docMk/>
            <pc:sldMk cId="3015037449" sldId="357"/>
            <ac:spMk id="294" creationId="{D0CCBA87-3CE4-13E1-6317-52A3A964A428}"/>
          </ac:spMkLst>
        </pc:spChg>
        <pc:spChg chg="mod">
          <ac:chgData name="Dhanushree M Y" userId="543c32cd94388fe7" providerId="LiveId" clId="{530696F2-C35A-4482-BE6F-5E79894226A1}" dt="2024-01-05T09:22:04.235" v="925"/>
          <ac:spMkLst>
            <pc:docMk/>
            <pc:sldMk cId="3015037449" sldId="357"/>
            <ac:spMk id="295" creationId="{BF6E0A30-C36E-BA8D-FF23-857D6D6EA9DA}"/>
          </ac:spMkLst>
        </pc:spChg>
        <pc:spChg chg="mod">
          <ac:chgData name="Dhanushree M Y" userId="543c32cd94388fe7" providerId="LiveId" clId="{530696F2-C35A-4482-BE6F-5E79894226A1}" dt="2024-01-05T09:22:04.235" v="925"/>
          <ac:spMkLst>
            <pc:docMk/>
            <pc:sldMk cId="3015037449" sldId="357"/>
            <ac:spMk id="296" creationId="{CA4746E9-A4A7-C9EC-4E3E-8B188A26859E}"/>
          </ac:spMkLst>
        </pc:spChg>
        <pc:spChg chg="mod">
          <ac:chgData name="Dhanushree M Y" userId="543c32cd94388fe7" providerId="LiveId" clId="{530696F2-C35A-4482-BE6F-5E79894226A1}" dt="2024-01-05T09:22:04.235" v="925"/>
          <ac:spMkLst>
            <pc:docMk/>
            <pc:sldMk cId="3015037449" sldId="357"/>
            <ac:spMk id="297" creationId="{C93485D6-4261-EF0D-5161-FEBB61C75E5A}"/>
          </ac:spMkLst>
        </pc:spChg>
        <pc:spChg chg="mod">
          <ac:chgData name="Dhanushree M Y" userId="543c32cd94388fe7" providerId="LiveId" clId="{530696F2-C35A-4482-BE6F-5E79894226A1}" dt="2024-01-05T09:22:04.235" v="925"/>
          <ac:spMkLst>
            <pc:docMk/>
            <pc:sldMk cId="3015037449" sldId="357"/>
            <ac:spMk id="298" creationId="{91208BE9-B234-2CC8-2B07-3FDFDEE06705}"/>
          </ac:spMkLst>
        </pc:spChg>
        <pc:spChg chg="mod">
          <ac:chgData name="Dhanushree M Y" userId="543c32cd94388fe7" providerId="LiveId" clId="{530696F2-C35A-4482-BE6F-5E79894226A1}" dt="2024-01-05T09:22:04.235" v="925"/>
          <ac:spMkLst>
            <pc:docMk/>
            <pc:sldMk cId="3015037449" sldId="357"/>
            <ac:spMk id="299" creationId="{229A2549-584E-1855-7FC0-1D4C2CFDEEF7}"/>
          </ac:spMkLst>
        </pc:spChg>
        <pc:spChg chg="mod">
          <ac:chgData name="Dhanushree M Y" userId="543c32cd94388fe7" providerId="LiveId" clId="{530696F2-C35A-4482-BE6F-5E79894226A1}" dt="2024-01-05T09:22:04.235" v="925"/>
          <ac:spMkLst>
            <pc:docMk/>
            <pc:sldMk cId="3015037449" sldId="357"/>
            <ac:spMk id="300" creationId="{9503209A-6343-CF96-935F-56480D1B6922}"/>
          </ac:spMkLst>
        </pc:spChg>
        <pc:spChg chg="mod">
          <ac:chgData name="Dhanushree M Y" userId="543c32cd94388fe7" providerId="LiveId" clId="{530696F2-C35A-4482-BE6F-5E79894226A1}" dt="2024-01-05T09:22:04.235" v="925"/>
          <ac:spMkLst>
            <pc:docMk/>
            <pc:sldMk cId="3015037449" sldId="357"/>
            <ac:spMk id="301" creationId="{7CC0D77B-C1C4-B9F1-88DE-AB9A71CF8CB2}"/>
          </ac:spMkLst>
        </pc:spChg>
        <pc:spChg chg="mod">
          <ac:chgData name="Dhanushree M Y" userId="543c32cd94388fe7" providerId="LiveId" clId="{530696F2-C35A-4482-BE6F-5E79894226A1}" dt="2024-01-05T09:22:04.235" v="925"/>
          <ac:spMkLst>
            <pc:docMk/>
            <pc:sldMk cId="3015037449" sldId="357"/>
            <ac:spMk id="302" creationId="{4F6726AA-C3B2-4C9C-639F-6BFB98FACF20}"/>
          </ac:spMkLst>
        </pc:spChg>
        <pc:spChg chg="mod">
          <ac:chgData name="Dhanushree M Y" userId="543c32cd94388fe7" providerId="LiveId" clId="{530696F2-C35A-4482-BE6F-5E79894226A1}" dt="2024-01-05T09:22:04.235" v="925"/>
          <ac:spMkLst>
            <pc:docMk/>
            <pc:sldMk cId="3015037449" sldId="357"/>
            <ac:spMk id="303" creationId="{1D04717D-E43C-C77E-2814-C91264F806E8}"/>
          </ac:spMkLst>
        </pc:spChg>
        <pc:spChg chg="mod">
          <ac:chgData name="Dhanushree M Y" userId="543c32cd94388fe7" providerId="LiveId" clId="{530696F2-C35A-4482-BE6F-5E79894226A1}" dt="2024-01-05T09:22:04.235" v="925"/>
          <ac:spMkLst>
            <pc:docMk/>
            <pc:sldMk cId="3015037449" sldId="357"/>
            <ac:spMk id="304" creationId="{A3E103EB-A740-27FF-B017-23D2B8FF4A49}"/>
          </ac:spMkLst>
        </pc:spChg>
        <pc:spChg chg="mod">
          <ac:chgData name="Dhanushree M Y" userId="543c32cd94388fe7" providerId="LiveId" clId="{530696F2-C35A-4482-BE6F-5E79894226A1}" dt="2024-01-05T09:22:04.235" v="925"/>
          <ac:spMkLst>
            <pc:docMk/>
            <pc:sldMk cId="3015037449" sldId="357"/>
            <ac:spMk id="305" creationId="{5B1FD83B-DB9C-94EF-02B5-23221C143A27}"/>
          </ac:spMkLst>
        </pc:spChg>
        <pc:spChg chg="mod">
          <ac:chgData name="Dhanushree M Y" userId="543c32cd94388fe7" providerId="LiveId" clId="{530696F2-C35A-4482-BE6F-5E79894226A1}" dt="2024-01-05T09:22:04.235" v="925"/>
          <ac:spMkLst>
            <pc:docMk/>
            <pc:sldMk cId="3015037449" sldId="357"/>
            <ac:spMk id="306" creationId="{58785C86-FE1C-E706-C10E-D8C057B52CEE}"/>
          </ac:spMkLst>
        </pc:spChg>
        <pc:spChg chg="mod">
          <ac:chgData name="Dhanushree M Y" userId="543c32cd94388fe7" providerId="LiveId" clId="{530696F2-C35A-4482-BE6F-5E79894226A1}" dt="2024-01-05T09:22:04.235" v="925"/>
          <ac:spMkLst>
            <pc:docMk/>
            <pc:sldMk cId="3015037449" sldId="357"/>
            <ac:spMk id="307" creationId="{79F454AF-8F39-7E8B-32D5-B5BEAC4CBD36}"/>
          </ac:spMkLst>
        </pc:spChg>
        <pc:spChg chg="mod">
          <ac:chgData name="Dhanushree M Y" userId="543c32cd94388fe7" providerId="LiveId" clId="{530696F2-C35A-4482-BE6F-5E79894226A1}" dt="2024-01-05T09:22:04.235" v="925"/>
          <ac:spMkLst>
            <pc:docMk/>
            <pc:sldMk cId="3015037449" sldId="357"/>
            <ac:spMk id="308" creationId="{AFCD4CAB-9208-6867-11AD-2D5D450CC6D9}"/>
          </ac:spMkLst>
        </pc:spChg>
        <pc:spChg chg="mod">
          <ac:chgData name="Dhanushree M Y" userId="543c32cd94388fe7" providerId="LiveId" clId="{530696F2-C35A-4482-BE6F-5E79894226A1}" dt="2024-01-05T09:22:04.235" v="925"/>
          <ac:spMkLst>
            <pc:docMk/>
            <pc:sldMk cId="3015037449" sldId="357"/>
            <ac:spMk id="309" creationId="{D7B5031D-8BFB-9E2A-349C-A75C11FAD17C}"/>
          </ac:spMkLst>
        </pc:spChg>
        <pc:spChg chg="mod">
          <ac:chgData name="Dhanushree M Y" userId="543c32cd94388fe7" providerId="LiveId" clId="{530696F2-C35A-4482-BE6F-5E79894226A1}" dt="2024-01-05T09:22:04.235" v="925"/>
          <ac:spMkLst>
            <pc:docMk/>
            <pc:sldMk cId="3015037449" sldId="357"/>
            <ac:spMk id="310" creationId="{066D511E-E737-9AFB-211A-2DEF6F5FE70E}"/>
          </ac:spMkLst>
        </pc:spChg>
        <pc:spChg chg="mod">
          <ac:chgData name="Dhanushree M Y" userId="543c32cd94388fe7" providerId="LiveId" clId="{530696F2-C35A-4482-BE6F-5E79894226A1}" dt="2024-01-05T09:22:04.235" v="925"/>
          <ac:spMkLst>
            <pc:docMk/>
            <pc:sldMk cId="3015037449" sldId="357"/>
            <ac:spMk id="311" creationId="{25466A7B-D4CC-79FD-5347-729A9CC11B36}"/>
          </ac:spMkLst>
        </pc:spChg>
        <pc:spChg chg="mod">
          <ac:chgData name="Dhanushree M Y" userId="543c32cd94388fe7" providerId="LiveId" clId="{530696F2-C35A-4482-BE6F-5E79894226A1}" dt="2024-01-05T09:22:04.235" v="925"/>
          <ac:spMkLst>
            <pc:docMk/>
            <pc:sldMk cId="3015037449" sldId="357"/>
            <ac:spMk id="312" creationId="{490C3541-28F3-DF97-6E41-3AF4F97E8223}"/>
          </ac:spMkLst>
        </pc:spChg>
        <pc:spChg chg="mod">
          <ac:chgData name="Dhanushree M Y" userId="543c32cd94388fe7" providerId="LiveId" clId="{530696F2-C35A-4482-BE6F-5E79894226A1}" dt="2024-01-05T09:22:04.235" v="925"/>
          <ac:spMkLst>
            <pc:docMk/>
            <pc:sldMk cId="3015037449" sldId="357"/>
            <ac:spMk id="313" creationId="{92E67220-C960-BF4A-78F7-611D99410DB0}"/>
          </ac:spMkLst>
        </pc:spChg>
        <pc:spChg chg="mod">
          <ac:chgData name="Dhanushree M Y" userId="543c32cd94388fe7" providerId="LiveId" clId="{530696F2-C35A-4482-BE6F-5E79894226A1}" dt="2024-01-05T09:22:04.235" v="925"/>
          <ac:spMkLst>
            <pc:docMk/>
            <pc:sldMk cId="3015037449" sldId="357"/>
            <ac:spMk id="314" creationId="{D5B9AA83-0309-B392-4086-FC3DEC3C91DA}"/>
          </ac:spMkLst>
        </pc:spChg>
        <pc:spChg chg="mod">
          <ac:chgData name="Dhanushree M Y" userId="543c32cd94388fe7" providerId="LiveId" clId="{530696F2-C35A-4482-BE6F-5E79894226A1}" dt="2024-01-05T09:22:04.235" v="925"/>
          <ac:spMkLst>
            <pc:docMk/>
            <pc:sldMk cId="3015037449" sldId="357"/>
            <ac:spMk id="315" creationId="{1AD67D41-D3E6-F8B2-2F45-2302A92CD0FB}"/>
          </ac:spMkLst>
        </pc:spChg>
        <pc:spChg chg="mod">
          <ac:chgData name="Dhanushree M Y" userId="543c32cd94388fe7" providerId="LiveId" clId="{530696F2-C35A-4482-BE6F-5E79894226A1}" dt="2024-01-05T09:22:04.235" v="925"/>
          <ac:spMkLst>
            <pc:docMk/>
            <pc:sldMk cId="3015037449" sldId="357"/>
            <ac:spMk id="316" creationId="{D961AEF3-8116-F43D-59D8-5EE9AF1D36A3}"/>
          </ac:spMkLst>
        </pc:spChg>
        <pc:spChg chg="mod">
          <ac:chgData name="Dhanushree M Y" userId="543c32cd94388fe7" providerId="LiveId" clId="{530696F2-C35A-4482-BE6F-5E79894226A1}" dt="2024-01-05T09:22:04.235" v="925"/>
          <ac:spMkLst>
            <pc:docMk/>
            <pc:sldMk cId="3015037449" sldId="357"/>
            <ac:spMk id="317" creationId="{99CCE377-9C93-A68F-5B41-068D33940DD4}"/>
          </ac:spMkLst>
        </pc:spChg>
        <pc:spChg chg="mod">
          <ac:chgData name="Dhanushree M Y" userId="543c32cd94388fe7" providerId="LiveId" clId="{530696F2-C35A-4482-BE6F-5E79894226A1}" dt="2024-01-05T09:22:04.235" v="925"/>
          <ac:spMkLst>
            <pc:docMk/>
            <pc:sldMk cId="3015037449" sldId="357"/>
            <ac:spMk id="318" creationId="{94101788-2E0F-6835-AA28-6FDB56967EBC}"/>
          </ac:spMkLst>
        </pc:spChg>
        <pc:spChg chg="mod">
          <ac:chgData name="Dhanushree M Y" userId="543c32cd94388fe7" providerId="LiveId" clId="{530696F2-C35A-4482-BE6F-5E79894226A1}" dt="2024-01-05T09:22:04.235" v="925"/>
          <ac:spMkLst>
            <pc:docMk/>
            <pc:sldMk cId="3015037449" sldId="357"/>
            <ac:spMk id="319" creationId="{02C2D236-21F3-AB9B-3674-7BB6C27E588B}"/>
          </ac:spMkLst>
        </pc:spChg>
        <pc:spChg chg="mod">
          <ac:chgData name="Dhanushree M Y" userId="543c32cd94388fe7" providerId="LiveId" clId="{530696F2-C35A-4482-BE6F-5E79894226A1}" dt="2024-01-05T09:22:04.235" v="925"/>
          <ac:spMkLst>
            <pc:docMk/>
            <pc:sldMk cId="3015037449" sldId="357"/>
            <ac:spMk id="320" creationId="{C22CB576-5010-8CB4-6F8F-3BBC762F6C73}"/>
          </ac:spMkLst>
        </pc:spChg>
        <pc:spChg chg="mod">
          <ac:chgData name="Dhanushree M Y" userId="543c32cd94388fe7" providerId="LiveId" clId="{530696F2-C35A-4482-BE6F-5E79894226A1}" dt="2024-01-05T09:22:04.235" v="925"/>
          <ac:spMkLst>
            <pc:docMk/>
            <pc:sldMk cId="3015037449" sldId="357"/>
            <ac:spMk id="321" creationId="{C33D8F57-DB9A-BB82-E7C1-16B33FEC1856}"/>
          </ac:spMkLst>
        </pc:spChg>
        <pc:spChg chg="mod">
          <ac:chgData name="Dhanushree M Y" userId="543c32cd94388fe7" providerId="LiveId" clId="{530696F2-C35A-4482-BE6F-5E79894226A1}" dt="2024-01-05T09:22:04.235" v="925"/>
          <ac:spMkLst>
            <pc:docMk/>
            <pc:sldMk cId="3015037449" sldId="357"/>
            <ac:spMk id="322" creationId="{3F60EE66-BC4F-8048-E63F-57024F763627}"/>
          </ac:spMkLst>
        </pc:spChg>
        <pc:spChg chg="mod">
          <ac:chgData name="Dhanushree M Y" userId="543c32cd94388fe7" providerId="LiveId" clId="{530696F2-C35A-4482-BE6F-5E79894226A1}" dt="2024-01-05T09:22:04.235" v="925"/>
          <ac:spMkLst>
            <pc:docMk/>
            <pc:sldMk cId="3015037449" sldId="357"/>
            <ac:spMk id="323" creationId="{E6DBE061-3BC4-7C27-C20B-60925B6CE712}"/>
          </ac:spMkLst>
        </pc:spChg>
        <pc:spChg chg="mod">
          <ac:chgData name="Dhanushree M Y" userId="543c32cd94388fe7" providerId="LiveId" clId="{530696F2-C35A-4482-BE6F-5E79894226A1}" dt="2024-01-05T09:22:04.235" v="925"/>
          <ac:spMkLst>
            <pc:docMk/>
            <pc:sldMk cId="3015037449" sldId="357"/>
            <ac:spMk id="324" creationId="{9D51898E-EACD-CCF0-AC20-7661A15E0C30}"/>
          </ac:spMkLst>
        </pc:spChg>
        <pc:spChg chg="mod">
          <ac:chgData name="Dhanushree M Y" userId="543c32cd94388fe7" providerId="LiveId" clId="{530696F2-C35A-4482-BE6F-5E79894226A1}" dt="2024-01-05T09:22:04.235" v="925"/>
          <ac:spMkLst>
            <pc:docMk/>
            <pc:sldMk cId="3015037449" sldId="357"/>
            <ac:spMk id="325" creationId="{C6837121-CE6E-2B66-0209-67466D7BE5EA}"/>
          </ac:spMkLst>
        </pc:spChg>
        <pc:spChg chg="mod">
          <ac:chgData name="Dhanushree M Y" userId="543c32cd94388fe7" providerId="LiveId" clId="{530696F2-C35A-4482-BE6F-5E79894226A1}" dt="2024-01-05T09:22:04.235" v="925"/>
          <ac:spMkLst>
            <pc:docMk/>
            <pc:sldMk cId="3015037449" sldId="357"/>
            <ac:spMk id="326" creationId="{6A9748DD-2A55-066E-2033-85BEA1D3CA25}"/>
          </ac:spMkLst>
        </pc:spChg>
        <pc:spChg chg="mod">
          <ac:chgData name="Dhanushree M Y" userId="543c32cd94388fe7" providerId="LiveId" clId="{530696F2-C35A-4482-BE6F-5E79894226A1}" dt="2024-01-05T09:22:04.235" v="925"/>
          <ac:spMkLst>
            <pc:docMk/>
            <pc:sldMk cId="3015037449" sldId="357"/>
            <ac:spMk id="327" creationId="{E24FD5E8-8C04-2F8B-3421-60CCB64E3FFC}"/>
          </ac:spMkLst>
        </pc:spChg>
        <pc:spChg chg="mod">
          <ac:chgData name="Dhanushree M Y" userId="543c32cd94388fe7" providerId="LiveId" clId="{530696F2-C35A-4482-BE6F-5E79894226A1}" dt="2024-01-05T09:22:04.235" v="925"/>
          <ac:spMkLst>
            <pc:docMk/>
            <pc:sldMk cId="3015037449" sldId="357"/>
            <ac:spMk id="328" creationId="{493533E2-5BED-ABCB-2A9D-E0B1D54CBFDD}"/>
          </ac:spMkLst>
        </pc:spChg>
        <pc:spChg chg="mod">
          <ac:chgData name="Dhanushree M Y" userId="543c32cd94388fe7" providerId="LiveId" clId="{530696F2-C35A-4482-BE6F-5E79894226A1}" dt="2024-01-05T09:22:04.235" v="925"/>
          <ac:spMkLst>
            <pc:docMk/>
            <pc:sldMk cId="3015037449" sldId="357"/>
            <ac:spMk id="329" creationId="{81ADF619-5089-5C2F-B7BB-ABE8F2952F89}"/>
          </ac:spMkLst>
        </pc:spChg>
        <pc:spChg chg="mod">
          <ac:chgData name="Dhanushree M Y" userId="543c32cd94388fe7" providerId="LiveId" clId="{530696F2-C35A-4482-BE6F-5E79894226A1}" dt="2024-01-05T09:22:04.235" v="925"/>
          <ac:spMkLst>
            <pc:docMk/>
            <pc:sldMk cId="3015037449" sldId="357"/>
            <ac:spMk id="330" creationId="{5E243EC0-E94E-3342-0E0C-0C883B9B1402}"/>
          </ac:spMkLst>
        </pc:spChg>
        <pc:spChg chg="mod">
          <ac:chgData name="Dhanushree M Y" userId="543c32cd94388fe7" providerId="LiveId" clId="{530696F2-C35A-4482-BE6F-5E79894226A1}" dt="2024-01-05T09:22:04.235" v="925"/>
          <ac:spMkLst>
            <pc:docMk/>
            <pc:sldMk cId="3015037449" sldId="357"/>
            <ac:spMk id="331" creationId="{42AFF540-DDDA-363C-2F5E-B15CD07D8513}"/>
          </ac:spMkLst>
        </pc:spChg>
        <pc:spChg chg="mod">
          <ac:chgData name="Dhanushree M Y" userId="543c32cd94388fe7" providerId="LiveId" clId="{530696F2-C35A-4482-BE6F-5E79894226A1}" dt="2024-01-05T09:22:04.235" v="925"/>
          <ac:spMkLst>
            <pc:docMk/>
            <pc:sldMk cId="3015037449" sldId="357"/>
            <ac:spMk id="332" creationId="{B0DCE9A0-AEEF-58DE-6199-1206DCE5FE30}"/>
          </ac:spMkLst>
        </pc:spChg>
        <pc:spChg chg="mod">
          <ac:chgData name="Dhanushree M Y" userId="543c32cd94388fe7" providerId="LiveId" clId="{530696F2-C35A-4482-BE6F-5E79894226A1}" dt="2024-01-05T09:22:04.235" v="925"/>
          <ac:spMkLst>
            <pc:docMk/>
            <pc:sldMk cId="3015037449" sldId="357"/>
            <ac:spMk id="333" creationId="{7AE17AC4-8085-A354-A5B7-247065DC801E}"/>
          </ac:spMkLst>
        </pc:spChg>
        <pc:spChg chg="mod">
          <ac:chgData name="Dhanushree M Y" userId="543c32cd94388fe7" providerId="LiveId" clId="{530696F2-C35A-4482-BE6F-5E79894226A1}" dt="2024-01-05T09:22:04.235" v="925"/>
          <ac:spMkLst>
            <pc:docMk/>
            <pc:sldMk cId="3015037449" sldId="357"/>
            <ac:spMk id="334" creationId="{3FE96E54-37DA-DB00-9A0C-371A9A912177}"/>
          </ac:spMkLst>
        </pc:spChg>
        <pc:spChg chg="mod">
          <ac:chgData name="Dhanushree M Y" userId="543c32cd94388fe7" providerId="LiveId" clId="{530696F2-C35A-4482-BE6F-5E79894226A1}" dt="2024-01-05T09:22:04.235" v="925"/>
          <ac:spMkLst>
            <pc:docMk/>
            <pc:sldMk cId="3015037449" sldId="357"/>
            <ac:spMk id="335" creationId="{DD26B474-1971-8CC5-AC53-9F2F75C792B4}"/>
          </ac:spMkLst>
        </pc:spChg>
        <pc:spChg chg="mod">
          <ac:chgData name="Dhanushree M Y" userId="543c32cd94388fe7" providerId="LiveId" clId="{530696F2-C35A-4482-BE6F-5E79894226A1}" dt="2024-01-05T09:22:04.235" v="925"/>
          <ac:spMkLst>
            <pc:docMk/>
            <pc:sldMk cId="3015037449" sldId="357"/>
            <ac:spMk id="336" creationId="{B612DD98-33DF-DC6E-5058-0FF1A0D580AC}"/>
          </ac:spMkLst>
        </pc:spChg>
        <pc:spChg chg="mod">
          <ac:chgData name="Dhanushree M Y" userId="543c32cd94388fe7" providerId="LiveId" clId="{530696F2-C35A-4482-BE6F-5E79894226A1}" dt="2024-01-05T09:22:04.235" v="925"/>
          <ac:spMkLst>
            <pc:docMk/>
            <pc:sldMk cId="3015037449" sldId="357"/>
            <ac:spMk id="337" creationId="{34EF11DF-C606-CC73-DBAA-3D54A5075803}"/>
          </ac:spMkLst>
        </pc:spChg>
        <pc:spChg chg="mod">
          <ac:chgData name="Dhanushree M Y" userId="543c32cd94388fe7" providerId="LiveId" clId="{530696F2-C35A-4482-BE6F-5E79894226A1}" dt="2024-01-05T09:22:04.235" v="925"/>
          <ac:spMkLst>
            <pc:docMk/>
            <pc:sldMk cId="3015037449" sldId="357"/>
            <ac:spMk id="338" creationId="{51E769EC-EBB5-74F4-B197-B027F5BA2321}"/>
          </ac:spMkLst>
        </pc:spChg>
        <pc:spChg chg="mod">
          <ac:chgData name="Dhanushree M Y" userId="543c32cd94388fe7" providerId="LiveId" clId="{530696F2-C35A-4482-BE6F-5E79894226A1}" dt="2024-01-05T09:22:04.235" v="925"/>
          <ac:spMkLst>
            <pc:docMk/>
            <pc:sldMk cId="3015037449" sldId="357"/>
            <ac:spMk id="339" creationId="{9AA66F8C-867F-EEFF-3E29-49E336CB0028}"/>
          </ac:spMkLst>
        </pc:spChg>
        <pc:spChg chg="mod">
          <ac:chgData name="Dhanushree M Y" userId="543c32cd94388fe7" providerId="LiveId" clId="{530696F2-C35A-4482-BE6F-5E79894226A1}" dt="2024-01-05T09:22:04.235" v="925"/>
          <ac:spMkLst>
            <pc:docMk/>
            <pc:sldMk cId="3015037449" sldId="357"/>
            <ac:spMk id="340" creationId="{976BA4C0-92A2-828F-67B8-306203E8ABA0}"/>
          </ac:spMkLst>
        </pc:spChg>
        <pc:spChg chg="mod">
          <ac:chgData name="Dhanushree M Y" userId="543c32cd94388fe7" providerId="LiveId" clId="{530696F2-C35A-4482-BE6F-5E79894226A1}" dt="2024-01-05T09:22:04.235" v="925"/>
          <ac:spMkLst>
            <pc:docMk/>
            <pc:sldMk cId="3015037449" sldId="357"/>
            <ac:spMk id="341" creationId="{7EB556C2-8AE2-BE02-153B-C132008AC103}"/>
          </ac:spMkLst>
        </pc:spChg>
        <pc:spChg chg="mod">
          <ac:chgData name="Dhanushree M Y" userId="543c32cd94388fe7" providerId="LiveId" clId="{530696F2-C35A-4482-BE6F-5E79894226A1}" dt="2024-01-05T09:22:04.235" v="925"/>
          <ac:spMkLst>
            <pc:docMk/>
            <pc:sldMk cId="3015037449" sldId="357"/>
            <ac:spMk id="342" creationId="{8AC68A5B-3B1F-A433-A767-FAA59A306B9B}"/>
          </ac:spMkLst>
        </pc:spChg>
        <pc:spChg chg="mod">
          <ac:chgData name="Dhanushree M Y" userId="543c32cd94388fe7" providerId="LiveId" clId="{530696F2-C35A-4482-BE6F-5E79894226A1}" dt="2024-01-05T09:22:04.235" v="925"/>
          <ac:spMkLst>
            <pc:docMk/>
            <pc:sldMk cId="3015037449" sldId="357"/>
            <ac:spMk id="343" creationId="{6DB8A853-438E-BC85-DACA-6CC3CBFEB65F}"/>
          </ac:spMkLst>
        </pc:spChg>
        <pc:spChg chg="mod">
          <ac:chgData name="Dhanushree M Y" userId="543c32cd94388fe7" providerId="LiveId" clId="{530696F2-C35A-4482-BE6F-5E79894226A1}" dt="2024-01-05T09:22:04.235" v="925"/>
          <ac:spMkLst>
            <pc:docMk/>
            <pc:sldMk cId="3015037449" sldId="357"/>
            <ac:spMk id="344" creationId="{9852C55F-B1AB-4896-795B-9DB0CC187319}"/>
          </ac:spMkLst>
        </pc:spChg>
        <pc:spChg chg="mod">
          <ac:chgData name="Dhanushree M Y" userId="543c32cd94388fe7" providerId="LiveId" clId="{530696F2-C35A-4482-BE6F-5E79894226A1}" dt="2024-01-05T09:22:04.235" v="925"/>
          <ac:spMkLst>
            <pc:docMk/>
            <pc:sldMk cId="3015037449" sldId="357"/>
            <ac:spMk id="345" creationId="{9D6F6242-FE78-3D33-7CBC-FC49C59174EC}"/>
          </ac:spMkLst>
        </pc:spChg>
        <pc:spChg chg="mod">
          <ac:chgData name="Dhanushree M Y" userId="543c32cd94388fe7" providerId="LiveId" clId="{530696F2-C35A-4482-BE6F-5E79894226A1}" dt="2024-01-05T09:22:04.235" v="925"/>
          <ac:spMkLst>
            <pc:docMk/>
            <pc:sldMk cId="3015037449" sldId="357"/>
            <ac:spMk id="346" creationId="{C8E51D25-AF19-D4B2-5A68-ABA223AF8E79}"/>
          </ac:spMkLst>
        </pc:spChg>
        <pc:spChg chg="mod">
          <ac:chgData name="Dhanushree M Y" userId="543c32cd94388fe7" providerId="LiveId" clId="{530696F2-C35A-4482-BE6F-5E79894226A1}" dt="2024-01-05T09:22:04.235" v="925"/>
          <ac:spMkLst>
            <pc:docMk/>
            <pc:sldMk cId="3015037449" sldId="357"/>
            <ac:spMk id="347" creationId="{56D2D348-3283-0E71-7DE4-C4C6ACBBF291}"/>
          </ac:spMkLst>
        </pc:spChg>
        <pc:spChg chg="mod">
          <ac:chgData name="Dhanushree M Y" userId="543c32cd94388fe7" providerId="LiveId" clId="{530696F2-C35A-4482-BE6F-5E79894226A1}" dt="2024-01-05T09:22:04.235" v="925"/>
          <ac:spMkLst>
            <pc:docMk/>
            <pc:sldMk cId="3015037449" sldId="357"/>
            <ac:spMk id="348" creationId="{3FB78B22-88E1-E351-354C-7FDA9BD4BE1C}"/>
          </ac:spMkLst>
        </pc:spChg>
        <pc:spChg chg="mod">
          <ac:chgData name="Dhanushree M Y" userId="543c32cd94388fe7" providerId="LiveId" clId="{530696F2-C35A-4482-BE6F-5E79894226A1}" dt="2024-01-05T09:22:04.235" v="925"/>
          <ac:spMkLst>
            <pc:docMk/>
            <pc:sldMk cId="3015037449" sldId="357"/>
            <ac:spMk id="349" creationId="{00E3DD91-8036-AA37-830B-0F30F0B76C59}"/>
          </ac:spMkLst>
        </pc:spChg>
        <pc:spChg chg="mod">
          <ac:chgData name="Dhanushree M Y" userId="543c32cd94388fe7" providerId="LiveId" clId="{530696F2-C35A-4482-BE6F-5E79894226A1}" dt="2024-01-05T09:22:04.235" v="925"/>
          <ac:spMkLst>
            <pc:docMk/>
            <pc:sldMk cId="3015037449" sldId="357"/>
            <ac:spMk id="350" creationId="{7C0FF39C-0270-712C-9E4B-503A1B9FA097}"/>
          </ac:spMkLst>
        </pc:spChg>
        <pc:spChg chg="mod">
          <ac:chgData name="Dhanushree M Y" userId="543c32cd94388fe7" providerId="LiveId" clId="{530696F2-C35A-4482-BE6F-5E79894226A1}" dt="2024-01-05T09:22:04.235" v="925"/>
          <ac:spMkLst>
            <pc:docMk/>
            <pc:sldMk cId="3015037449" sldId="357"/>
            <ac:spMk id="351" creationId="{14C0325C-F1E4-B55B-6DD7-17E6F0BEE50C}"/>
          </ac:spMkLst>
        </pc:spChg>
        <pc:spChg chg="mod">
          <ac:chgData name="Dhanushree M Y" userId="543c32cd94388fe7" providerId="LiveId" clId="{530696F2-C35A-4482-BE6F-5E79894226A1}" dt="2024-01-05T09:22:04.235" v="925"/>
          <ac:spMkLst>
            <pc:docMk/>
            <pc:sldMk cId="3015037449" sldId="357"/>
            <ac:spMk id="352" creationId="{65F9B5DB-6995-5730-08C5-424135E4FFD0}"/>
          </ac:spMkLst>
        </pc:spChg>
        <pc:spChg chg="mod">
          <ac:chgData name="Dhanushree M Y" userId="543c32cd94388fe7" providerId="LiveId" clId="{530696F2-C35A-4482-BE6F-5E79894226A1}" dt="2024-01-05T09:22:04.235" v="925"/>
          <ac:spMkLst>
            <pc:docMk/>
            <pc:sldMk cId="3015037449" sldId="357"/>
            <ac:spMk id="353" creationId="{BCFCE142-7866-0CDC-BB96-29C28745ADF1}"/>
          </ac:spMkLst>
        </pc:spChg>
        <pc:spChg chg="mod">
          <ac:chgData name="Dhanushree M Y" userId="543c32cd94388fe7" providerId="LiveId" clId="{530696F2-C35A-4482-BE6F-5E79894226A1}" dt="2024-01-05T09:22:04.235" v="925"/>
          <ac:spMkLst>
            <pc:docMk/>
            <pc:sldMk cId="3015037449" sldId="357"/>
            <ac:spMk id="354" creationId="{6F58A318-B973-E1BD-96B2-837FBB672809}"/>
          </ac:spMkLst>
        </pc:spChg>
        <pc:spChg chg="mod">
          <ac:chgData name="Dhanushree M Y" userId="543c32cd94388fe7" providerId="LiveId" clId="{530696F2-C35A-4482-BE6F-5E79894226A1}" dt="2024-01-05T09:22:04.235" v="925"/>
          <ac:spMkLst>
            <pc:docMk/>
            <pc:sldMk cId="3015037449" sldId="357"/>
            <ac:spMk id="355" creationId="{83B30D79-FBF6-060F-6934-5FD22DFDBB1C}"/>
          </ac:spMkLst>
        </pc:spChg>
        <pc:spChg chg="mod">
          <ac:chgData name="Dhanushree M Y" userId="543c32cd94388fe7" providerId="LiveId" clId="{530696F2-C35A-4482-BE6F-5E79894226A1}" dt="2024-01-05T09:22:04.235" v="925"/>
          <ac:spMkLst>
            <pc:docMk/>
            <pc:sldMk cId="3015037449" sldId="357"/>
            <ac:spMk id="356" creationId="{8C9350B0-1E18-41DB-1381-6B9A6969BC6A}"/>
          </ac:spMkLst>
        </pc:spChg>
        <pc:spChg chg="mod">
          <ac:chgData name="Dhanushree M Y" userId="543c32cd94388fe7" providerId="LiveId" clId="{530696F2-C35A-4482-BE6F-5E79894226A1}" dt="2024-01-05T09:22:04.235" v="925"/>
          <ac:spMkLst>
            <pc:docMk/>
            <pc:sldMk cId="3015037449" sldId="357"/>
            <ac:spMk id="357" creationId="{B1C67495-FEFD-8642-EFE9-BD17DA48D620}"/>
          </ac:spMkLst>
        </pc:spChg>
        <pc:spChg chg="mod">
          <ac:chgData name="Dhanushree M Y" userId="543c32cd94388fe7" providerId="LiveId" clId="{530696F2-C35A-4482-BE6F-5E79894226A1}" dt="2024-01-05T09:22:04.235" v="925"/>
          <ac:spMkLst>
            <pc:docMk/>
            <pc:sldMk cId="3015037449" sldId="357"/>
            <ac:spMk id="358" creationId="{EE7365EE-9D32-F27D-3A06-41649AFC9844}"/>
          </ac:spMkLst>
        </pc:spChg>
        <pc:spChg chg="mod">
          <ac:chgData name="Dhanushree M Y" userId="543c32cd94388fe7" providerId="LiveId" clId="{530696F2-C35A-4482-BE6F-5E79894226A1}" dt="2024-01-05T09:22:04.235" v="925"/>
          <ac:spMkLst>
            <pc:docMk/>
            <pc:sldMk cId="3015037449" sldId="357"/>
            <ac:spMk id="359" creationId="{BEBE3413-FDDE-496F-48AF-C55F8DB5A933}"/>
          </ac:spMkLst>
        </pc:spChg>
        <pc:spChg chg="mod">
          <ac:chgData name="Dhanushree M Y" userId="543c32cd94388fe7" providerId="LiveId" clId="{530696F2-C35A-4482-BE6F-5E79894226A1}" dt="2024-01-05T09:22:04.235" v="925"/>
          <ac:spMkLst>
            <pc:docMk/>
            <pc:sldMk cId="3015037449" sldId="357"/>
            <ac:spMk id="360" creationId="{3D888762-3A81-2AF2-A7D7-8AD698077DC7}"/>
          </ac:spMkLst>
        </pc:spChg>
        <pc:spChg chg="mod">
          <ac:chgData name="Dhanushree M Y" userId="543c32cd94388fe7" providerId="LiveId" clId="{530696F2-C35A-4482-BE6F-5E79894226A1}" dt="2024-01-05T09:22:04.235" v="925"/>
          <ac:spMkLst>
            <pc:docMk/>
            <pc:sldMk cId="3015037449" sldId="357"/>
            <ac:spMk id="361" creationId="{671B644E-F6BA-FD6F-2B32-F4BA23ECBB5C}"/>
          </ac:spMkLst>
        </pc:spChg>
        <pc:spChg chg="mod">
          <ac:chgData name="Dhanushree M Y" userId="543c32cd94388fe7" providerId="LiveId" clId="{530696F2-C35A-4482-BE6F-5E79894226A1}" dt="2024-01-05T09:22:04.235" v="925"/>
          <ac:spMkLst>
            <pc:docMk/>
            <pc:sldMk cId="3015037449" sldId="357"/>
            <ac:spMk id="362" creationId="{1277A2D4-984B-0D03-0007-94D8DAF5299D}"/>
          </ac:spMkLst>
        </pc:spChg>
        <pc:spChg chg="mod">
          <ac:chgData name="Dhanushree M Y" userId="543c32cd94388fe7" providerId="LiveId" clId="{530696F2-C35A-4482-BE6F-5E79894226A1}" dt="2024-01-05T09:22:04.235" v="925"/>
          <ac:spMkLst>
            <pc:docMk/>
            <pc:sldMk cId="3015037449" sldId="357"/>
            <ac:spMk id="363" creationId="{1F7E1057-2921-5B4C-4BA9-B602477CEE95}"/>
          </ac:spMkLst>
        </pc:spChg>
        <pc:spChg chg="mod">
          <ac:chgData name="Dhanushree M Y" userId="543c32cd94388fe7" providerId="LiveId" clId="{530696F2-C35A-4482-BE6F-5E79894226A1}" dt="2024-01-05T09:22:04.235" v="925"/>
          <ac:spMkLst>
            <pc:docMk/>
            <pc:sldMk cId="3015037449" sldId="357"/>
            <ac:spMk id="364" creationId="{AD0EB336-05A6-DABE-2589-2B42B20B5A1A}"/>
          </ac:spMkLst>
        </pc:spChg>
        <pc:spChg chg="mod">
          <ac:chgData name="Dhanushree M Y" userId="543c32cd94388fe7" providerId="LiveId" clId="{530696F2-C35A-4482-BE6F-5E79894226A1}" dt="2024-01-05T09:22:04.235" v="925"/>
          <ac:spMkLst>
            <pc:docMk/>
            <pc:sldMk cId="3015037449" sldId="357"/>
            <ac:spMk id="365" creationId="{02A632E4-410E-6673-82EE-6853B9C0C2C6}"/>
          </ac:spMkLst>
        </pc:spChg>
        <pc:spChg chg="mod">
          <ac:chgData name="Dhanushree M Y" userId="543c32cd94388fe7" providerId="LiveId" clId="{530696F2-C35A-4482-BE6F-5E79894226A1}" dt="2024-01-05T09:22:04.235" v="925"/>
          <ac:spMkLst>
            <pc:docMk/>
            <pc:sldMk cId="3015037449" sldId="357"/>
            <ac:spMk id="366" creationId="{CA293B6F-A66C-1D42-8D42-836EA995C6BF}"/>
          </ac:spMkLst>
        </pc:spChg>
        <pc:spChg chg="mod">
          <ac:chgData name="Dhanushree M Y" userId="543c32cd94388fe7" providerId="LiveId" clId="{530696F2-C35A-4482-BE6F-5E79894226A1}" dt="2024-01-05T09:22:04.235" v="925"/>
          <ac:spMkLst>
            <pc:docMk/>
            <pc:sldMk cId="3015037449" sldId="357"/>
            <ac:spMk id="367" creationId="{E0B7594E-AE03-44EB-B389-22525EFC0930}"/>
          </ac:spMkLst>
        </pc:spChg>
        <pc:spChg chg="mod">
          <ac:chgData name="Dhanushree M Y" userId="543c32cd94388fe7" providerId="LiveId" clId="{530696F2-C35A-4482-BE6F-5E79894226A1}" dt="2024-01-05T09:22:04.235" v="925"/>
          <ac:spMkLst>
            <pc:docMk/>
            <pc:sldMk cId="3015037449" sldId="357"/>
            <ac:spMk id="368" creationId="{B36FD06B-4325-6194-6DD7-B9D95CC67FCF}"/>
          </ac:spMkLst>
        </pc:spChg>
        <pc:spChg chg="mod">
          <ac:chgData name="Dhanushree M Y" userId="543c32cd94388fe7" providerId="LiveId" clId="{530696F2-C35A-4482-BE6F-5E79894226A1}" dt="2024-01-05T09:22:04.235" v="925"/>
          <ac:spMkLst>
            <pc:docMk/>
            <pc:sldMk cId="3015037449" sldId="357"/>
            <ac:spMk id="369" creationId="{F38D5FBD-7725-E92F-A43B-940DBF2F84C2}"/>
          </ac:spMkLst>
        </pc:spChg>
        <pc:spChg chg="mod">
          <ac:chgData name="Dhanushree M Y" userId="543c32cd94388fe7" providerId="LiveId" clId="{530696F2-C35A-4482-BE6F-5E79894226A1}" dt="2024-01-05T09:22:04.235" v="925"/>
          <ac:spMkLst>
            <pc:docMk/>
            <pc:sldMk cId="3015037449" sldId="357"/>
            <ac:spMk id="370" creationId="{EC52B192-E86B-0271-2DDA-51939213F1B8}"/>
          </ac:spMkLst>
        </pc:spChg>
        <pc:spChg chg="mod">
          <ac:chgData name="Dhanushree M Y" userId="543c32cd94388fe7" providerId="LiveId" clId="{530696F2-C35A-4482-BE6F-5E79894226A1}" dt="2024-01-05T09:22:04.235" v="925"/>
          <ac:spMkLst>
            <pc:docMk/>
            <pc:sldMk cId="3015037449" sldId="357"/>
            <ac:spMk id="371" creationId="{496198AE-6912-1549-B05E-4428A4014729}"/>
          </ac:spMkLst>
        </pc:spChg>
        <pc:spChg chg="mod">
          <ac:chgData name="Dhanushree M Y" userId="543c32cd94388fe7" providerId="LiveId" clId="{530696F2-C35A-4482-BE6F-5E79894226A1}" dt="2024-01-05T09:22:04.235" v="925"/>
          <ac:spMkLst>
            <pc:docMk/>
            <pc:sldMk cId="3015037449" sldId="357"/>
            <ac:spMk id="372" creationId="{DBAD40AE-8509-60C1-FEB9-29C2ADA947AB}"/>
          </ac:spMkLst>
        </pc:spChg>
        <pc:spChg chg="mod">
          <ac:chgData name="Dhanushree M Y" userId="543c32cd94388fe7" providerId="LiveId" clId="{530696F2-C35A-4482-BE6F-5E79894226A1}" dt="2024-01-05T09:22:04.235" v="925"/>
          <ac:spMkLst>
            <pc:docMk/>
            <pc:sldMk cId="3015037449" sldId="357"/>
            <ac:spMk id="373" creationId="{CED7847D-BB47-F621-EA43-ECD1A8D79D4D}"/>
          </ac:spMkLst>
        </pc:spChg>
        <pc:spChg chg="mod">
          <ac:chgData name="Dhanushree M Y" userId="543c32cd94388fe7" providerId="LiveId" clId="{530696F2-C35A-4482-BE6F-5E79894226A1}" dt="2024-01-05T09:22:04.235" v="925"/>
          <ac:spMkLst>
            <pc:docMk/>
            <pc:sldMk cId="3015037449" sldId="357"/>
            <ac:spMk id="374" creationId="{A0947CD0-A4B0-B3BC-DCC0-726D013962DB}"/>
          </ac:spMkLst>
        </pc:spChg>
        <pc:spChg chg="mod">
          <ac:chgData name="Dhanushree M Y" userId="543c32cd94388fe7" providerId="LiveId" clId="{530696F2-C35A-4482-BE6F-5E79894226A1}" dt="2024-01-05T09:22:04.235" v="925"/>
          <ac:spMkLst>
            <pc:docMk/>
            <pc:sldMk cId="3015037449" sldId="357"/>
            <ac:spMk id="375" creationId="{17A622E5-B46C-30F2-AC14-00094BB0EE0C}"/>
          </ac:spMkLst>
        </pc:spChg>
        <pc:spChg chg="mod">
          <ac:chgData name="Dhanushree M Y" userId="543c32cd94388fe7" providerId="LiveId" clId="{530696F2-C35A-4482-BE6F-5E79894226A1}" dt="2024-01-05T09:22:04.235" v="925"/>
          <ac:spMkLst>
            <pc:docMk/>
            <pc:sldMk cId="3015037449" sldId="357"/>
            <ac:spMk id="376" creationId="{3BA04AA9-65FC-772A-1CD9-1F62C155A7A5}"/>
          </ac:spMkLst>
        </pc:spChg>
        <pc:spChg chg="mod">
          <ac:chgData name="Dhanushree M Y" userId="543c32cd94388fe7" providerId="LiveId" clId="{530696F2-C35A-4482-BE6F-5E79894226A1}" dt="2024-01-05T09:22:04.235" v="925"/>
          <ac:spMkLst>
            <pc:docMk/>
            <pc:sldMk cId="3015037449" sldId="357"/>
            <ac:spMk id="377" creationId="{EFC8BADD-4E7B-F25A-EFCF-BA293CE095C0}"/>
          </ac:spMkLst>
        </pc:spChg>
        <pc:spChg chg="mod">
          <ac:chgData name="Dhanushree M Y" userId="543c32cd94388fe7" providerId="LiveId" clId="{530696F2-C35A-4482-BE6F-5E79894226A1}" dt="2024-01-05T09:22:04.235" v="925"/>
          <ac:spMkLst>
            <pc:docMk/>
            <pc:sldMk cId="3015037449" sldId="357"/>
            <ac:spMk id="378" creationId="{DCF1AE5B-FDD1-4E90-B6A9-1790BC8B9E4D}"/>
          </ac:spMkLst>
        </pc:spChg>
        <pc:spChg chg="mod">
          <ac:chgData name="Dhanushree M Y" userId="543c32cd94388fe7" providerId="LiveId" clId="{530696F2-C35A-4482-BE6F-5E79894226A1}" dt="2024-01-05T09:22:04.235" v="925"/>
          <ac:spMkLst>
            <pc:docMk/>
            <pc:sldMk cId="3015037449" sldId="357"/>
            <ac:spMk id="379" creationId="{36A2331A-25B5-56BB-0865-21F8AAB741B2}"/>
          </ac:spMkLst>
        </pc:spChg>
        <pc:spChg chg="mod">
          <ac:chgData name="Dhanushree M Y" userId="543c32cd94388fe7" providerId="LiveId" clId="{530696F2-C35A-4482-BE6F-5E79894226A1}" dt="2024-01-05T09:22:04.235" v="925"/>
          <ac:spMkLst>
            <pc:docMk/>
            <pc:sldMk cId="3015037449" sldId="357"/>
            <ac:spMk id="380" creationId="{1EF818CF-3207-85B7-B739-53D212AA5835}"/>
          </ac:spMkLst>
        </pc:spChg>
        <pc:spChg chg="mod">
          <ac:chgData name="Dhanushree M Y" userId="543c32cd94388fe7" providerId="LiveId" clId="{530696F2-C35A-4482-BE6F-5E79894226A1}" dt="2024-01-05T09:22:04.235" v="925"/>
          <ac:spMkLst>
            <pc:docMk/>
            <pc:sldMk cId="3015037449" sldId="357"/>
            <ac:spMk id="381" creationId="{01D56B9F-6F16-A021-C7C5-9FEFCF7CCB8A}"/>
          </ac:spMkLst>
        </pc:spChg>
        <pc:spChg chg="mod">
          <ac:chgData name="Dhanushree M Y" userId="543c32cd94388fe7" providerId="LiveId" clId="{530696F2-C35A-4482-BE6F-5E79894226A1}" dt="2024-01-05T09:22:04.235" v="925"/>
          <ac:spMkLst>
            <pc:docMk/>
            <pc:sldMk cId="3015037449" sldId="357"/>
            <ac:spMk id="382" creationId="{BA392EEE-E81D-CC2C-3D0A-8D1A09E2AB3A}"/>
          </ac:spMkLst>
        </pc:spChg>
        <pc:spChg chg="mod">
          <ac:chgData name="Dhanushree M Y" userId="543c32cd94388fe7" providerId="LiveId" clId="{530696F2-C35A-4482-BE6F-5E79894226A1}" dt="2024-01-05T09:22:04.235" v="925"/>
          <ac:spMkLst>
            <pc:docMk/>
            <pc:sldMk cId="3015037449" sldId="357"/>
            <ac:spMk id="383" creationId="{1E67EE60-16CE-CFF0-3597-5863E0B4E52D}"/>
          </ac:spMkLst>
        </pc:spChg>
        <pc:spChg chg="mod">
          <ac:chgData name="Dhanushree M Y" userId="543c32cd94388fe7" providerId="LiveId" clId="{530696F2-C35A-4482-BE6F-5E79894226A1}" dt="2024-01-05T09:22:04.235" v="925"/>
          <ac:spMkLst>
            <pc:docMk/>
            <pc:sldMk cId="3015037449" sldId="357"/>
            <ac:spMk id="384" creationId="{17411C3F-2B05-5777-30F0-092E5027EAFD}"/>
          </ac:spMkLst>
        </pc:spChg>
        <pc:spChg chg="mod">
          <ac:chgData name="Dhanushree M Y" userId="543c32cd94388fe7" providerId="LiveId" clId="{530696F2-C35A-4482-BE6F-5E79894226A1}" dt="2024-01-05T09:22:04.235" v="925"/>
          <ac:spMkLst>
            <pc:docMk/>
            <pc:sldMk cId="3015037449" sldId="357"/>
            <ac:spMk id="385" creationId="{CE1F35E2-0B5C-395D-A7FF-BAC3723410ED}"/>
          </ac:spMkLst>
        </pc:spChg>
        <pc:spChg chg="mod">
          <ac:chgData name="Dhanushree M Y" userId="543c32cd94388fe7" providerId="LiveId" clId="{530696F2-C35A-4482-BE6F-5E79894226A1}" dt="2024-01-05T09:22:04.235" v="925"/>
          <ac:spMkLst>
            <pc:docMk/>
            <pc:sldMk cId="3015037449" sldId="357"/>
            <ac:spMk id="386" creationId="{B98BCB72-A5AA-4BD8-2D9D-EE147EF540DE}"/>
          </ac:spMkLst>
        </pc:spChg>
        <pc:spChg chg="mod">
          <ac:chgData name="Dhanushree M Y" userId="543c32cd94388fe7" providerId="LiveId" clId="{530696F2-C35A-4482-BE6F-5E79894226A1}" dt="2024-01-05T09:22:04.235" v="925"/>
          <ac:spMkLst>
            <pc:docMk/>
            <pc:sldMk cId="3015037449" sldId="357"/>
            <ac:spMk id="387" creationId="{CA099E51-CA9F-8828-64CA-777C9CC4EAC3}"/>
          </ac:spMkLst>
        </pc:spChg>
        <pc:spChg chg="mod">
          <ac:chgData name="Dhanushree M Y" userId="543c32cd94388fe7" providerId="LiveId" clId="{530696F2-C35A-4482-BE6F-5E79894226A1}" dt="2024-01-05T09:22:04.235" v="925"/>
          <ac:spMkLst>
            <pc:docMk/>
            <pc:sldMk cId="3015037449" sldId="357"/>
            <ac:spMk id="388" creationId="{8F5A5689-8FD5-692E-8589-C6BEAC4D5D6B}"/>
          </ac:spMkLst>
        </pc:spChg>
        <pc:spChg chg="mod">
          <ac:chgData name="Dhanushree M Y" userId="543c32cd94388fe7" providerId="LiveId" clId="{530696F2-C35A-4482-BE6F-5E79894226A1}" dt="2024-01-05T09:22:04.235" v="925"/>
          <ac:spMkLst>
            <pc:docMk/>
            <pc:sldMk cId="3015037449" sldId="357"/>
            <ac:spMk id="389" creationId="{84BFB1A1-8E57-F0F9-64EB-6849762A567E}"/>
          </ac:spMkLst>
        </pc:spChg>
        <pc:spChg chg="mod">
          <ac:chgData name="Dhanushree M Y" userId="543c32cd94388fe7" providerId="LiveId" clId="{530696F2-C35A-4482-BE6F-5E79894226A1}" dt="2024-01-05T09:22:04.235" v="925"/>
          <ac:spMkLst>
            <pc:docMk/>
            <pc:sldMk cId="3015037449" sldId="357"/>
            <ac:spMk id="390" creationId="{9C3CF6AD-C6F3-5426-15B3-FBDC82BCBF4D}"/>
          </ac:spMkLst>
        </pc:spChg>
        <pc:spChg chg="mod">
          <ac:chgData name="Dhanushree M Y" userId="543c32cd94388fe7" providerId="LiveId" clId="{530696F2-C35A-4482-BE6F-5E79894226A1}" dt="2024-01-05T09:22:04.235" v="925"/>
          <ac:spMkLst>
            <pc:docMk/>
            <pc:sldMk cId="3015037449" sldId="357"/>
            <ac:spMk id="391" creationId="{4B3A46EE-2347-BECD-C898-A699546FDACF}"/>
          </ac:spMkLst>
        </pc:spChg>
        <pc:spChg chg="mod">
          <ac:chgData name="Dhanushree M Y" userId="543c32cd94388fe7" providerId="LiveId" clId="{530696F2-C35A-4482-BE6F-5E79894226A1}" dt="2024-01-05T09:22:04.235" v="925"/>
          <ac:spMkLst>
            <pc:docMk/>
            <pc:sldMk cId="3015037449" sldId="357"/>
            <ac:spMk id="392" creationId="{C6437D9D-3160-A758-25D1-7BEF4F1FA1FB}"/>
          </ac:spMkLst>
        </pc:spChg>
        <pc:spChg chg="mod">
          <ac:chgData name="Dhanushree M Y" userId="543c32cd94388fe7" providerId="LiveId" clId="{530696F2-C35A-4482-BE6F-5E79894226A1}" dt="2024-01-05T09:22:04.235" v="925"/>
          <ac:spMkLst>
            <pc:docMk/>
            <pc:sldMk cId="3015037449" sldId="357"/>
            <ac:spMk id="393" creationId="{D0261D16-A628-31FA-AFC4-A68C52E5E1D6}"/>
          </ac:spMkLst>
        </pc:spChg>
        <pc:spChg chg="mod">
          <ac:chgData name="Dhanushree M Y" userId="543c32cd94388fe7" providerId="LiveId" clId="{530696F2-C35A-4482-BE6F-5E79894226A1}" dt="2024-01-05T09:22:04.235" v="925"/>
          <ac:spMkLst>
            <pc:docMk/>
            <pc:sldMk cId="3015037449" sldId="357"/>
            <ac:spMk id="394" creationId="{F688127E-1071-5E95-B39A-B159EB5B9BFD}"/>
          </ac:spMkLst>
        </pc:spChg>
        <pc:spChg chg="mod">
          <ac:chgData name="Dhanushree M Y" userId="543c32cd94388fe7" providerId="LiveId" clId="{530696F2-C35A-4482-BE6F-5E79894226A1}" dt="2024-01-05T09:22:04.235" v="925"/>
          <ac:spMkLst>
            <pc:docMk/>
            <pc:sldMk cId="3015037449" sldId="357"/>
            <ac:spMk id="395" creationId="{2FCB3B47-BE07-F9E1-15D5-E33B87D0328C}"/>
          </ac:spMkLst>
        </pc:spChg>
        <pc:spChg chg="mod">
          <ac:chgData name="Dhanushree M Y" userId="543c32cd94388fe7" providerId="LiveId" clId="{530696F2-C35A-4482-BE6F-5E79894226A1}" dt="2024-01-05T09:22:04.235" v="925"/>
          <ac:spMkLst>
            <pc:docMk/>
            <pc:sldMk cId="3015037449" sldId="357"/>
            <ac:spMk id="396" creationId="{5F4CEF36-344C-8357-D065-FADCAE5B7581}"/>
          </ac:spMkLst>
        </pc:spChg>
        <pc:spChg chg="mod">
          <ac:chgData name="Dhanushree M Y" userId="543c32cd94388fe7" providerId="LiveId" clId="{530696F2-C35A-4482-BE6F-5E79894226A1}" dt="2024-01-05T09:22:04.235" v="925"/>
          <ac:spMkLst>
            <pc:docMk/>
            <pc:sldMk cId="3015037449" sldId="357"/>
            <ac:spMk id="397" creationId="{FE76A610-4683-19D7-123B-D49D45D6BD35}"/>
          </ac:spMkLst>
        </pc:spChg>
        <pc:spChg chg="mod">
          <ac:chgData name="Dhanushree M Y" userId="543c32cd94388fe7" providerId="LiveId" clId="{530696F2-C35A-4482-BE6F-5E79894226A1}" dt="2024-01-05T09:22:04.235" v="925"/>
          <ac:spMkLst>
            <pc:docMk/>
            <pc:sldMk cId="3015037449" sldId="357"/>
            <ac:spMk id="398" creationId="{0BED82A0-4411-46E8-7CA5-1C9631C1270E}"/>
          </ac:spMkLst>
        </pc:spChg>
        <pc:spChg chg="mod">
          <ac:chgData name="Dhanushree M Y" userId="543c32cd94388fe7" providerId="LiveId" clId="{530696F2-C35A-4482-BE6F-5E79894226A1}" dt="2024-01-05T09:22:04.235" v="925"/>
          <ac:spMkLst>
            <pc:docMk/>
            <pc:sldMk cId="3015037449" sldId="357"/>
            <ac:spMk id="399" creationId="{B7887620-CBC4-2178-8EA5-06C472ADE5DA}"/>
          </ac:spMkLst>
        </pc:spChg>
        <pc:spChg chg="mod">
          <ac:chgData name="Dhanushree M Y" userId="543c32cd94388fe7" providerId="LiveId" clId="{530696F2-C35A-4482-BE6F-5E79894226A1}" dt="2024-01-05T09:22:04.235" v="925"/>
          <ac:spMkLst>
            <pc:docMk/>
            <pc:sldMk cId="3015037449" sldId="357"/>
            <ac:spMk id="400" creationId="{0AEDDB82-9A1E-F7D4-C245-BFBE577E8CAB}"/>
          </ac:spMkLst>
        </pc:spChg>
        <pc:spChg chg="mod">
          <ac:chgData name="Dhanushree M Y" userId="543c32cd94388fe7" providerId="LiveId" clId="{530696F2-C35A-4482-BE6F-5E79894226A1}" dt="2024-01-05T09:22:04.235" v="925"/>
          <ac:spMkLst>
            <pc:docMk/>
            <pc:sldMk cId="3015037449" sldId="357"/>
            <ac:spMk id="401" creationId="{D7E6ADCC-375B-0F0A-98B1-0CEDE7A4D158}"/>
          </ac:spMkLst>
        </pc:spChg>
        <pc:spChg chg="mod">
          <ac:chgData name="Dhanushree M Y" userId="543c32cd94388fe7" providerId="LiveId" clId="{530696F2-C35A-4482-BE6F-5E79894226A1}" dt="2024-01-05T09:22:04.235" v="925"/>
          <ac:spMkLst>
            <pc:docMk/>
            <pc:sldMk cId="3015037449" sldId="357"/>
            <ac:spMk id="402" creationId="{F1AC7D1A-F4C4-6704-0568-BBEB8A1A1378}"/>
          </ac:spMkLst>
        </pc:spChg>
        <pc:spChg chg="mod">
          <ac:chgData name="Dhanushree M Y" userId="543c32cd94388fe7" providerId="LiveId" clId="{530696F2-C35A-4482-BE6F-5E79894226A1}" dt="2024-01-05T09:22:04.235" v="925"/>
          <ac:spMkLst>
            <pc:docMk/>
            <pc:sldMk cId="3015037449" sldId="357"/>
            <ac:spMk id="403" creationId="{2AAB7F9F-53AC-48CE-9D9E-29C4273E5B4B}"/>
          </ac:spMkLst>
        </pc:spChg>
        <pc:spChg chg="mod">
          <ac:chgData name="Dhanushree M Y" userId="543c32cd94388fe7" providerId="LiveId" clId="{530696F2-C35A-4482-BE6F-5E79894226A1}" dt="2024-01-05T09:22:04.235" v="925"/>
          <ac:spMkLst>
            <pc:docMk/>
            <pc:sldMk cId="3015037449" sldId="357"/>
            <ac:spMk id="404" creationId="{4125FAEE-236E-96DC-B4D2-9DE4F6C91A33}"/>
          </ac:spMkLst>
        </pc:spChg>
        <pc:spChg chg="mod">
          <ac:chgData name="Dhanushree M Y" userId="543c32cd94388fe7" providerId="LiveId" clId="{530696F2-C35A-4482-BE6F-5E79894226A1}" dt="2024-01-05T09:22:04.235" v="925"/>
          <ac:spMkLst>
            <pc:docMk/>
            <pc:sldMk cId="3015037449" sldId="357"/>
            <ac:spMk id="405" creationId="{69EC8B9E-D397-E145-CFEE-D981F97B6AB3}"/>
          </ac:spMkLst>
        </pc:spChg>
        <pc:spChg chg="mod">
          <ac:chgData name="Dhanushree M Y" userId="543c32cd94388fe7" providerId="LiveId" clId="{530696F2-C35A-4482-BE6F-5E79894226A1}" dt="2024-01-05T09:22:04.235" v="925"/>
          <ac:spMkLst>
            <pc:docMk/>
            <pc:sldMk cId="3015037449" sldId="357"/>
            <ac:spMk id="406" creationId="{40C6D1B5-72A2-050E-23F0-3A0B1BFA75CE}"/>
          </ac:spMkLst>
        </pc:spChg>
        <pc:spChg chg="mod">
          <ac:chgData name="Dhanushree M Y" userId="543c32cd94388fe7" providerId="LiveId" clId="{530696F2-C35A-4482-BE6F-5E79894226A1}" dt="2024-01-05T09:22:04.235" v="925"/>
          <ac:spMkLst>
            <pc:docMk/>
            <pc:sldMk cId="3015037449" sldId="357"/>
            <ac:spMk id="407" creationId="{C4322691-E69C-B265-375D-1779804FA240}"/>
          </ac:spMkLst>
        </pc:spChg>
        <pc:spChg chg="mod">
          <ac:chgData name="Dhanushree M Y" userId="543c32cd94388fe7" providerId="LiveId" clId="{530696F2-C35A-4482-BE6F-5E79894226A1}" dt="2024-01-05T09:22:04.235" v="925"/>
          <ac:spMkLst>
            <pc:docMk/>
            <pc:sldMk cId="3015037449" sldId="357"/>
            <ac:spMk id="408" creationId="{1BEA4930-C121-26D6-B948-FF9D47497D48}"/>
          </ac:spMkLst>
        </pc:spChg>
        <pc:spChg chg="mod">
          <ac:chgData name="Dhanushree M Y" userId="543c32cd94388fe7" providerId="LiveId" clId="{530696F2-C35A-4482-BE6F-5E79894226A1}" dt="2024-01-05T09:22:04.235" v="925"/>
          <ac:spMkLst>
            <pc:docMk/>
            <pc:sldMk cId="3015037449" sldId="357"/>
            <ac:spMk id="409" creationId="{8C9825CB-7AD6-6CA0-619E-206FC71F4336}"/>
          </ac:spMkLst>
        </pc:spChg>
        <pc:spChg chg="mod">
          <ac:chgData name="Dhanushree M Y" userId="543c32cd94388fe7" providerId="LiveId" clId="{530696F2-C35A-4482-BE6F-5E79894226A1}" dt="2024-01-05T09:22:04.235" v="925"/>
          <ac:spMkLst>
            <pc:docMk/>
            <pc:sldMk cId="3015037449" sldId="357"/>
            <ac:spMk id="410" creationId="{397EFAA6-3475-C195-42E7-AA245A4033A8}"/>
          </ac:spMkLst>
        </pc:spChg>
        <pc:spChg chg="mod">
          <ac:chgData name="Dhanushree M Y" userId="543c32cd94388fe7" providerId="LiveId" clId="{530696F2-C35A-4482-BE6F-5E79894226A1}" dt="2024-01-05T09:22:04.235" v="925"/>
          <ac:spMkLst>
            <pc:docMk/>
            <pc:sldMk cId="3015037449" sldId="357"/>
            <ac:spMk id="411" creationId="{879AA672-22C0-FDBB-92A5-AC3E4B8C34EC}"/>
          </ac:spMkLst>
        </pc:spChg>
        <pc:spChg chg="mod">
          <ac:chgData name="Dhanushree M Y" userId="543c32cd94388fe7" providerId="LiveId" clId="{530696F2-C35A-4482-BE6F-5E79894226A1}" dt="2024-01-05T09:22:04.235" v="925"/>
          <ac:spMkLst>
            <pc:docMk/>
            <pc:sldMk cId="3015037449" sldId="357"/>
            <ac:spMk id="412" creationId="{02DBCE60-5958-E5BF-8706-DE062D75258A}"/>
          </ac:spMkLst>
        </pc:spChg>
        <pc:spChg chg="mod">
          <ac:chgData name="Dhanushree M Y" userId="543c32cd94388fe7" providerId="LiveId" clId="{530696F2-C35A-4482-BE6F-5E79894226A1}" dt="2024-01-05T09:22:04.235" v="925"/>
          <ac:spMkLst>
            <pc:docMk/>
            <pc:sldMk cId="3015037449" sldId="357"/>
            <ac:spMk id="413" creationId="{6F7D86A4-DBBF-B725-E375-D4B0EC41CAB6}"/>
          </ac:spMkLst>
        </pc:spChg>
        <pc:spChg chg="mod">
          <ac:chgData name="Dhanushree M Y" userId="543c32cd94388fe7" providerId="LiveId" clId="{530696F2-C35A-4482-BE6F-5E79894226A1}" dt="2024-01-05T09:22:04.235" v="925"/>
          <ac:spMkLst>
            <pc:docMk/>
            <pc:sldMk cId="3015037449" sldId="357"/>
            <ac:spMk id="414" creationId="{C7200F20-B2E8-5631-4AD3-70B88F56DE1F}"/>
          </ac:spMkLst>
        </pc:spChg>
        <pc:spChg chg="mod">
          <ac:chgData name="Dhanushree M Y" userId="543c32cd94388fe7" providerId="LiveId" clId="{530696F2-C35A-4482-BE6F-5E79894226A1}" dt="2024-01-05T09:22:04.235" v="925"/>
          <ac:spMkLst>
            <pc:docMk/>
            <pc:sldMk cId="3015037449" sldId="357"/>
            <ac:spMk id="415" creationId="{6E739E25-08F6-B1A1-DA7F-AEF4E7B42134}"/>
          </ac:spMkLst>
        </pc:spChg>
        <pc:spChg chg="mod">
          <ac:chgData name="Dhanushree M Y" userId="543c32cd94388fe7" providerId="LiveId" clId="{530696F2-C35A-4482-BE6F-5E79894226A1}" dt="2024-01-05T09:22:04.235" v="925"/>
          <ac:spMkLst>
            <pc:docMk/>
            <pc:sldMk cId="3015037449" sldId="357"/>
            <ac:spMk id="416" creationId="{B2A79EDF-8D4D-D06B-C072-6AFE0EA1A528}"/>
          </ac:spMkLst>
        </pc:spChg>
        <pc:spChg chg="mod">
          <ac:chgData name="Dhanushree M Y" userId="543c32cd94388fe7" providerId="LiveId" clId="{530696F2-C35A-4482-BE6F-5E79894226A1}" dt="2024-01-05T09:22:04.235" v="925"/>
          <ac:spMkLst>
            <pc:docMk/>
            <pc:sldMk cId="3015037449" sldId="357"/>
            <ac:spMk id="417" creationId="{79C03430-6276-10E9-65B6-3907A6B4B671}"/>
          </ac:spMkLst>
        </pc:spChg>
        <pc:spChg chg="mod">
          <ac:chgData name="Dhanushree M Y" userId="543c32cd94388fe7" providerId="LiveId" clId="{530696F2-C35A-4482-BE6F-5E79894226A1}" dt="2024-01-05T09:22:04.235" v="925"/>
          <ac:spMkLst>
            <pc:docMk/>
            <pc:sldMk cId="3015037449" sldId="357"/>
            <ac:spMk id="418" creationId="{8FF613E6-D4BE-80FB-FDDF-4A2A4F6F7E65}"/>
          </ac:spMkLst>
        </pc:spChg>
        <pc:spChg chg="mod">
          <ac:chgData name="Dhanushree M Y" userId="543c32cd94388fe7" providerId="LiveId" clId="{530696F2-C35A-4482-BE6F-5E79894226A1}" dt="2024-01-05T09:22:04.235" v="925"/>
          <ac:spMkLst>
            <pc:docMk/>
            <pc:sldMk cId="3015037449" sldId="357"/>
            <ac:spMk id="419" creationId="{8DC95A89-0390-73A9-5250-487729A77C93}"/>
          </ac:spMkLst>
        </pc:spChg>
        <pc:spChg chg="mod">
          <ac:chgData name="Dhanushree M Y" userId="543c32cd94388fe7" providerId="LiveId" clId="{530696F2-C35A-4482-BE6F-5E79894226A1}" dt="2024-01-05T09:22:04.235" v="925"/>
          <ac:spMkLst>
            <pc:docMk/>
            <pc:sldMk cId="3015037449" sldId="357"/>
            <ac:spMk id="420" creationId="{AB5C27AF-86AA-D508-0AB4-6E35053BDBCD}"/>
          </ac:spMkLst>
        </pc:spChg>
        <pc:spChg chg="mod">
          <ac:chgData name="Dhanushree M Y" userId="543c32cd94388fe7" providerId="LiveId" clId="{530696F2-C35A-4482-BE6F-5E79894226A1}" dt="2024-01-05T09:22:04.235" v="925"/>
          <ac:spMkLst>
            <pc:docMk/>
            <pc:sldMk cId="3015037449" sldId="357"/>
            <ac:spMk id="421" creationId="{71C66FD9-79D8-0E79-FE2C-9F6917C2C4D8}"/>
          </ac:spMkLst>
        </pc:spChg>
        <pc:spChg chg="mod">
          <ac:chgData name="Dhanushree M Y" userId="543c32cd94388fe7" providerId="LiveId" clId="{530696F2-C35A-4482-BE6F-5E79894226A1}" dt="2024-01-05T09:22:04.235" v="925"/>
          <ac:spMkLst>
            <pc:docMk/>
            <pc:sldMk cId="3015037449" sldId="357"/>
            <ac:spMk id="422" creationId="{81FC7856-7A07-4C91-8CE4-63DE383DB18D}"/>
          </ac:spMkLst>
        </pc:spChg>
        <pc:spChg chg="mod">
          <ac:chgData name="Dhanushree M Y" userId="543c32cd94388fe7" providerId="LiveId" clId="{530696F2-C35A-4482-BE6F-5E79894226A1}" dt="2024-01-05T09:22:04.235" v="925"/>
          <ac:spMkLst>
            <pc:docMk/>
            <pc:sldMk cId="3015037449" sldId="357"/>
            <ac:spMk id="423" creationId="{8734EF3F-FBD1-EC50-2FB7-902CC1A6237E}"/>
          </ac:spMkLst>
        </pc:spChg>
        <pc:spChg chg="mod">
          <ac:chgData name="Dhanushree M Y" userId="543c32cd94388fe7" providerId="LiveId" clId="{530696F2-C35A-4482-BE6F-5E79894226A1}" dt="2024-01-05T09:22:04.235" v="925"/>
          <ac:spMkLst>
            <pc:docMk/>
            <pc:sldMk cId="3015037449" sldId="357"/>
            <ac:spMk id="424" creationId="{16400AD5-99CB-4FD7-D3D3-B97EF6857DB8}"/>
          </ac:spMkLst>
        </pc:spChg>
        <pc:spChg chg="mod">
          <ac:chgData name="Dhanushree M Y" userId="543c32cd94388fe7" providerId="LiveId" clId="{530696F2-C35A-4482-BE6F-5E79894226A1}" dt="2024-01-05T09:22:04.235" v="925"/>
          <ac:spMkLst>
            <pc:docMk/>
            <pc:sldMk cId="3015037449" sldId="357"/>
            <ac:spMk id="425" creationId="{610C4C68-13E1-72D2-5012-E87F4039221B}"/>
          </ac:spMkLst>
        </pc:spChg>
        <pc:spChg chg="mod">
          <ac:chgData name="Dhanushree M Y" userId="543c32cd94388fe7" providerId="LiveId" clId="{530696F2-C35A-4482-BE6F-5E79894226A1}" dt="2024-01-05T09:22:04.235" v="925"/>
          <ac:spMkLst>
            <pc:docMk/>
            <pc:sldMk cId="3015037449" sldId="357"/>
            <ac:spMk id="426" creationId="{E7B8C441-2252-7B65-B145-2FF63EAC60C6}"/>
          </ac:spMkLst>
        </pc:spChg>
        <pc:spChg chg="mod">
          <ac:chgData name="Dhanushree M Y" userId="543c32cd94388fe7" providerId="LiveId" clId="{530696F2-C35A-4482-BE6F-5E79894226A1}" dt="2024-01-05T09:22:04.235" v="925"/>
          <ac:spMkLst>
            <pc:docMk/>
            <pc:sldMk cId="3015037449" sldId="357"/>
            <ac:spMk id="427" creationId="{883F2ED5-3E74-6ADA-3F35-12CCA9C01D13}"/>
          </ac:spMkLst>
        </pc:spChg>
        <pc:spChg chg="mod">
          <ac:chgData name="Dhanushree M Y" userId="543c32cd94388fe7" providerId="LiveId" clId="{530696F2-C35A-4482-BE6F-5E79894226A1}" dt="2024-01-05T09:22:04.235" v="925"/>
          <ac:spMkLst>
            <pc:docMk/>
            <pc:sldMk cId="3015037449" sldId="357"/>
            <ac:spMk id="428" creationId="{A04991F8-94E2-74B9-A888-F15ED77C946B}"/>
          </ac:spMkLst>
        </pc:spChg>
        <pc:spChg chg="mod">
          <ac:chgData name="Dhanushree M Y" userId="543c32cd94388fe7" providerId="LiveId" clId="{530696F2-C35A-4482-BE6F-5E79894226A1}" dt="2024-01-05T09:22:04.235" v="925"/>
          <ac:spMkLst>
            <pc:docMk/>
            <pc:sldMk cId="3015037449" sldId="357"/>
            <ac:spMk id="429" creationId="{DFCBF422-6783-6256-D32B-BE3A9358044E}"/>
          </ac:spMkLst>
        </pc:spChg>
        <pc:spChg chg="mod">
          <ac:chgData name="Dhanushree M Y" userId="543c32cd94388fe7" providerId="LiveId" clId="{530696F2-C35A-4482-BE6F-5E79894226A1}" dt="2024-01-05T09:22:04.235" v="925"/>
          <ac:spMkLst>
            <pc:docMk/>
            <pc:sldMk cId="3015037449" sldId="357"/>
            <ac:spMk id="430" creationId="{5F571E53-864A-F4C8-B577-E18CF0438893}"/>
          </ac:spMkLst>
        </pc:spChg>
        <pc:spChg chg="mod">
          <ac:chgData name="Dhanushree M Y" userId="543c32cd94388fe7" providerId="LiveId" clId="{530696F2-C35A-4482-BE6F-5E79894226A1}" dt="2024-01-05T09:22:04.235" v="925"/>
          <ac:spMkLst>
            <pc:docMk/>
            <pc:sldMk cId="3015037449" sldId="357"/>
            <ac:spMk id="431" creationId="{68C2347F-DEB0-4261-3E40-6C6B722D7411}"/>
          </ac:spMkLst>
        </pc:spChg>
        <pc:spChg chg="mod">
          <ac:chgData name="Dhanushree M Y" userId="543c32cd94388fe7" providerId="LiveId" clId="{530696F2-C35A-4482-BE6F-5E79894226A1}" dt="2024-01-05T09:22:04.235" v="925"/>
          <ac:spMkLst>
            <pc:docMk/>
            <pc:sldMk cId="3015037449" sldId="357"/>
            <ac:spMk id="432" creationId="{56438E9A-ADB7-89CD-45F3-2AB2C2BD3B63}"/>
          </ac:spMkLst>
        </pc:spChg>
        <pc:spChg chg="mod">
          <ac:chgData name="Dhanushree M Y" userId="543c32cd94388fe7" providerId="LiveId" clId="{530696F2-C35A-4482-BE6F-5E79894226A1}" dt="2024-01-05T09:22:04.235" v="925"/>
          <ac:spMkLst>
            <pc:docMk/>
            <pc:sldMk cId="3015037449" sldId="357"/>
            <ac:spMk id="433" creationId="{44B00916-AF2A-644E-0A01-CE31F84BCFD5}"/>
          </ac:spMkLst>
        </pc:spChg>
        <pc:spChg chg="mod">
          <ac:chgData name="Dhanushree M Y" userId="543c32cd94388fe7" providerId="LiveId" clId="{530696F2-C35A-4482-BE6F-5E79894226A1}" dt="2024-01-05T09:22:04.235" v="925"/>
          <ac:spMkLst>
            <pc:docMk/>
            <pc:sldMk cId="3015037449" sldId="357"/>
            <ac:spMk id="434" creationId="{640F6EB0-4DF8-24C2-2560-12982A957090}"/>
          </ac:spMkLst>
        </pc:spChg>
        <pc:spChg chg="mod">
          <ac:chgData name="Dhanushree M Y" userId="543c32cd94388fe7" providerId="LiveId" clId="{530696F2-C35A-4482-BE6F-5E79894226A1}" dt="2024-01-05T09:22:04.235" v="925"/>
          <ac:spMkLst>
            <pc:docMk/>
            <pc:sldMk cId="3015037449" sldId="357"/>
            <ac:spMk id="435" creationId="{9C856E42-B5B7-4EF1-F10B-68FCEB418E89}"/>
          </ac:spMkLst>
        </pc:spChg>
        <pc:spChg chg="mod">
          <ac:chgData name="Dhanushree M Y" userId="543c32cd94388fe7" providerId="LiveId" clId="{530696F2-C35A-4482-BE6F-5E79894226A1}" dt="2024-01-05T09:22:04.235" v="925"/>
          <ac:spMkLst>
            <pc:docMk/>
            <pc:sldMk cId="3015037449" sldId="357"/>
            <ac:spMk id="436" creationId="{BE39C86F-2F15-DBCF-F70C-783D834D4864}"/>
          </ac:spMkLst>
        </pc:spChg>
        <pc:spChg chg="mod">
          <ac:chgData name="Dhanushree M Y" userId="543c32cd94388fe7" providerId="LiveId" clId="{530696F2-C35A-4482-BE6F-5E79894226A1}" dt="2024-01-05T09:22:04.235" v="925"/>
          <ac:spMkLst>
            <pc:docMk/>
            <pc:sldMk cId="3015037449" sldId="357"/>
            <ac:spMk id="437" creationId="{4A05B0C6-1789-989D-7F70-C457B061F33C}"/>
          </ac:spMkLst>
        </pc:spChg>
        <pc:spChg chg="mod">
          <ac:chgData name="Dhanushree M Y" userId="543c32cd94388fe7" providerId="LiveId" clId="{530696F2-C35A-4482-BE6F-5E79894226A1}" dt="2024-01-05T09:22:04.235" v="925"/>
          <ac:spMkLst>
            <pc:docMk/>
            <pc:sldMk cId="3015037449" sldId="357"/>
            <ac:spMk id="438" creationId="{B4800A2C-2EC2-3DE3-3184-4AFB23DBC1FB}"/>
          </ac:spMkLst>
        </pc:spChg>
        <pc:spChg chg="mod">
          <ac:chgData name="Dhanushree M Y" userId="543c32cd94388fe7" providerId="LiveId" clId="{530696F2-C35A-4482-BE6F-5E79894226A1}" dt="2024-01-05T09:22:04.235" v="925"/>
          <ac:spMkLst>
            <pc:docMk/>
            <pc:sldMk cId="3015037449" sldId="357"/>
            <ac:spMk id="439" creationId="{EC6E07CC-0E06-7D5D-FACD-19A07CD2B2C6}"/>
          </ac:spMkLst>
        </pc:spChg>
        <pc:spChg chg="mod">
          <ac:chgData name="Dhanushree M Y" userId="543c32cd94388fe7" providerId="LiveId" clId="{530696F2-C35A-4482-BE6F-5E79894226A1}" dt="2024-01-05T09:22:04.235" v="925"/>
          <ac:spMkLst>
            <pc:docMk/>
            <pc:sldMk cId="3015037449" sldId="357"/>
            <ac:spMk id="440" creationId="{74A7EA31-E88E-60C4-1307-39E9CCC1221B}"/>
          </ac:spMkLst>
        </pc:spChg>
        <pc:spChg chg="mod">
          <ac:chgData name="Dhanushree M Y" userId="543c32cd94388fe7" providerId="LiveId" clId="{530696F2-C35A-4482-BE6F-5E79894226A1}" dt="2024-01-05T09:22:04.235" v="925"/>
          <ac:spMkLst>
            <pc:docMk/>
            <pc:sldMk cId="3015037449" sldId="357"/>
            <ac:spMk id="441" creationId="{62337456-906E-B2A1-C7C8-25A7F57A6CBC}"/>
          </ac:spMkLst>
        </pc:spChg>
        <pc:spChg chg="mod">
          <ac:chgData name="Dhanushree M Y" userId="543c32cd94388fe7" providerId="LiveId" clId="{530696F2-C35A-4482-BE6F-5E79894226A1}" dt="2024-01-05T09:22:04.235" v="925"/>
          <ac:spMkLst>
            <pc:docMk/>
            <pc:sldMk cId="3015037449" sldId="357"/>
            <ac:spMk id="442" creationId="{0A17063D-18DF-CD65-60D9-E094366A88A5}"/>
          </ac:spMkLst>
        </pc:spChg>
        <pc:spChg chg="mod">
          <ac:chgData name="Dhanushree M Y" userId="543c32cd94388fe7" providerId="LiveId" clId="{530696F2-C35A-4482-BE6F-5E79894226A1}" dt="2024-01-05T09:22:04.235" v="925"/>
          <ac:spMkLst>
            <pc:docMk/>
            <pc:sldMk cId="3015037449" sldId="357"/>
            <ac:spMk id="443" creationId="{45944706-520F-A75C-28F3-CC8F2607F73B}"/>
          </ac:spMkLst>
        </pc:spChg>
        <pc:spChg chg="mod">
          <ac:chgData name="Dhanushree M Y" userId="543c32cd94388fe7" providerId="LiveId" clId="{530696F2-C35A-4482-BE6F-5E79894226A1}" dt="2024-01-05T09:22:04.235" v="925"/>
          <ac:spMkLst>
            <pc:docMk/>
            <pc:sldMk cId="3015037449" sldId="357"/>
            <ac:spMk id="444" creationId="{89136DC2-CD1D-526C-8450-9FED61DAEDDB}"/>
          </ac:spMkLst>
        </pc:spChg>
        <pc:spChg chg="mod">
          <ac:chgData name="Dhanushree M Y" userId="543c32cd94388fe7" providerId="LiveId" clId="{530696F2-C35A-4482-BE6F-5E79894226A1}" dt="2024-01-05T09:22:04.235" v="925"/>
          <ac:spMkLst>
            <pc:docMk/>
            <pc:sldMk cId="3015037449" sldId="357"/>
            <ac:spMk id="445" creationId="{3CFA7229-37F4-3495-44C3-1151C952F05A}"/>
          </ac:spMkLst>
        </pc:spChg>
        <pc:spChg chg="mod">
          <ac:chgData name="Dhanushree M Y" userId="543c32cd94388fe7" providerId="LiveId" clId="{530696F2-C35A-4482-BE6F-5E79894226A1}" dt="2024-01-05T09:22:04.235" v="925"/>
          <ac:spMkLst>
            <pc:docMk/>
            <pc:sldMk cId="3015037449" sldId="357"/>
            <ac:spMk id="446" creationId="{193CB9B1-B4F1-D0FC-20E1-205CAA370455}"/>
          </ac:spMkLst>
        </pc:spChg>
        <pc:spChg chg="mod">
          <ac:chgData name="Dhanushree M Y" userId="543c32cd94388fe7" providerId="LiveId" clId="{530696F2-C35A-4482-BE6F-5E79894226A1}" dt="2024-01-05T09:22:04.235" v="925"/>
          <ac:spMkLst>
            <pc:docMk/>
            <pc:sldMk cId="3015037449" sldId="357"/>
            <ac:spMk id="447" creationId="{EFFEE24E-F45D-45EE-9929-80B3FC45EDC0}"/>
          </ac:spMkLst>
        </pc:spChg>
        <pc:spChg chg="mod">
          <ac:chgData name="Dhanushree M Y" userId="543c32cd94388fe7" providerId="LiveId" clId="{530696F2-C35A-4482-BE6F-5E79894226A1}" dt="2024-01-05T09:22:04.235" v="925"/>
          <ac:spMkLst>
            <pc:docMk/>
            <pc:sldMk cId="3015037449" sldId="357"/>
            <ac:spMk id="448" creationId="{D2103A7B-4E5F-066D-D0F2-7014A1A10749}"/>
          </ac:spMkLst>
        </pc:spChg>
        <pc:spChg chg="mod">
          <ac:chgData name="Dhanushree M Y" userId="543c32cd94388fe7" providerId="LiveId" clId="{530696F2-C35A-4482-BE6F-5E79894226A1}" dt="2024-01-05T09:22:04.235" v="925"/>
          <ac:spMkLst>
            <pc:docMk/>
            <pc:sldMk cId="3015037449" sldId="357"/>
            <ac:spMk id="449" creationId="{660BF2B7-E32E-30F0-6BC2-D2CF8B10D993}"/>
          </ac:spMkLst>
        </pc:spChg>
        <pc:spChg chg="mod">
          <ac:chgData name="Dhanushree M Y" userId="543c32cd94388fe7" providerId="LiveId" clId="{530696F2-C35A-4482-BE6F-5E79894226A1}" dt="2024-01-05T09:22:04.235" v="925"/>
          <ac:spMkLst>
            <pc:docMk/>
            <pc:sldMk cId="3015037449" sldId="357"/>
            <ac:spMk id="450" creationId="{A5743081-C27F-70CB-800A-10F8D87BA4FA}"/>
          </ac:spMkLst>
        </pc:spChg>
        <pc:spChg chg="mod">
          <ac:chgData name="Dhanushree M Y" userId="543c32cd94388fe7" providerId="LiveId" clId="{530696F2-C35A-4482-BE6F-5E79894226A1}" dt="2024-01-05T09:22:04.235" v="925"/>
          <ac:spMkLst>
            <pc:docMk/>
            <pc:sldMk cId="3015037449" sldId="357"/>
            <ac:spMk id="451" creationId="{8A0E2FAC-B175-EFB7-C155-758F1AEE033C}"/>
          </ac:spMkLst>
        </pc:spChg>
        <pc:spChg chg="mod">
          <ac:chgData name="Dhanushree M Y" userId="543c32cd94388fe7" providerId="LiveId" clId="{530696F2-C35A-4482-BE6F-5E79894226A1}" dt="2024-01-05T09:22:04.235" v="925"/>
          <ac:spMkLst>
            <pc:docMk/>
            <pc:sldMk cId="3015037449" sldId="357"/>
            <ac:spMk id="452" creationId="{6AB3CB8D-2E1C-6C9F-2C1A-FB2E07998E72}"/>
          </ac:spMkLst>
        </pc:spChg>
        <pc:spChg chg="mod">
          <ac:chgData name="Dhanushree M Y" userId="543c32cd94388fe7" providerId="LiveId" clId="{530696F2-C35A-4482-BE6F-5E79894226A1}" dt="2024-01-05T09:22:04.235" v="925"/>
          <ac:spMkLst>
            <pc:docMk/>
            <pc:sldMk cId="3015037449" sldId="357"/>
            <ac:spMk id="453" creationId="{F0206731-6F92-A7E7-80DC-3F3E3C6FDFFD}"/>
          </ac:spMkLst>
        </pc:spChg>
        <pc:spChg chg="mod">
          <ac:chgData name="Dhanushree M Y" userId="543c32cd94388fe7" providerId="LiveId" clId="{530696F2-C35A-4482-BE6F-5E79894226A1}" dt="2024-01-05T09:22:04.235" v="925"/>
          <ac:spMkLst>
            <pc:docMk/>
            <pc:sldMk cId="3015037449" sldId="357"/>
            <ac:spMk id="454" creationId="{19395E2E-6295-BAA0-7270-575C89B74A89}"/>
          </ac:spMkLst>
        </pc:spChg>
        <pc:spChg chg="mod">
          <ac:chgData name="Dhanushree M Y" userId="543c32cd94388fe7" providerId="LiveId" clId="{530696F2-C35A-4482-BE6F-5E79894226A1}" dt="2024-01-05T09:22:04.235" v="925"/>
          <ac:spMkLst>
            <pc:docMk/>
            <pc:sldMk cId="3015037449" sldId="357"/>
            <ac:spMk id="455" creationId="{FE400DA3-17AE-3E1C-C892-922BF093CAEB}"/>
          </ac:spMkLst>
        </pc:spChg>
        <pc:spChg chg="mod">
          <ac:chgData name="Dhanushree M Y" userId="543c32cd94388fe7" providerId="LiveId" clId="{530696F2-C35A-4482-BE6F-5E79894226A1}" dt="2024-01-05T09:22:04.235" v="925"/>
          <ac:spMkLst>
            <pc:docMk/>
            <pc:sldMk cId="3015037449" sldId="357"/>
            <ac:spMk id="456" creationId="{06DA76B4-444E-1D1F-EC41-DA19C5FF2EDE}"/>
          </ac:spMkLst>
        </pc:spChg>
        <pc:spChg chg="mod">
          <ac:chgData name="Dhanushree M Y" userId="543c32cd94388fe7" providerId="LiveId" clId="{530696F2-C35A-4482-BE6F-5E79894226A1}" dt="2024-01-05T09:22:04.235" v="925"/>
          <ac:spMkLst>
            <pc:docMk/>
            <pc:sldMk cId="3015037449" sldId="357"/>
            <ac:spMk id="457" creationId="{1D882B1A-ADA5-076E-5A9A-19401C493D48}"/>
          </ac:spMkLst>
        </pc:spChg>
        <pc:spChg chg="mod">
          <ac:chgData name="Dhanushree M Y" userId="543c32cd94388fe7" providerId="LiveId" clId="{530696F2-C35A-4482-BE6F-5E79894226A1}" dt="2024-01-05T09:22:04.235" v="925"/>
          <ac:spMkLst>
            <pc:docMk/>
            <pc:sldMk cId="3015037449" sldId="357"/>
            <ac:spMk id="458" creationId="{8CA48FF5-9AAA-C592-DB00-1FF409CDF19A}"/>
          </ac:spMkLst>
        </pc:spChg>
        <pc:spChg chg="mod">
          <ac:chgData name="Dhanushree M Y" userId="543c32cd94388fe7" providerId="LiveId" clId="{530696F2-C35A-4482-BE6F-5E79894226A1}" dt="2024-01-05T09:22:04.235" v="925"/>
          <ac:spMkLst>
            <pc:docMk/>
            <pc:sldMk cId="3015037449" sldId="357"/>
            <ac:spMk id="459" creationId="{CFFA2170-BED7-E9D5-42B5-CB994D8FAF31}"/>
          </ac:spMkLst>
        </pc:spChg>
        <pc:spChg chg="mod">
          <ac:chgData name="Dhanushree M Y" userId="543c32cd94388fe7" providerId="LiveId" clId="{530696F2-C35A-4482-BE6F-5E79894226A1}" dt="2024-01-05T09:22:04.235" v="925"/>
          <ac:spMkLst>
            <pc:docMk/>
            <pc:sldMk cId="3015037449" sldId="357"/>
            <ac:spMk id="460" creationId="{C531C702-912B-D009-8261-D0B28EEF0725}"/>
          </ac:spMkLst>
        </pc:spChg>
        <pc:spChg chg="mod">
          <ac:chgData name="Dhanushree M Y" userId="543c32cd94388fe7" providerId="LiveId" clId="{530696F2-C35A-4482-BE6F-5E79894226A1}" dt="2024-01-05T09:22:04.235" v="925"/>
          <ac:spMkLst>
            <pc:docMk/>
            <pc:sldMk cId="3015037449" sldId="357"/>
            <ac:spMk id="461" creationId="{7FE52FF6-028C-BD3A-2BAE-2B3B10AA2F24}"/>
          </ac:spMkLst>
        </pc:spChg>
        <pc:spChg chg="mod">
          <ac:chgData name="Dhanushree M Y" userId="543c32cd94388fe7" providerId="LiveId" clId="{530696F2-C35A-4482-BE6F-5E79894226A1}" dt="2024-01-05T09:22:04.235" v="925"/>
          <ac:spMkLst>
            <pc:docMk/>
            <pc:sldMk cId="3015037449" sldId="357"/>
            <ac:spMk id="462" creationId="{CF90DDBD-1B55-0838-3875-EBE940209887}"/>
          </ac:spMkLst>
        </pc:spChg>
        <pc:spChg chg="mod">
          <ac:chgData name="Dhanushree M Y" userId="543c32cd94388fe7" providerId="LiveId" clId="{530696F2-C35A-4482-BE6F-5E79894226A1}" dt="2024-01-05T09:22:04.235" v="925"/>
          <ac:spMkLst>
            <pc:docMk/>
            <pc:sldMk cId="3015037449" sldId="357"/>
            <ac:spMk id="463" creationId="{EFD774E5-2098-3E4A-4462-E6A972830D49}"/>
          </ac:spMkLst>
        </pc:spChg>
        <pc:spChg chg="mod">
          <ac:chgData name="Dhanushree M Y" userId="543c32cd94388fe7" providerId="LiveId" clId="{530696F2-C35A-4482-BE6F-5E79894226A1}" dt="2024-01-05T09:22:04.235" v="925"/>
          <ac:spMkLst>
            <pc:docMk/>
            <pc:sldMk cId="3015037449" sldId="357"/>
            <ac:spMk id="464" creationId="{34274A64-3BDA-A6F5-55E7-C0EF1B3F013F}"/>
          </ac:spMkLst>
        </pc:spChg>
        <pc:spChg chg="mod">
          <ac:chgData name="Dhanushree M Y" userId="543c32cd94388fe7" providerId="LiveId" clId="{530696F2-C35A-4482-BE6F-5E79894226A1}" dt="2024-01-05T09:22:04.235" v="925"/>
          <ac:spMkLst>
            <pc:docMk/>
            <pc:sldMk cId="3015037449" sldId="357"/>
            <ac:spMk id="465" creationId="{B525B160-067F-23DC-9920-0A6EA4F29A1A}"/>
          </ac:spMkLst>
        </pc:spChg>
        <pc:spChg chg="mod">
          <ac:chgData name="Dhanushree M Y" userId="543c32cd94388fe7" providerId="LiveId" clId="{530696F2-C35A-4482-BE6F-5E79894226A1}" dt="2024-01-05T09:22:04.235" v="925"/>
          <ac:spMkLst>
            <pc:docMk/>
            <pc:sldMk cId="3015037449" sldId="357"/>
            <ac:spMk id="466" creationId="{3CEE5BAF-16A7-AC69-149A-22B8CD7FB8FE}"/>
          </ac:spMkLst>
        </pc:spChg>
        <pc:spChg chg="mod">
          <ac:chgData name="Dhanushree M Y" userId="543c32cd94388fe7" providerId="LiveId" clId="{530696F2-C35A-4482-BE6F-5E79894226A1}" dt="2024-01-05T09:22:04.235" v="925"/>
          <ac:spMkLst>
            <pc:docMk/>
            <pc:sldMk cId="3015037449" sldId="357"/>
            <ac:spMk id="467" creationId="{E32F0EBC-CF8C-DE11-077E-0091DE201DED}"/>
          </ac:spMkLst>
        </pc:spChg>
        <pc:spChg chg="mod">
          <ac:chgData name="Dhanushree M Y" userId="543c32cd94388fe7" providerId="LiveId" clId="{530696F2-C35A-4482-BE6F-5E79894226A1}" dt="2024-01-05T09:22:04.235" v="925"/>
          <ac:spMkLst>
            <pc:docMk/>
            <pc:sldMk cId="3015037449" sldId="357"/>
            <ac:spMk id="468" creationId="{13E28D56-EEC5-4F32-6239-A8F440FB8F44}"/>
          </ac:spMkLst>
        </pc:spChg>
        <pc:spChg chg="mod">
          <ac:chgData name="Dhanushree M Y" userId="543c32cd94388fe7" providerId="LiveId" clId="{530696F2-C35A-4482-BE6F-5E79894226A1}" dt="2024-01-05T09:22:04.235" v="925"/>
          <ac:spMkLst>
            <pc:docMk/>
            <pc:sldMk cId="3015037449" sldId="357"/>
            <ac:spMk id="469" creationId="{E9F1FE4A-0C5C-F900-BF1D-F3BEC2704C3C}"/>
          </ac:spMkLst>
        </pc:spChg>
        <pc:spChg chg="mod">
          <ac:chgData name="Dhanushree M Y" userId="543c32cd94388fe7" providerId="LiveId" clId="{530696F2-C35A-4482-BE6F-5E79894226A1}" dt="2024-01-05T09:22:04.235" v="925"/>
          <ac:spMkLst>
            <pc:docMk/>
            <pc:sldMk cId="3015037449" sldId="357"/>
            <ac:spMk id="470" creationId="{78927171-C6A9-6AED-9774-BB93ACEE2611}"/>
          </ac:spMkLst>
        </pc:spChg>
        <pc:spChg chg="mod">
          <ac:chgData name="Dhanushree M Y" userId="543c32cd94388fe7" providerId="LiveId" clId="{530696F2-C35A-4482-BE6F-5E79894226A1}" dt="2024-01-05T09:22:04.235" v="925"/>
          <ac:spMkLst>
            <pc:docMk/>
            <pc:sldMk cId="3015037449" sldId="357"/>
            <ac:spMk id="471" creationId="{6C3DA162-DCAE-C676-8B2C-AF15D2CCD486}"/>
          </ac:spMkLst>
        </pc:spChg>
        <pc:spChg chg="mod">
          <ac:chgData name="Dhanushree M Y" userId="543c32cd94388fe7" providerId="LiveId" clId="{530696F2-C35A-4482-BE6F-5E79894226A1}" dt="2024-01-05T09:22:04.235" v="925"/>
          <ac:spMkLst>
            <pc:docMk/>
            <pc:sldMk cId="3015037449" sldId="357"/>
            <ac:spMk id="472" creationId="{45DBCBCB-7DFB-E207-97B8-4C82BFA85E61}"/>
          </ac:spMkLst>
        </pc:spChg>
        <pc:spChg chg="mod">
          <ac:chgData name="Dhanushree M Y" userId="543c32cd94388fe7" providerId="LiveId" clId="{530696F2-C35A-4482-BE6F-5E79894226A1}" dt="2024-01-05T09:22:04.235" v="925"/>
          <ac:spMkLst>
            <pc:docMk/>
            <pc:sldMk cId="3015037449" sldId="357"/>
            <ac:spMk id="473" creationId="{A297AC1F-1547-A849-050B-06CE03374731}"/>
          </ac:spMkLst>
        </pc:spChg>
        <pc:spChg chg="mod">
          <ac:chgData name="Dhanushree M Y" userId="543c32cd94388fe7" providerId="LiveId" clId="{530696F2-C35A-4482-BE6F-5E79894226A1}" dt="2024-01-05T09:22:04.235" v="925"/>
          <ac:spMkLst>
            <pc:docMk/>
            <pc:sldMk cId="3015037449" sldId="357"/>
            <ac:spMk id="474" creationId="{BE29FE7F-7007-7AF2-BF72-B020330D67EF}"/>
          </ac:spMkLst>
        </pc:spChg>
        <pc:spChg chg="mod">
          <ac:chgData name="Dhanushree M Y" userId="543c32cd94388fe7" providerId="LiveId" clId="{530696F2-C35A-4482-BE6F-5E79894226A1}" dt="2024-01-05T09:22:04.235" v="925"/>
          <ac:spMkLst>
            <pc:docMk/>
            <pc:sldMk cId="3015037449" sldId="357"/>
            <ac:spMk id="475" creationId="{A938520F-A955-5637-8981-82D387767E70}"/>
          </ac:spMkLst>
        </pc:spChg>
        <pc:spChg chg="mod">
          <ac:chgData name="Dhanushree M Y" userId="543c32cd94388fe7" providerId="LiveId" clId="{530696F2-C35A-4482-BE6F-5E79894226A1}" dt="2024-01-05T09:22:04.235" v="925"/>
          <ac:spMkLst>
            <pc:docMk/>
            <pc:sldMk cId="3015037449" sldId="357"/>
            <ac:spMk id="476" creationId="{AA7FB082-015D-347E-7E10-05277FC79889}"/>
          </ac:spMkLst>
        </pc:spChg>
        <pc:spChg chg="mod">
          <ac:chgData name="Dhanushree M Y" userId="543c32cd94388fe7" providerId="LiveId" clId="{530696F2-C35A-4482-BE6F-5E79894226A1}" dt="2024-01-05T09:22:04.235" v="925"/>
          <ac:spMkLst>
            <pc:docMk/>
            <pc:sldMk cId="3015037449" sldId="357"/>
            <ac:spMk id="477" creationId="{2C64B664-52CA-12F5-F66F-2F3059F34BFD}"/>
          </ac:spMkLst>
        </pc:spChg>
        <pc:spChg chg="mod">
          <ac:chgData name="Dhanushree M Y" userId="543c32cd94388fe7" providerId="LiveId" clId="{530696F2-C35A-4482-BE6F-5E79894226A1}" dt="2024-01-05T09:22:04.235" v="925"/>
          <ac:spMkLst>
            <pc:docMk/>
            <pc:sldMk cId="3015037449" sldId="357"/>
            <ac:spMk id="478" creationId="{E2A00F4B-8B9E-99B7-223C-1AD9B3E373FD}"/>
          </ac:spMkLst>
        </pc:spChg>
        <pc:spChg chg="mod">
          <ac:chgData name="Dhanushree M Y" userId="543c32cd94388fe7" providerId="LiveId" clId="{530696F2-C35A-4482-BE6F-5E79894226A1}" dt="2024-01-05T09:22:04.235" v="925"/>
          <ac:spMkLst>
            <pc:docMk/>
            <pc:sldMk cId="3015037449" sldId="357"/>
            <ac:spMk id="479" creationId="{F56588F2-76EB-DA70-3931-0A99FE7235D8}"/>
          </ac:spMkLst>
        </pc:spChg>
        <pc:spChg chg="mod">
          <ac:chgData name="Dhanushree M Y" userId="543c32cd94388fe7" providerId="LiveId" clId="{530696F2-C35A-4482-BE6F-5E79894226A1}" dt="2024-01-05T09:22:04.235" v="925"/>
          <ac:spMkLst>
            <pc:docMk/>
            <pc:sldMk cId="3015037449" sldId="357"/>
            <ac:spMk id="480" creationId="{4B1C9308-048A-2AAA-69FC-EC726B38B89F}"/>
          </ac:spMkLst>
        </pc:spChg>
        <pc:spChg chg="mod">
          <ac:chgData name="Dhanushree M Y" userId="543c32cd94388fe7" providerId="LiveId" clId="{530696F2-C35A-4482-BE6F-5E79894226A1}" dt="2024-01-05T09:22:04.235" v="925"/>
          <ac:spMkLst>
            <pc:docMk/>
            <pc:sldMk cId="3015037449" sldId="357"/>
            <ac:spMk id="481" creationId="{04A233F6-F7CA-AFC9-9FF3-6857021C1788}"/>
          </ac:spMkLst>
        </pc:spChg>
        <pc:spChg chg="mod">
          <ac:chgData name="Dhanushree M Y" userId="543c32cd94388fe7" providerId="LiveId" clId="{530696F2-C35A-4482-BE6F-5E79894226A1}" dt="2024-01-05T09:22:04.235" v="925"/>
          <ac:spMkLst>
            <pc:docMk/>
            <pc:sldMk cId="3015037449" sldId="357"/>
            <ac:spMk id="482" creationId="{F1ABE5DF-75DC-4514-4C7D-7646CFEDC455}"/>
          </ac:spMkLst>
        </pc:spChg>
        <pc:spChg chg="mod">
          <ac:chgData name="Dhanushree M Y" userId="543c32cd94388fe7" providerId="LiveId" clId="{530696F2-C35A-4482-BE6F-5E79894226A1}" dt="2024-01-05T09:22:04.235" v="925"/>
          <ac:spMkLst>
            <pc:docMk/>
            <pc:sldMk cId="3015037449" sldId="357"/>
            <ac:spMk id="483" creationId="{FA1B4893-6241-49E3-9540-DBF81D91C317}"/>
          </ac:spMkLst>
        </pc:spChg>
        <pc:spChg chg="mod">
          <ac:chgData name="Dhanushree M Y" userId="543c32cd94388fe7" providerId="LiveId" clId="{530696F2-C35A-4482-BE6F-5E79894226A1}" dt="2024-01-05T09:22:04.235" v="925"/>
          <ac:spMkLst>
            <pc:docMk/>
            <pc:sldMk cId="3015037449" sldId="357"/>
            <ac:spMk id="484" creationId="{53A2F5D5-B9ED-5C7B-246A-8CD8FF7D74E2}"/>
          </ac:spMkLst>
        </pc:spChg>
        <pc:spChg chg="mod">
          <ac:chgData name="Dhanushree M Y" userId="543c32cd94388fe7" providerId="LiveId" clId="{530696F2-C35A-4482-BE6F-5E79894226A1}" dt="2024-01-05T09:22:04.235" v="925"/>
          <ac:spMkLst>
            <pc:docMk/>
            <pc:sldMk cId="3015037449" sldId="357"/>
            <ac:spMk id="485" creationId="{D48B9CD7-86A5-8E75-DF07-F957A03EC2DC}"/>
          </ac:spMkLst>
        </pc:spChg>
        <pc:spChg chg="mod">
          <ac:chgData name="Dhanushree M Y" userId="543c32cd94388fe7" providerId="LiveId" clId="{530696F2-C35A-4482-BE6F-5E79894226A1}" dt="2024-01-05T09:22:04.235" v="925"/>
          <ac:spMkLst>
            <pc:docMk/>
            <pc:sldMk cId="3015037449" sldId="357"/>
            <ac:spMk id="486" creationId="{5C354BD9-20E3-2C4C-3E0D-EAA6AA34D2DB}"/>
          </ac:spMkLst>
        </pc:spChg>
        <pc:spChg chg="mod">
          <ac:chgData name="Dhanushree M Y" userId="543c32cd94388fe7" providerId="LiveId" clId="{530696F2-C35A-4482-BE6F-5E79894226A1}" dt="2024-01-05T09:22:04.235" v="925"/>
          <ac:spMkLst>
            <pc:docMk/>
            <pc:sldMk cId="3015037449" sldId="357"/>
            <ac:spMk id="487" creationId="{2B989384-4BBF-CD90-8A4E-E17C56192BB5}"/>
          </ac:spMkLst>
        </pc:spChg>
        <pc:spChg chg="mod">
          <ac:chgData name="Dhanushree M Y" userId="543c32cd94388fe7" providerId="LiveId" clId="{530696F2-C35A-4482-BE6F-5E79894226A1}" dt="2024-01-05T09:22:04.235" v="925"/>
          <ac:spMkLst>
            <pc:docMk/>
            <pc:sldMk cId="3015037449" sldId="357"/>
            <ac:spMk id="488" creationId="{F1CCA3EC-799B-6CA3-64B9-6945AA72A6A6}"/>
          </ac:spMkLst>
        </pc:spChg>
        <pc:spChg chg="mod">
          <ac:chgData name="Dhanushree M Y" userId="543c32cd94388fe7" providerId="LiveId" clId="{530696F2-C35A-4482-BE6F-5E79894226A1}" dt="2024-01-05T09:22:04.235" v="925"/>
          <ac:spMkLst>
            <pc:docMk/>
            <pc:sldMk cId="3015037449" sldId="357"/>
            <ac:spMk id="489" creationId="{40977EB1-5FAF-C1D4-4016-8B3C50563C90}"/>
          </ac:spMkLst>
        </pc:spChg>
        <pc:spChg chg="mod">
          <ac:chgData name="Dhanushree M Y" userId="543c32cd94388fe7" providerId="LiveId" clId="{530696F2-C35A-4482-BE6F-5E79894226A1}" dt="2024-01-05T09:22:04.235" v="925"/>
          <ac:spMkLst>
            <pc:docMk/>
            <pc:sldMk cId="3015037449" sldId="357"/>
            <ac:spMk id="490" creationId="{95D6E916-DE3F-E704-3F33-2C5085C94157}"/>
          </ac:spMkLst>
        </pc:spChg>
        <pc:spChg chg="mod">
          <ac:chgData name="Dhanushree M Y" userId="543c32cd94388fe7" providerId="LiveId" clId="{530696F2-C35A-4482-BE6F-5E79894226A1}" dt="2024-01-05T09:22:04.235" v="925"/>
          <ac:spMkLst>
            <pc:docMk/>
            <pc:sldMk cId="3015037449" sldId="357"/>
            <ac:spMk id="491" creationId="{0E0E40AB-A428-16C6-5E04-7544A29F6218}"/>
          </ac:spMkLst>
        </pc:spChg>
        <pc:spChg chg="mod">
          <ac:chgData name="Dhanushree M Y" userId="543c32cd94388fe7" providerId="LiveId" clId="{530696F2-C35A-4482-BE6F-5E79894226A1}" dt="2024-01-05T09:22:04.235" v="925"/>
          <ac:spMkLst>
            <pc:docMk/>
            <pc:sldMk cId="3015037449" sldId="357"/>
            <ac:spMk id="492" creationId="{7B0718FD-16DE-B7D3-08CD-E206B0D08EC0}"/>
          </ac:spMkLst>
        </pc:spChg>
        <pc:spChg chg="mod">
          <ac:chgData name="Dhanushree M Y" userId="543c32cd94388fe7" providerId="LiveId" clId="{530696F2-C35A-4482-BE6F-5E79894226A1}" dt="2024-01-05T09:22:04.235" v="925"/>
          <ac:spMkLst>
            <pc:docMk/>
            <pc:sldMk cId="3015037449" sldId="357"/>
            <ac:spMk id="493" creationId="{03494A6A-6066-8A25-53FA-9A78993C64D0}"/>
          </ac:spMkLst>
        </pc:spChg>
        <pc:spChg chg="mod">
          <ac:chgData name="Dhanushree M Y" userId="543c32cd94388fe7" providerId="LiveId" clId="{530696F2-C35A-4482-BE6F-5E79894226A1}" dt="2024-01-05T09:22:04.235" v="925"/>
          <ac:spMkLst>
            <pc:docMk/>
            <pc:sldMk cId="3015037449" sldId="357"/>
            <ac:spMk id="494" creationId="{3127E3EE-8598-0675-D883-A15BE563F0E3}"/>
          </ac:spMkLst>
        </pc:spChg>
        <pc:spChg chg="mod">
          <ac:chgData name="Dhanushree M Y" userId="543c32cd94388fe7" providerId="LiveId" clId="{530696F2-C35A-4482-BE6F-5E79894226A1}" dt="2024-01-05T09:22:04.235" v="925"/>
          <ac:spMkLst>
            <pc:docMk/>
            <pc:sldMk cId="3015037449" sldId="357"/>
            <ac:spMk id="495" creationId="{19CC3161-A8C4-DA21-D17A-638F6E0D99A5}"/>
          </ac:spMkLst>
        </pc:spChg>
        <pc:spChg chg="mod">
          <ac:chgData name="Dhanushree M Y" userId="543c32cd94388fe7" providerId="LiveId" clId="{530696F2-C35A-4482-BE6F-5E79894226A1}" dt="2024-01-05T09:22:04.235" v="925"/>
          <ac:spMkLst>
            <pc:docMk/>
            <pc:sldMk cId="3015037449" sldId="357"/>
            <ac:spMk id="496" creationId="{5B0C8EFB-88DE-7641-39EF-CD779A40B657}"/>
          </ac:spMkLst>
        </pc:spChg>
        <pc:spChg chg="mod">
          <ac:chgData name="Dhanushree M Y" userId="543c32cd94388fe7" providerId="LiveId" clId="{530696F2-C35A-4482-BE6F-5E79894226A1}" dt="2024-01-05T09:22:04.235" v="925"/>
          <ac:spMkLst>
            <pc:docMk/>
            <pc:sldMk cId="3015037449" sldId="357"/>
            <ac:spMk id="497" creationId="{D73306C4-BD66-968D-E88E-98C4ECF7623F}"/>
          </ac:spMkLst>
        </pc:spChg>
        <pc:spChg chg="mod">
          <ac:chgData name="Dhanushree M Y" userId="543c32cd94388fe7" providerId="LiveId" clId="{530696F2-C35A-4482-BE6F-5E79894226A1}" dt="2024-01-05T09:22:04.235" v="925"/>
          <ac:spMkLst>
            <pc:docMk/>
            <pc:sldMk cId="3015037449" sldId="357"/>
            <ac:spMk id="498" creationId="{115CF05E-12B9-94F3-2B68-7007E5A6D1A3}"/>
          </ac:spMkLst>
        </pc:spChg>
        <pc:spChg chg="mod">
          <ac:chgData name="Dhanushree M Y" userId="543c32cd94388fe7" providerId="LiveId" clId="{530696F2-C35A-4482-BE6F-5E79894226A1}" dt="2024-01-05T09:22:04.235" v="925"/>
          <ac:spMkLst>
            <pc:docMk/>
            <pc:sldMk cId="3015037449" sldId="357"/>
            <ac:spMk id="499" creationId="{C9DECC8A-A054-EC94-1C38-311D6FAE4742}"/>
          </ac:spMkLst>
        </pc:spChg>
        <pc:spChg chg="mod">
          <ac:chgData name="Dhanushree M Y" userId="543c32cd94388fe7" providerId="LiveId" clId="{530696F2-C35A-4482-BE6F-5E79894226A1}" dt="2024-01-05T09:22:04.235" v="925"/>
          <ac:spMkLst>
            <pc:docMk/>
            <pc:sldMk cId="3015037449" sldId="357"/>
            <ac:spMk id="500" creationId="{156ABE35-DB51-E82F-E3F8-E26932F0CC8E}"/>
          </ac:spMkLst>
        </pc:spChg>
        <pc:spChg chg="mod">
          <ac:chgData name="Dhanushree M Y" userId="543c32cd94388fe7" providerId="LiveId" clId="{530696F2-C35A-4482-BE6F-5E79894226A1}" dt="2024-01-05T09:22:04.235" v="925"/>
          <ac:spMkLst>
            <pc:docMk/>
            <pc:sldMk cId="3015037449" sldId="357"/>
            <ac:spMk id="501" creationId="{8815B4C8-190F-30D4-F533-1AA5E028082D}"/>
          </ac:spMkLst>
        </pc:spChg>
        <pc:spChg chg="mod">
          <ac:chgData name="Dhanushree M Y" userId="543c32cd94388fe7" providerId="LiveId" clId="{530696F2-C35A-4482-BE6F-5E79894226A1}" dt="2024-01-05T09:22:04.235" v="925"/>
          <ac:spMkLst>
            <pc:docMk/>
            <pc:sldMk cId="3015037449" sldId="357"/>
            <ac:spMk id="502" creationId="{F0571B1B-E2B4-5F6E-1F25-C3E5B692CEB0}"/>
          </ac:spMkLst>
        </pc:spChg>
        <pc:spChg chg="mod">
          <ac:chgData name="Dhanushree M Y" userId="543c32cd94388fe7" providerId="LiveId" clId="{530696F2-C35A-4482-BE6F-5E79894226A1}" dt="2024-01-05T09:22:04.235" v="925"/>
          <ac:spMkLst>
            <pc:docMk/>
            <pc:sldMk cId="3015037449" sldId="357"/>
            <ac:spMk id="503" creationId="{65455CE8-E1BD-C73B-3E4F-F8842A2ABECB}"/>
          </ac:spMkLst>
        </pc:spChg>
        <pc:spChg chg="mod">
          <ac:chgData name="Dhanushree M Y" userId="543c32cd94388fe7" providerId="LiveId" clId="{530696F2-C35A-4482-BE6F-5E79894226A1}" dt="2024-01-05T09:22:04.235" v="925"/>
          <ac:spMkLst>
            <pc:docMk/>
            <pc:sldMk cId="3015037449" sldId="357"/>
            <ac:spMk id="504" creationId="{BA0EEE68-8128-3AD3-92B0-1E9AB3DE2D4E}"/>
          </ac:spMkLst>
        </pc:spChg>
        <pc:spChg chg="mod">
          <ac:chgData name="Dhanushree M Y" userId="543c32cd94388fe7" providerId="LiveId" clId="{530696F2-C35A-4482-BE6F-5E79894226A1}" dt="2024-01-05T09:22:04.235" v="925"/>
          <ac:spMkLst>
            <pc:docMk/>
            <pc:sldMk cId="3015037449" sldId="357"/>
            <ac:spMk id="505" creationId="{1FA124F6-C06F-41B5-B079-B3C34C34259D}"/>
          </ac:spMkLst>
        </pc:spChg>
        <pc:spChg chg="mod">
          <ac:chgData name="Dhanushree M Y" userId="543c32cd94388fe7" providerId="LiveId" clId="{530696F2-C35A-4482-BE6F-5E79894226A1}" dt="2024-01-05T09:22:04.235" v="925"/>
          <ac:spMkLst>
            <pc:docMk/>
            <pc:sldMk cId="3015037449" sldId="357"/>
            <ac:spMk id="506" creationId="{CE36F895-E99D-51CF-C6EF-15919B335713}"/>
          </ac:spMkLst>
        </pc:spChg>
        <pc:spChg chg="mod">
          <ac:chgData name="Dhanushree M Y" userId="543c32cd94388fe7" providerId="LiveId" clId="{530696F2-C35A-4482-BE6F-5E79894226A1}" dt="2024-01-05T09:22:04.235" v="925"/>
          <ac:spMkLst>
            <pc:docMk/>
            <pc:sldMk cId="3015037449" sldId="357"/>
            <ac:spMk id="507" creationId="{03B76B92-D70F-4807-8289-0BF2C640F43E}"/>
          </ac:spMkLst>
        </pc:spChg>
        <pc:spChg chg="mod">
          <ac:chgData name="Dhanushree M Y" userId="543c32cd94388fe7" providerId="LiveId" clId="{530696F2-C35A-4482-BE6F-5E79894226A1}" dt="2024-01-05T09:22:04.235" v="925"/>
          <ac:spMkLst>
            <pc:docMk/>
            <pc:sldMk cId="3015037449" sldId="357"/>
            <ac:spMk id="508" creationId="{C65DE1EB-94E1-8906-751A-1E30165CA48E}"/>
          </ac:spMkLst>
        </pc:spChg>
        <pc:spChg chg="mod">
          <ac:chgData name="Dhanushree M Y" userId="543c32cd94388fe7" providerId="LiveId" clId="{530696F2-C35A-4482-BE6F-5E79894226A1}" dt="2024-01-05T09:22:04.235" v="925"/>
          <ac:spMkLst>
            <pc:docMk/>
            <pc:sldMk cId="3015037449" sldId="357"/>
            <ac:spMk id="509" creationId="{0FDF00E5-FD02-739C-A0DC-4253A5427238}"/>
          </ac:spMkLst>
        </pc:spChg>
        <pc:spChg chg="mod">
          <ac:chgData name="Dhanushree M Y" userId="543c32cd94388fe7" providerId="LiveId" clId="{530696F2-C35A-4482-BE6F-5E79894226A1}" dt="2024-01-05T09:22:04.235" v="925"/>
          <ac:spMkLst>
            <pc:docMk/>
            <pc:sldMk cId="3015037449" sldId="357"/>
            <ac:spMk id="510" creationId="{27B7803E-ECCD-94B2-9E39-2F255474F2AF}"/>
          </ac:spMkLst>
        </pc:spChg>
        <pc:spChg chg="mod">
          <ac:chgData name="Dhanushree M Y" userId="543c32cd94388fe7" providerId="LiveId" clId="{530696F2-C35A-4482-BE6F-5E79894226A1}" dt="2024-01-05T09:22:04.235" v="925"/>
          <ac:spMkLst>
            <pc:docMk/>
            <pc:sldMk cId="3015037449" sldId="357"/>
            <ac:spMk id="511" creationId="{B66CF0DE-FDC1-386F-557D-2C94561C6992}"/>
          </ac:spMkLst>
        </pc:spChg>
        <pc:spChg chg="mod">
          <ac:chgData name="Dhanushree M Y" userId="543c32cd94388fe7" providerId="LiveId" clId="{530696F2-C35A-4482-BE6F-5E79894226A1}" dt="2024-01-05T09:22:04.235" v="925"/>
          <ac:spMkLst>
            <pc:docMk/>
            <pc:sldMk cId="3015037449" sldId="357"/>
            <ac:spMk id="512" creationId="{7900E702-7B9E-0C6C-DB1B-06A664964E7C}"/>
          </ac:spMkLst>
        </pc:spChg>
        <pc:spChg chg="mod">
          <ac:chgData name="Dhanushree M Y" userId="543c32cd94388fe7" providerId="LiveId" clId="{530696F2-C35A-4482-BE6F-5E79894226A1}" dt="2024-01-05T09:22:04.235" v="925"/>
          <ac:spMkLst>
            <pc:docMk/>
            <pc:sldMk cId="3015037449" sldId="357"/>
            <ac:spMk id="513" creationId="{C6582B1A-E911-95BF-8935-8BDCAEA65AE6}"/>
          </ac:spMkLst>
        </pc:spChg>
        <pc:spChg chg="mod">
          <ac:chgData name="Dhanushree M Y" userId="543c32cd94388fe7" providerId="LiveId" clId="{530696F2-C35A-4482-BE6F-5E79894226A1}" dt="2024-01-05T09:22:04.235" v="925"/>
          <ac:spMkLst>
            <pc:docMk/>
            <pc:sldMk cId="3015037449" sldId="357"/>
            <ac:spMk id="514" creationId="{4AC14D70-1339-56D0-BF5F-36E8E911E93A}"/>
          </ac:spMkLst>
        </pc:spChg>
        <pc:spChg chg="mod">
          <ac:chgData name="Dhanushree M Y" userId="543c32cd94388fe7" providerId="LiveId" clId="{530696F2-C35A-4482-BE6F-5E79894226A1}" dt="2024-01-05T09:22:04.235" v="925"/>
          <ac:spMkLst>
            <pc:docMk/>
            <pc:sldMk cId="3015037449" sldId="357"/>
            <ac:spMk id="515" creationId="{119D6BC9-0E77-E179-B70A-1C93EDA4F981}"/>
          </ac:spMkLst>
        </pc:spChg>
        <pc:spChg chg="mod">
          <ac:chgData name="Dhanushree M Y" userId="543c32cd94388fe7" providerId="LiveId" clId="{530696F2-C35A-4482-BE6F-5E79894226A1}" dt="2024-01-05T09:22:04.235" v="925"/>
          <ac:spMkLst>
            <pc:docMk/>
            <pc:sldMk cId="3015037449" sldId="357"/>
            <ac:spMk id="516" creationId="{898E0F35-853D-056B-F5DE-C4ABE59E2E55}"/>
          </ac:spMkLst>
        </pc:spChg>
        <pc:spChg chg="mod">
          <ac:chgData name="Dhanushree M Y" userId="543c32cd94388fe7" providerId="LiveId" clId="{530696F2-C35A-4482-BE6F-5E79894226A1}" dt="2024-01-05T09:22:04.235" v="925"/>
          <ac:spMkLst>
            <pc:docMk/>
            <pc:sldMk cId="3015037449" sldId="357"/>
            <ac:spMk id="517" creationId="{2D481EC2-1DCB-D026-B0F2-B2CD8849BF62}"/>
          </ac:spMkLst>
        </pc:spChg>
        <pc:spChg chg="mod">
          <ac:chgData name="Dhanushree M Y" userId="543c32cd94388fe7" providerId="LiveId" clId="{530696F2-C35A-4482-BE6F-5E79894226A1}" dt="2024-01-05T09:22:04.235" v="925"/>
          <ac:spMkLst>
            <pc:docMk/>
            <pc:sldMk cId="3015037449" sldId="357"/>
            <ac:spMk id="518" creationId="{6BB57A7A-15AE-3BA7-6519-43806FEC0558}"/>
          </ac:spMkLst>
        </pc:spChg>
        <pc:spChg chg="mod">
          <ac:chgData name="Dhanushree M Y" userId="543c32cd94388fe7" providerId="LiveId" clId="{530696F2-C35A-4482-BE6F-5E79894226A1}" dt="2024-01-05T09:22:04.235" v="925"/>
          <ac:spMkLst>
            <pc:docMk/>
            <pc:sldMk cId="3015037449" sldId="357"/>
            <ac:spMk id="519" creationId="{D11BC9CA-1828-9478-4A69-B821B4C64A92}"/>
          </ac:spMkLst>
        </pc:spChg>
        <pc:spChg chg="mod">
          <ac:chgData name="Dhanushree M Y" userId="543c32cd94388fe7" providerId="LiveId" clId="{530696F2-C35A-4482-BE6F-5E79894226A1}" dt="2024-01-05T09:22:04.235" v="925"/>
          <ac:spMkLst>
            <pc:docMk/>
            <pc:sldMk cId="3015037449" sldId="357"/>
            <ac:spMk id="520" creationId="{FEF77759-3C5C-0A53-A724-853A4D9929C5}"/>
          </ac:spMkLst>
        </pc:spChg>
        <pc:spChg chg="mod">
          <ac:chgData name="Dhanushree M Y" userId="543c32cd94388fe7" providerId="LiveId" clId="{530696F2-C35A-4482-BE6F-5E79894226A1}" dt="2024-01-05T09:22:04.235" v="925"/>
          <ac:spMkLst>
            <pc:docMk/>
            <pc:sldMk cId="3015037449" sldId="357"/>
            <ac:spMk id="521" creationId="{15092E76-9D92-E88F-BB3B-7FCBBAE3AB93}"/>
          </ac:spMkLst>
        </pc:spChg>
        <pc:spChg chg="mod">
          <ac:chgData name="Dhanushree M Y" userId="543c32cd94388fe7" providerId="LiveId" clId="{530696F2-C35A-4482-BE6F-5E79894226A1}" dt="2024-01-05T09:22:04.235" v="925"/>
          <ac:spMkLst>
            <pc:docMk/>
            <pc:sldMk cId="3015037449" sldId="357"/>
            <ac:spMk id="522" creationId="{D2626238-AD22-C9EC-488D-E2D9E2497FED}"/>
          </ac:spMkLst>
        </pc:spChg>
        <pc:spChg chg="mod">
          <ac:chgData name="Dhanushree M Y" userId="543c32cd94388fe7" providerId="LiveId" clId="{530696F2-C35A-4482-BE6F-5E79894226A1}" dt="2024-01-05T09:22:04.235" v="925"/>
          <ac:spMkLst>
            <pc:docMk/>
            <pc:sldMk cId="3015037449" sldId="357"/>
            <ac:spMk id="523" creationId="{0E313868-64F9-4C29-651C-242880AE17FC}"/>
          </ac:spMkLst>
        </pc:spChg>
        <pc:spChg chg="mod">
          <ac:chgData name="Dhanushree M Y" userId="543c32cd94388fe7" providerId="LiveId" clId="{530696F2-C35A-4482-BE6F-5E79894226A1}" dt="2024-01-05T09:22:04.235" v="925"/>
          <ac:spMkLst>
            <pc:docMk/>
            <pc:sldMk cId="3015037449" sldId="357"/>
            <ac:spMk id="524" creationId="{AF284622-F866-A3E0-233A-DE5F5CC93FA5}"/>
          </ac:spMkLst>
        </pc:spChg>
        <pc:spChg chg="mod">
          <ac:chgData name="Dhanushree M Y" userId="543c32cd94388fe7" providerId="LiveId" clId="{530696F2-C35A-4482-BE6F-5E79894226A1}" dt="2024-01-05T09:22:04.235" v="925"/>
          <ac:spMkLst>
            <pc:docMk/>
            <pc:sldMk cId="3015037449" sldId="357"/>
            <ac:spMk id="525" creationId="{93FC9065-74AC-F10C-7C2D-86F28CA2D554}"/>
          </ac:spMkLst>
        </pc:spChg>
        <pc:spChg chg="mod">
          <ac:chgData name="Dhanushree M Y" userId="543c32cd94388fe7" providerId="LiveId" clId="{530696F2-C35A-4482-BE6F-5E79894226A1}" dt="2024-01-05T09:22:04.235" v="925"/>
          <ac:spMkLst>
            <pc:docMk/>
            <pc:sldMk cId="3015037449" sldId="357"/>
            <ac:spMk id="526" creationId="{D2F25C39-D3D0-38E9-602C-49AC0E01C7A7}"/>
          </ac:spMkLst>
        </pc:spChg>
        <pc:spChg chg="mod">
          <ac:chgData name="Dhanushree M Y" userId="543c32cd94388fe7" providerId="LiveId" clId="{530696F2-C35A-4482-BE6F-5E79894226A1}" dt="2024-01-05T09:22:04.235" v="925"/>
          <ac:spMkLst>
            <pc:docMk/>
            <pc:sldMk cId="3015037449" sldId="357"/>
            <ac:spMk id="527" creationId="{6BC3EFC9-0585-BF85-349A-5BB5ADEFEAEA}"/>
          </ac:spMkLst>
        </pc:spChg>
        <pc:spChg chg="mod">
          <ac:chgData name="Dhanushree M Y" userId="543c32cd94388fe7" providerId="LiveId" clId="{530696F2-C35A-4482-BE6F-5E79894226A1}" dt="2024-01-05T09:22:04.235" v="925"/>
          <ac:spMkLst>
            <pc:docMk/>
            <pc:sldMk cId="3015037449" sldId="357"/>
            <ac:spMk id="528" creationId="{F81A6E08-E185-FA2C-2A7C-5097A9DEFF9F}"/>
          </ac:spMkLst>
        </pc:spChg>
        <pc:spChg chg="mod">
          <ac:chgData name="Dhanushree M Y" userId="543c32cd94388fe7" providerId="LiveId" clId="{530696F2-C35A-4482-BE6F-5E79894226A1}" dt="2024-01-05T09:22:04.235" v="925"/>
          <ac:spMkLst>
            <pc:docMk/>
            <pc:sldMk cId="3015037449" sldId="357"/>
            <ac:spMk id="529" creationId="{1DAD902B-1134-08FE-2512-5120D559710D}"/>
          </ac:spMkLst>
        </pc:spChg>
        <pc:spChg chg="mod">
          <ac:chgData name="Dhanushree M Y" userId="543c32cd94388fe7" providerId="LiveId" clId="{530696F2-C35A-4482-BE6F-5E79894226A1}" dt="2024-01-05T09:22:04.235" v="925"/>
          <ac:spMkLst>
            <pc:docMk/>
            <pc:sldMk cId="3015037449" sldId="357"/>
            <ac:spMk id="530" creationId="{2CCF7F35-A5A7-B700-2314-E789A00B0795}"/>
          </ac:spMkLst>
        </pc:spChg>
        <pc:spChg chg="mod">
          <ac:chgData name="Dhanushree M Y" userId="543c32cd94388fe7" providerId="LiveId" clId="{530696F2-C35A-4482-BE6F-5E79894226A1}" dt="2024-01-05T09:22:04.235" v="925"/>
          <ac:spMkLst>
            <pc:docMk/>
            <pc:sldMk cId="3015037449" sldId="357"/>
            <ac:spMk id="531" creationId="{3925375B-85E3-AEA8-59F5-C7D12B3C87D8}"/>
          </ac:spMkLst>
        </pc:spChg>
        <pc:spChg chg="mod">
          <ac:chgData name="Dhanushree M Y" userId="543c32cd94388fe7" providerId="LiveId" clId="{530696F2-C35A-4482-BE6F-5E79894226A1}" dt="2024-01-05T09:22:04.235" v="925"/>
          <ac:spMkLst>
            <pc:docMk/>
            <pc:sldMk cId="3015037449" sldId="357"/>
            <ac:spMk id="532" creationId="{EE723DEA-1E2D-1A1C-26FF-317EBDF17A38}"/>
          </ac:spMkLst>
        </pc:spChg>
        <pc:spChg chg="mod">
          <ac:chgData name="Dhanushree M Y" userId="543c32cd94388fe7" providerId="LiveId" clId="{530696F2-C35A-4482-BE6F-5E79894226A1}" dt="2024-01-05T09:22:04.235" v="925"/>
          <ac:spMkLst>
            <pc:docMk/>
            <pc:sldMk cId="3015037449" sldId="357"/>
            <ac:spMk id="533" creationId="{816E0F34-F1D1-E5EC-B07D-AFC9F82B0249}"/>
          </ac:spMkLst>
        </pc:spChg>
        <pc:spChg chg="mod">
          <ac:chgData name="Dhanushree M Y" userId="543c32cd94388fe7" providerId="LiveId" clId="{530696F2-C35A-4482-BE6F-5E79894226A1}" dt="2024-01-05T09:22:04.235" v="925"/>
          <ac:spMkLst>
            <pc:docMk/>
            <pc:sldMk cId="3015037449" sldId="357"/>
            <ac:spMk id="534" creationId="{8DE95A45-1385-2636-8F50-38C11171DD9F}"/>
          </ac:spMkLst>
        </pc:spChg>
        <pc:spChg chg="mod">
          <ac:chgData name="Dhanushree M Y" userId="543c32cd94388fe7" providerId="LiveId" clId="{530696F2-C35A-4482-BE6F-5E79894226A1}" dt="2024-01-05T09:22:04.235" v="925"/>
          <ac:spMkLst>
            <pc:docMk/>
            <pc:sldMk cId="3015037449" sldId="357"/>
            <ac:spMk id="535" creationId="{A1CA3F4D-39AC-D753-AB04-F163EC2C85CC}"/>
          </ac:spMkLst>
        </pc:spChg>
        <pc:spChg chg="mod">
          <ac:chgData name="Dhanushree M Y" userId="543c32cd94388fe7" providerId="LiveId" clId="{530696F2-C35A-4482-BE6F-5E79894226A1}" dt="2024-01-05T09:22:04.235" v="925"/>
          <ac:spMkLst>
            <pc:docMk/>
            <pc:sldMk cId="3015037449" sldId="357"/>
            <ac:spMk id="536" creationId="{BC1BDC5A-5752-EB7A-3BE8-C185676C3916}"/>
          </ac:spMkLst>
        </pc:spChg>
        <pc:spChg chg="mod">
          <ac:chgData name="Dhanushree M Y" userId="543c32cd94388fe7" providerId="LiveId" clId="{530696F2-C35A-4482-BE6F-5E79894226A1}" dt="2024-01-05T09:22:04.235" v="925"/>
          <ac:spMkLst>
            <pc:docMk/>
            <pc:sldMk cId="3015037449" sldId="357"/>
            <ac:spMk id="537" creationId="{CCF145B5-B253-EF14-A62F-29A6ECB4F818}"/>
          </ac:spMkLst>
        </pc:spChg>
        <pc:spChg chg="mod">
          <ac:chgData name="Dhanushree M Y" userId="543c32cd94388fe7" providerId="LiveId" clId="{530696F2-C35A-4482-BE6F-5E79894226A1}" dt="2024-01-05T09:22:04.235" v="925"/>
          <ac:spMkLst>
            <pc:docMk/>
            <pc:sldMk cId="3015037449" sldId="357"/>
            <ac:spMk id="538" creationId="{CB46CBC6-3621-3E4E-7A39-A9AF12171EB4}"/>
          </ac:spMkLst>
        </pc:spChg>
        <pc:spChg chg="mod">
          <ac:chgData name="Dhanushree M Y" userId="543c32cd94388fe7" providerId="LiveId" clId="{530696F2-C35A-4482-BE6F-5E79894226A1}" dt="2024-01-05T09:22:04.235" v="925"/>
          <ac:spMkLst>
            <pc:docMk/>
            <pc:sldMk cId="3015037449" sldId="357"/>
            <ac:spMk id="539" creationId="{5AF7E3E7-5A30-F4FF-BDD9-67D952A50AD0}"/>
          </ac:spMkLst>
        </pc:spChg>
        <pc:spChg chg="mod">
          <ac:chgData name="Dhanushree M Y" userId="543c32cd94388fe7" providerId="LiveId" clId="{530696F2-C35A-4482-BE6F-5E79894226A1}" dt="2024-01-05T09:22:04.235" v="925"/>
          <ac:spMkLst>
            <pc:docMk/>
            <pc:sldMk cId="3015037449" sldId="357"/>
            <ac:spMk id="540" creationId="{9EF29009-3485-533A-9A1F-5175612ABAEB}"/>
          </ac:spMkLst>
        </pc:spChg>
        <pc:spChg chg="mod">
          <ac:chgData name="Dhanushree M Y" userId="543c32cd94388fe7" providerId="LiveId" clId="{530696F2-C35A-4482-BE6F-5E79894226A1}" dt="2024-01-05T09:22:04.235" v="925"/>
          <ac:spMkLst>
            <pc:docMk/>
            <pc:sldMk cId="3015037449" sldId="357"/>
            <ac:spMk id="541" creationId="{23F2FAF8-1666-304B-B2A0-79982962D4A8}"/>
          </ac:spMkLst>
        </pc:spChg>
        <pc:spChg chg="mod">
          <ac:chgData name="Dhanushree M Y" userId="543c32cd94388fe7" providerId="LiveId" clId="{530696F2-C35A-4482-BE6F-5E79894226A1}" dt="2024-01-05T09:22:04.235" v="925"/>
          <ac:spMkLst>
            <pc:docMk/>
            <pc:sldMk cId="3015037449" sldId="357"/>
            <ac:spMk id="542" creationId="{2A76032D-20AD-DB82-53E4-93BAC27B0254}"/>
          </ac:spMkLst>
        </pc:spChg>
        <pc:spChg chg="mod">
          <ac:chgData name="Dhanushree M Y" userId="543c32cd94388fe7" providerId="LiveId" clId="{530696F2-C35A-4482-BE6F-5E79894226A1}" dt="2024-01-05T09:22:04.235" v="925"/>
          <ac:spMkLst>
            <pc:docMk/>
            <pc:sldMk cId="3015037449" sldId="357"/>
            <ac:spMk id="543" creationId="{8CA75D80-6738-541D-2630-83119E768D4B}"/>
          </ac:spMkLst>
        </pc:spChg>
        <pc:spChg chg="mod">
          <ac:chgData name="Dhanushree M Y" userId="543c32cd94388fe7" providerId="LiveId" clId="{530696F2-C35A-4482-BE6F-5E79894226A1}" dt="2024-01-05T09:22:04.235" v="925"/>
          <ac:spMkLst>
            <pc:docMk/>
            <pc:sldMk cId="3015037449" sldId="357"/>
            <ac:spMk id="544" creationId="{FA0BBA49-02B1-91A3-3D1B-FA97E40AFB6E}"/>
          </ac:spMkLst>
        </pc:spChg>
        <pc:spChg chg="mod">
          <ac:chgData name="Dhanushree M Y" userId="543c32cd94388fe7" providerId="LiveId" clId="{530696F2-C35A-4482-BE6F-5E79894226A1}" dt="2024-01-05T09:22:04.235" v="925"/>
          <ac:spMkLst>
            <pc:docMk/>
            <pc:sldMk cId="3015037449" sldId="357"/>
            <ac:spMk id="545" creationId="{B893DC20-E3B7-DC09-D681-8423C15565BC}"/>
          </ac:spMkLst>
        </pc:spChg>
        <pc:spChg chg="mod">
          <ac:chgData name="Dhanushree M Y" userId="543c32cd94388fe7" providerId="LiveId" clId="{530696F2-C35A-4482-BE6F-5E79894226A1}" dt="2024-01-05T09:22:04.235" v="925"/>
          <ac:spMkLst>
            <pc:docMk/>
            <pc:sldMk cId="3015037449" sldId="357"/>
            <ac:spMk id="546" creationId="{0E83EE6D-DB28-C4B5-33D3-AF92DEFFB710}"/>
          </ac:spMkLst>
        </pc:spChg>
        <pc:spChg chg="mod">
          <ac:chgData name="Dhanushree M Y" userId="543c32cd94388fe7" providerId="LiveId" clId="{530696F2-C35A-4482-BE6F-5E79894226A1}" dt="2024-01-05T09:22:04.235" v="925"/>
          <ac:spMkLst>
            <pc:docMk/>
            <pc:sldMk cId="3015037449" sldId="357"/>
            <ac:spMk id="547" creationId="{B868E17A-3145-F007-64FC-6BF94586CDB8}"/>
          </ac:spMkLst>
        </pc:spChg>
        <pc:spChg chg="mod">
          <ac:chgData name="Dhanushree M Y" userId="543c32cd94388fe7" providerId="LiveId" clId="{530696F2-C35A-4482-BE6F-5E79894226A1}" dt="2024-01-05T09:22:04.235" v="925"/>
          <ac:spMkLst>
            <pc:docMk/>
            <pc:sldMk cId="3015037449" sldId="357"/>
            <ac:spMk id="548" creationId="{9CF9C46C-3FB7-6E7F-8423-5411EB6334DE}"/>
          </ac:spMkLst>
        </pc:spChg>
        <pc:spChg chg="mod">
          <ac:chgData name="Dhanushree M Y" userId="543c32cd94388fe7" providerId="LiveId" clId="{530696F2-C35A-4482-BE6F-5E79894226A1}" dt="2024-01-05T09:22:04.235" v="925"/>
          <ac:spMkLst>
            <pc:docMk/>
            <pc:sldMk cId="3015037449" sldId="357"/>
            <ac:spMk id="549" creationId="{9BA24A59-963B-89BB-0FEC-0019DB730B94}"/>
          </ac:spMkLst>
        </pc:spChg>
        <pc:spChg chg="mod">
          <ac:chgData name="Dhanushree M Y" userId="543c32cd94388fe7" providerId="LiveId" clId="{530696F2-C35A-4482-BE6F-5E79894226A1}" dt="2024-01-05T09:22:04.235" v="925"/>
          <ac:spMkLst>
            <pc:docMk/>
            <pc:sldMk cId="3015037449" sldId="357"/>
            <ac:spMk id="550" creationId="{936C6DFE-3064-8848-0B60-02E15FFEA83F}"/>
          </ac:spMkLst>
        </pc:spChg>
        <pc:spChg chg="mod">
          <ac:chgData name="Dhanushree M Y" userId="543c32cd94388fe7" providerId="LiveId" clId="{530696F2-C35A-4482-BE6F-5E79894226A1}" dt="2024-01-05T09:22:04.235" v="925"/>
          <ac:spMkLst>
            <pc:docMk/>
            <pc:sldMk cId="3015037449" sldId="357"/>
            <ac:spMk id="551" creationId="{EAA27AFF-45BB-E187-C39E-9596B4371747}"/>
          </ac:spMkLst>
        </pc:spChg>
        <pc:spChg chg="mod">
          <ac:chgData name="Dhanushree M Y" userId="543c32cd94388fe7" providerId="LiveId" clId="{530696F2-C35A-4482-BE6F-5E79894226A1}" dt="2024-01-05T09:22:04.235" v="925"/>
          <ac:spMkLst>
            <pc:docMk/>
            <pc:sldMk cId="3015037449" sldId="357"/>
            <ac:spMk id="552" creationId="{4DE3963B-24EE-76AB-033F-4D531CA2FFC6}"/>
          </ac:spMkLst>
        </pc:spChg>
        <pc:spChg chg="mod">
          <ac:chgData name="Dhanushree M Y" userId="543c32cd94388fe7" providerId="LiveId" clId="{530696F2-C35A-4482-BE6F-5E79894226A1}" dt="2024-01-05T09:22:04.235" v="925"/>
          <ac:spMkLst>
            <pc:docMk/>
            <pc:sldMk cId="3015037449" sldId="357"/>
            <ac:spMk id="553" creationId="{7536E508-4499-1635-3407-7AC8B15A8767}"/>
          </ac:spMkLst>
        </pc:spChg>
        <pc:spChg chg="mod">
          <ac:chgData name="Dhanushree M Y" userId="543c32cd94388fe7" providerId="LiveId" clId="{530696F2-C35A-4482-BE6F-5E79894226A1}" dt="2024-01-05T09:22:04.235" v="925"/>
          <ac:spMkLst>
            <pc:docMk/>
            <pc:sldMk cId="3015037449" sldId="357"/>
            <ac:spMk id="554" creationId="{697C290F-F9BC-FD98-8611-7786284FD02F}"/>
          </ac:spMkLst>
        </pc:spChg>
        <pc:spChg chg="mod">
          <ac:chgData name="Dhanushree M Y" userId="543c32cd94388fe7" providerId="LiveId" clId="{530696F2-C35A-4482-BE6F-5E79894226A1}" dt="2024-01-05T09:22:04.235" v="925"/>
          <ac:spMkLst>
            <pc:docMk/>
            <pc:sldMk cId="3015037449" sldId="357"/>
            <ac:spMk id="555" creationId="{B204181E-473E-7B5B-99E9-B601963C034C}"/>
          </ac:spMkLst>
        </pc:spChg>
        <pc:spChg chg="mod">
          <ac:chgData name="Dhanushree M Y" userId="543c32cd94388fe7" providerId="LiveId" clId="{530696F2-C35A-4482-BE6F-5E79894226A1}" dt="2024-01-05T09:22:04.235" v="925"/>
          <ac:spMkLst>
            <pc:docMk/>
            <pc:sldMk cId="3015037449" sldId="357"/>
            <ac:spMk id="556" creationId="{1F84F412-F316-0FEC-D1C7-F51D4EFF0F1A}"/>
          </ac:spMkLst>
        </pc:spChg>
        <pc:spChg chg="mod">
          <ac:chgData name="Dhanushree M Y" userId="543c32cd94388fe7" providerId="LiveId" clId="{530696F2-C35A-4482-BE6F-5E79894226A1}" dt="2024-01-05T09:22:04.235" v="925"/>
          <ac:spMkLst>
            <pc:docMk/>
            <pc:sldMk cId="3015037449" sldId="357"/>
            <ac:spMk id="557" creationId="{266D189B-E777-42BB-6CAC-EBD30EBBFC9C}"/>
          </ac:spMkLst>
        </pc:spChg>
        <pc:spChg chg="mod">
          <ac:chgData name="Dhanushree M Y" userId="543c32cd94388fe7" providerId="LiveId" clId="{530696F2-C35A-4482-BE6F-5E79894226A1}" dt="2024-01-05T09:22:04.235" v="925"/>
          <ac:spMkLst>
            <pc:docMk/>
            <pc:sldMk cId="3015037449" sldId="357"/>
            <ac:spMk id="558" creationId="{AAF52678-850C-EC74-0A40-1519BF1079B3}"/>
          </ac:spMkLst>
        </pc:spChg>
        <pc:spChg chg="mod">
          <ac:chgData name="Dhanushree M Y" userId="543c32cd94388fe7" providerId="LiveId" clId="{530696F2-C35A-4482-BE6F-5E79894226A1}" dt="2024-01-05T09:22:04.235" v="925"/>
          <ac:spMkLst>
            <pc:docMk/>
            <pc:sldMk cId="3015037449" sldId="357"/>
            <ac:spMk id="559" creationId="{1A38AD63-63BE-78D3-66B1-64C23EC4F05C}"/>
          </ac:spMkLst>
        </pc:spChg>
        <pc:spChg chg="mod">
          <ac:chgData name="Dhanushree M Y" userId="543c32cd94388fe7" providerId="LiveId" clId="{530696F2-C35A-4482-BE6F-5E79894226A1}" dt="2024-01-05T09:22:04.235" v="925"/>
          <ac:spMkLst>
            <pc:docMk/>
            <pc:sldMk cId="3015037449" sldId="357"/>
            <ac:spMk id="560" creationId="{B4111A0A-10ED-BD80-5692-F7001C0399D6}"/>
          </ac:spMkLst>
        </pc:spChg>
        <pc:spChg chg="mod">
          <ac:chgData name="Dhanushree M Y" userId="543c32cd94388fe7" providerId="LiveId" clId="{530696F2-C35A-4482-BE6F-5E79894226A1}" dt="2024-01-05T09:22:04.235" v="925"/>
          <ac:spMkLst>
            <pc:docMk/>
            <pc:sldMk cId="3015037449" sldId="357"/>
            <ac:spMk id="561" creationId="{1D6EC561-94C4-962F-FF05-F3292B88E7EB}"/>
          </ac:spMkLst>
        </pc:spChg>
        <pc:spChg chg="mod">
          <ac:chgData name="Dhanushree M Y" userId="543c32cd94388fe7" providerId="LiveId" clId="{530696F2-C35A-4482-BE6F-5E79894226A1}" dt="2024-01-05T09:22:04.235" v="925"/>
          <ac:spMkLst>
            <pc:docMk/>
            <pc:sldMk cId="3015037449" sldId="357"/>
            <ac:spMk id="562" creationId="{0C1FCE31-5F4C-3F19-283D-6C4EA750D553}"/>
          </ac:spMkLst>
        </pc:spChg>
        <pc:spChg chg="mod">
          <ac:chgData name="Dhanushree M Y" userId="543c32cd94388fe7" providerId="LiveId" clId="{530696F2-C35A-4482-BE6F-5E79894226A1}" dt="2024-01-05T09:22:04.235" v="925"/>
          <ac:spMkLst>
            <pc:docMk/>
            <pc:sldMk cId="3015037449" sldId="357"/>
            <ac:spMk id="563" creationId="{B83CFB96-6BA4-DA5F-C029-8557A34A956C}"/>
          </ac:spMkLst>
        </pc:spChg>
        <pc:spChg chg="mod">
          <ac:chgData name="Dhanushree M Y" userId="543c32cd94388fe7" providerId="LiveId" clId="{530696F2-C35A-4482-BE6F-5E79894226A1}" dt="2024-01-05T09:22:04.235" v="925"/>
          <ac:spMkLst>
            <pc:docMk/>
            <pc:sldMk cId="3015037449" sldId="357"/>
            <ac:spMk id="564" creationId="{B013C224-A24E-3687-3F21-60CD52B650EE}"/>
          </ac:spMkLst>
        </pc:spChg>
        <pc:spChg chg="mod">
          <ac:chgData name="Dhanushree M Y" userId="543c32cd94388fe7" providerId="LiveId" clId="{530696F2-C35A-4482-BE6F-5E79894226A1}" dt="2024-01-05T09:22:04.235" v="925"/>
          <ac:spMkLst>
            <pc:docMk/>
            <pc:sldMk cId="3015037449" sldId="357"/>
            <ac:spMk id="565" creationId="{D48AFE19-BB46-E4EF-D413-EC8DFE8EA609}"/>
          </ac:spMkLst>
        </pc:spChg>
        <pc:spChg chg="mod">
          <ac:chgData name="Dhanushree M Y" userId="543c32cd94388fe7" providerId="LiveId" clId="{530696F2-C35A-4482-BE6F-5E79894226A1}" dt="2024-01-05T09:22:04.235" v="925"/>
          <ac:spMkLst>
            <pc:docMk/>
            <pc:sldMk cId="3015037449" sldId="357"/>
            <ac:spMk id="566" creationId="{19E9F25D-4102-8B5F-0796-EA65A3E78512}"/>
          </ac:spMkLst>
        </pc:spChg>
        <pc:spChg chg="mod">
          <ac:chgData name="Dhanushree M Y" userId="543c32cd94388fe7" providerId="LiveId" clId="{530696F2-C35A-4482-BE6F-5E79894226A1}" dt="2024-01-05T09:22:04.235" v="925"/>
          <ac:spMkLst>
            <pc:docMk/>
            <pc:sldMk cId="3015037449" sldId="357"/>
            <ac:spMk id="567" creationId="{5E4C4FF3-24A6-663D-5E3C-16AD6E6F0F14}"/>
          </ac:spMkLst>
        </pc:spChg>
        <pc:spChg chg="mod">
          <ac:chgData name="Dhanushree M Y" userId="543c32cd94388fe7" providerId="LiveId" clId="{530696F2-C35A-4482-BE6F-5E79894226A1}" dt="2024-01-05T09:22:04.235" v="925"/>
          <ac:spMkLst>
            <pc:docMk/>
            <pc:sldMk cId="3015037449" sldId="357"/>
            <ac:spMk id="568" creationId="{87E5B563-861D-AF55-B978-5A61073080E1}"/>
          </ac:spMkLst>
        </pc:spChg>
        <pc:spChg chg="mod">
          <ac:chgData name="Dhanushree M Y" userId="543c32cd94388fe7" providerId="LiveId" clId="{530696F2-C35A-4482-BE6F-5E79894226A1}" dt="2024-01-05T09:22:04.235" v="925"/>
          <ac:spMkLst>
            <pc:docMk/>
            <pc:sldMk cId="3015037449" sldId="357"/>
            <ac:spMk id="569" creationId="{D7E6479C-530A-2E42-34DC-D67086F35835}"/>
          </ac:spMkLst>
        </pc:spChg>
        <pc:spChg chg="mod">
          <ac:chgData name="Dhanushree M Y" userId="543c32cd94388fe7" providerId="LiveId" clId="{530696F2-C35A-4482-BE6F-5E79894226A1}" dt="2024-01-05T09:22:04.235" v="925"/>
          <ac:spMkLst>
            <pc:docMk/>
            <pc:sldMk cId="3015037449" sldId="357"/>
            <ac:spMk id="570" creationId="{D1019319-DD87-B884-6914-ACE80E7A659F}"/>
          </ac:spMkLst>
        </pc:spChg>
        <pc:spChg chg="mod">
          <ac:chgData name="Dhanushree M Y" userId="543c32cd94388fe7" providerId="LiveId" clId="{530696F2-C35A-4482-BE6F-5E79894226A1}" dt="2024-01-05T09:22:04.235" v="925"/>
          <ac:spMkLst>
            <pc:docMk/>
            <pc:sldMk cId="3015037449" sldId="357"/>
            <ac:spMk id="571" creationId="{420311DB-EB4A-C738-7A62-FD3731BF2C4B}"/>
          </ac:spMkLst>
        </pc:spChg>
        <pc:spChg chg="mod">
          <ac:chgData name="Dhanushree M Y" userId="543c32cd94388fe7" providerId="LiveId" clId="{530696F2-C35A-4482-BE6F-5E79894226A1}" dt="2024-01-05T09:22:04.235" v="925"/>
          <ac:spMkLst>
            <pc:docMk/>
            <pc:sldMk cId="3015037449" sldId="357"/>
            <ac:spMk id="572" creationId="{E421A74E-6092-5F71-C859-3107510DA52F}"/>
          </ac:spMkLst>
        </pc:spChg>
        <pc:spChg chg="mod">
          <ac:chgData name="Dhanushree M Y" userId="543c32cd94388fe7" providerId="LiveId" clId="{530696F2-C35A-4482-BE6F-5E79894226A1}" dt="2024-01-05T09:22:04.235" v="925"/>
          <ac:spMkLst>
            <pc:docMk/>
            <pc:sldMk cId="3015037449" sldId="357"/>
            <ac:spMk id="573" creationId="{FBA2A356-5DF7-BFF9-1CFC-3EB1E66A751B}"/>
          </ac:spMkLst>
        </pc:spChg>
        <pc:spChg chg="mod">
          <ac:chgData name="Dhanushree M Y" userId="543c32cd94388fe7" providerId="LiveId" clId="{530696F2-C35A-4482-BE6F-5E79894226A1}" dt="2024-01-05T09:22:04.235" v="925"/>
          <ac:spMkLst>
            <pc:docMk/>
            <pc:sldMk cId="3015037449" sldId="357"/>
            <ac:spMk id="574" creationId="{00B5082E-78F6-E2E2-6201-DB8C7E6EA530}"/>
          </ac:spMkLst>
        </pc:spChg>
        <pc:spChg chg="mod">
          <ac:chgData name="Dhanushree M Y" userId="543c32cd94388fe7" providerId="LiveId" clId="{530696F2-C35A-4482-BE6F-5E79894226A1}" dt="2024-01-05T09:22:04.235" v="925"/>
          <ac:spMkLst>
            <pc:docMk/>
            <pc:sldMk cId="3015037449" sldId="357"/>
            <ac:spMk id="575" creationId="{C30AAC4F-C472-6DEB-BD9D-8739158A46CD}"/>
          </ac:spMkLst>
        </pc:spChg>
        <pc:spChg chg="mod">
          <ac:chgData name="Dhanushree M Y" userId="543c32cd94388fe7" providerId="LiveId" clId="{530696F2-C35A-4482-BE6F-5E79894226A1}" dt="2024-01-05T09:22:04.235" v="925"/>
          <ac:spMkLst>
            <pc:docMk/>
            <pc:sldMk cId="3015037449" sldId="357"/>
            <ac:spMk id="576" creationId="{506A5D17-31A6-3A1A-E8BF-88E4E0DF2671}"/>
          </ac:spMkLst>
        </pc:spChg>
        <pc:spChg chg="mod">
          <ac:chgData name="Dhanushree M Y" userId="543c32cd94388fe7" providerId="LiveId" clId="{530696F2-C35A-4482-BE6F-5E79894226A1}" dt="2024-01-05T09:22:04.235" v="925"/>
          <ac:spMkLst>
            <pc:docMk/>
            <pc:sldMk cId="3015037449" sldId="357"/>
            <ac:spMk id="577" creationId="{09D13CA0-4B7A-119D-87DA-80469FBE5F13}"/>
          </ac:spMkLst>
        </pc:spChg>
        <pc:spChg chg="mod">
          <ac:chgData name="Dhanushree M Y" userId="543c32cd94388fe7" providerId="LiveId" clId="{530696F2-C35A-4482-BE6F-5E79894226A1}" dt="2024-01-05T09:22:04.235" v="925"/>
          <ac:spMkLst>
            <pc:docMk/>
            <pc:sldMk cId="3015037449" sldId="357"/>
            <ac:spMk id="578" creationId="{A1AC0B35-3680-B304-3772-6DF338C9A5C9}"/>
          </ac:spMkLst>
        </pc:spChg>
        <pc:spChg chg="mod">
          <ac:chgData name="Dhanushree M Y" userId="543c32cd94388fe7" providerId="LiveId" clId="{530696F2-C35A-4482-BE6F-5E79894226A1}" dt="2024-01-05T09:22:04.235" v="925"/>
          <ac:spMkLst>
            <pc:docMk/>
            <pc:sldMk cId="3015037449" sldId="357"/>
            <ac:spMk id="579" creationId="{74F27743-E3DA-294D-B2FD-0BDC91B43CF7}"/>
          </ac:spMkLst>
        </pc:spChg>
        <pc:spChg chg="mod">
          <ac:chgData name="Dhanushree M Y" userId="543c32cd94388fe7" providerId="LiveId" clId="{530696F2-C35A-4482-BE6F-5E79894226A1}" dt="2024-01-05T09:22:04.235" v="925"/>
          <ac:spMkLst>
            <pc:docMk/>
            <pc:sldMk cId="3015037449" sldId="357"/>
            <ac:spMk id="580" creationId="{8C12877F-D423-63D9-A190-88ACA69E27FB}"/>
          </ac:spMkLst>
        </pc:spChg>
        <pc:spChg chg="mod">
          <ac:chgData name="Dhanushree M Y" userId="543c32cd94388fe7" providerId="LiveId" clId="{530696F2-C35A-4482-BE6F-5E79894226A1}" dt="2024-01-05T09:22:04.235" v="925"/>
          <ac:spMkLst>
            <pc:docMk/>
            <pc:sldMk cId="3015037449" sldId="357"/>
            <ac:spMk id="581" creationId="{11DA4534-6A2F-B4F8-7E8B-2E90E654A54E}"/>
          </ac:spMkLst>
        </pc:spChg>
        <pc:spChg chg="mod">
          <ac:chgData name="Dhanushree M Y" userId="543c32cd94388fe7" providerId="LiveId" clId="{530696F2-C35A-4482-BE6F-5E79894226A1}" dt="2024-01-05T09:22:04.235" v="925"/>
          <ac:spMkLst>
            <pc:docMk/>
            <pc:sldMk cId="3015037449" sldId="357"/>
            <ac:spMk id="582" creationId="{55701F0E-9A51-CBB9-A017-B9BCF29FABBF}"/>
          </ac:spMkLst>
        </pc:spChg>
        <pc:spChg chg="mod">
          <ac:chgData name="Dhanushree M Y" userId="543c32cd94388fe7" providerId="LiveId" clId="{530696F2-C35A-4482-BE6F-5E79894226A1}" dt="2024-01-05T09:22:04.235" v="925"/>
          <ac:spMkLst>
            <pc:docMk/>
            <pc:sldMk cId="3015037449" sldId="357"/>
            <ac:spMk id="583" creationId="{FB914458-BA5D-898A-81A3-76DE13B1FCD3}"/>
          </ac:spMkLst>
        </pc:spChg>
        <pc:spChg chg="mod">
          <ac:chgData name="Dhanushree M Y" userId="543c32cd94388fe7" providerId="LiveId" clId="{530696F2-C35A-4482-BE6F-5E79894226A1}" dt="2024-01-05T09:22:04.235" v="925"/>
          <ac:spMkLst>
            <pc:docMk/>
            <pc:sldMk cId="3015037449" sldId="357"/>
            <ac:spMk id="584" creationId="{E848F003-6F38-1E94-7492-3F5BCD5A4C4A}"/>
          </ac:spMkLst>
        </pc:spChg>
        <pc:spChg chg="mod">
          <ac:chgData name="Dhanushree M Y" userId="543c32cd94388fe7" providerId="LiveId" clId="{530696F2-C35A-4482-BE6F-5E79894226A1}" dt="2024-01-05T09:22:04.235" v="925"/>
          <ac:spMkLst>
            <pc:docMk/>
            <pc:sldMk cId="3015037449" sldId="357"/>
            <ac:spMk id="585" creationId="{2B8F25EB-402A-99FE-F267-6720652FCDA0}"/>
          </ac:spMkLst>
        </pc:spChg>
        <pc:spChg chg="mod">
          <ac:chgData name="Dhanushree M Y" userId="543c32cd94388fe7" providerId="LiveId" clId="{530696F2-C35A-4482-BE6F-5E79894226A1}" dt="2024-01-05T09:22:04.235" v="925"/>
          <ac:spMkLst>
            <pc:docMk/>
            <pc:sldMk cId="3015037449" sldId="357"/>
            <ac:spMk id="586" creationId="{F7B9CC72-3036-A6F0-73DA-E023910D876B}"/>
          </ac:spMkLst>
        </pc:spChg>
        <pc:spChg chg="mod">
          <ac:chgData name="Dhanushree M Y" userId="543c32cd94388fe7" providerId="LiveId" clId="{530696F2-C35A-4482-BE6F-5E79894226A1}" dt="2024-01-05T09:22:04.235" v="925"/>
          <ac:spMkLst>
            <pc:docMk/>
            <pc:sldMk cId="3015037449" sldId="357"/>
            <ac:spMk id="587" creationId="{428F1FAA-5242-AA6C-2CA3-3FB8B10D4DA6}"/>
          </ac:spMkLst>
        </pc:spChg>
        <pc:spChg chg="mod">
          <ac:chgData name="Dhanushree M Y" userId="543c32cd94388fe7" providerId="LiveId" clId="{530696F2-C35A-4482-BE6F-5E79894226A1}" dt="2024-01-05T09:22:04.235" v="925"/>
          <ac:spMkLst>
            <pc:docMk/>
            <pc:sldMk cId="3015037449" sldId="357"/>
            <ac:spMk id="588" creationId="{72C6BB1B-4EF8-7DCC-9682-EE56865BBCD7}"/>
          </ac:spMkLst>
        </pc:spChg>
        <pc:spChg chg="mod">
          <ac:chgData name="Dhanushree M Y" userId="543c32cd94388fe7" providerId="LiveId" clId="{530696F2-C35A-4482-BE6F-5E79894226A1}" dt="2024-01-05T09:22:04.235" v="925"/>
          <ac:spMkLst>
            <pc:docMk/>
            <pc:sldMk cId="3015037449" sldId="357"/>
            <ac:spMk id="589" creationId="{039CA994-E094-2B40-3C12-162C6398E6B7}"/>
          </ac:spMkLst>
        </pc:spChg>
        <pc:spChg chg="mod">
          <ac:chgData name="Dhanushree M Y" userId="543c32cd94388fe7" providerId="LiveId" clId="{530696F2-C35A-4482-BE6F-5E79894226A1}" dt="2024-01-05T09:22:04.235" v="925"/>
          <ac:spMkLst>
            <pc:docMk/>
            <pc:sldMk cId="3015037449" sldId="357"/>
            <ac:spMk id="590" creationId="{944F59C4-32CC-9478-4129-E0603F50CC6B}"/>
          </ac:spMkLst>
        </pc:spChg>
        <pc:spChg chg="mod">
          <ac:chgData name="Dhanushree M Y" userId="543c32cd94388fe7" providerId="LiveId" clId="{530696F2-C35A-4482-BE6F-5E79894226A1}" dt="2024-01-05T09:22:04.235" v="925"/>
          <ac:spMkLst>
            <pc:docMk/>
            <pc:sldMk cId="3015037449" sldId="357"/>
            <ac:spMk id="591" creationId="{7628E30A-06D9-AC08-AA93-BB79A1C0E5BA}"/>
          </ac:spMkLst>
        </pc:spChg>
        <pc:spChg chg="mod">
          <ac:chgData name="Dhanushree M Y" userId="543c32cd94388fe7" providerId="LiveId" clId="{530696F2-C35A-4482-BE6F-5E79894226A1}" dt="2024-01-05T09:22:04.235" v="925"/>
          <ac:spMkLst>
            <pc:docMk/>
            <pc:sldMk cId="3015037449" sldId="357"/>
            <ac:spMk id="592" creationId="{800C0377-CB83-40B8-37AD-909AF4361745}"/>
          </ac:spMkLst>
        </pc:spChg>
        <pc:spChg chg="mod">
          <ac:chgData name="Dhanushree M Y" userId="543c32cd94388fe7" providerId="LiveId" clId="{530696F2-C35A-4482-BE6F-5E79894226A1}" dt="2024-01-05T09:22:04.235" v="925"/>
          <ac:spMkLst>
            <pc:docMk/>
            <pc:sldMk cId="3015037449" sldId="357"/>
            <ac:spMk id="593" creationId="{692DA00C-31EF-31E2-0B14-C7207BB15459}"/>
          </ac:spMkLst>
        </pc:spChg>
        <pc:spChg chg="mod">
          <ac:chgData name="Dhanushree M Y" userId="543c32cd94388fe7" providerId="LiveId" clId="{530696F2-C35A-4482-BE6F-5E79894226A1}" dt="2024-01-05T09:22:04.235" v="925"/>
          <ac:spMkLst>
            <pc:docMk/>
            <pc:sldMk cId="3015037449" sldId="357"/>
            <ac:spMk id="594" creationId="{4ACD2E4C-C241-372B-1E93-7F2A36D7B3BE}"/>
          </ac:spMkLst>
        </pc:spChg>
        <pc:spChg chg="mod">
          <ac:chgData name="Dhanushree M Y" userId="543c32cd94388fe7" providerId="LiveId" clId="{530696F2-C35A-4482-BE6F-5E79894226A1}" dt="2024-01-05T09:22:04.235" v="925"/>
          <ac:spMkLst>
            <pc:docMk/>
            <pc:sldMk cId="3015037449" sldId="357"/>
            <ac:spMk id="595" creationId="{80B03C01-34F4-C2F1-9409-58C4FE0F22AD}"/>
          </ac:spMkLst>
        </pc:spChg>
        <pc:spChg chg="mod">
          <ac:chgData name="Dhanushree M Y" userId="543c32cd94388fe7" providerId="LiveId" clId="{530696F2-C35A-4482-BE6F-5E79894226A1}" dt="2024-01-05T09:22:04.235" v="925"/>
          <ac:spMkLst>
            <pc:docMk/>
            <pc:sldMk cId="3015037449" sldId="357"/>
            <ac:spMk id="596" creationId="{478321D9-1DC9-19C0-5EE7-90DF89B2BAFC}"/>
          </ac:spMkLst>
        </pc:spChg>
        <pc:spChg chg="mod">
          <ac:chgData name="Dhanushree M Y" userId="543c32cd94388fe7" providerId="LiveId" clId="{530696F2-C35A-4482-BE6F-5E79894226A1}" dt="2024-01-05T09:22:04.235" v="925"/>
          <ac:spMkLst>
            <pc:docMk/>
            <pc:sldMk cId="3015037449" sldId="357"/>
            <ac:spMk id="597" creationId="{AD95CED4-0A44-18C7-2EE1-B5B6C832AC3A}"/>
          </ac:spMkLst>
        </pc:spChg>
        <pc:spChg chg="mod">
          <ac:chgData name="Dhanushree M Y" userId="543c32cd94388fe7" providerId="LiveId" clId="{530696F2-C35A-4482-BE6F-5E79894226A1}" dt="2024-01-05T09:22:04.235" v="925"/>
          <ac:spMkLst>
            <pc:docMk/>
            <pc:sldMk cId="3015037449" sldId="357"/>
            <ac:spMk id="598" creationId="{BA8E7332-A75C-10AB-1B1D-1FA4BABED769}"/>
          </ac:spMkLst>
        </pc:spChg>
        <pc:spChg chg="mod">
          <ac:chgData name="Dhanushree M Y" userId="543c32cd94388fe7" providerId="LiveId" clId="{530696F2-C35A-4482-BE6F-5E79894226A1}" dt="2024-01-05T09:22:04.235" v="925"/>
          <ac:spMkLst>
            <pc:docMk/>
            <pc:sldMk cId="3015037449" sldId="357"/>
            <ac:spMk id="599" creationId="{49D87029-C179-FB04-0554-14DE97A8AB62}"/>
          </ac:spMkLst>
        </pc:spChg>
        <pc:spChg chg="mod">
          <ac:chgData name="Dhanushree M Y" userId="543c32cd94388fe7" providerId="LiveId" clId="{530696F2-C35A-4482-BE6F-5E79894226A1}" dt="2024-01-05T09:22:04.235" v="925"/>
          <ac:spMkLst>
            <pc:docMk/>
            <pc:sldMk cId="3015037449" sldId="357"/>
            <ac:spMk id="600" creationId="{FD90EADA-8507-8C78-18D1-3D93E989F27B}"/>
          </ac:spMkLst>
        </pc:spChg>
        <pc:spChg chg="mod">
          <ac:chgData name="Dhanushree M Y" userId="543c32cd94388fe7" providerId="LiveId" clId="{530696F2-C35A-4482-BE6F-5E79894226A1}" dt="2024-01-05T09:22:04.235" v="925"/>
          <ac:spMkLst>
            <pc:docMk/>
            <pc:sldMk cId="3015037449" sldId="357"/>
            <ac:spMk id="601" creationId="{20630DD3-E6BD-CD9C-8281-CF9A53C4B550}"/>
          </ac:spMkLst>
        </pc:spChg>
        <pc:spChg chg="mod">
          <ac:chgData name="Dhanushree M Y" userId="543c32cd94388fe7" providerId="LiveId" clId="{530696F2-C35A-4482-BE6F-5E79894226A1}" dt="2024-01-05T09:22:04.235" v="925"/>
          <ac:spMkLst>
            <pc:docMk/>
            <pc:sldMk cId="3015037449" sldId="357"/>
            <ac:spMk id="602" creationId="{DB8F61DB-1059-26A7-4F51-8DD3B971D8FE}"/>
          </ac:spMkLst>
        </pc:spChg>
        <pc:spChg chg="mod">
          <ac:chgData name="Dhanushree M Y" userId="543c32cd94388fe7" providerId="LiveId" clId="{530696F2-C35A-4482-BE6F-5E79894226A1}" dt="2024-01-05T09:22:04.235" v="925"/>
          <ac:spMkLst>
            <pc:docMk/>
            <pc:sldMk cId="3015037449" sldId="357"/>
            <ac:spMk id="603" creationId="{D6612DD0-4217-676F-8DDD-D05EF445B9B7}"/>
          </ac:spMkLst>
        </pc:spChg>
        <pc:spChg chg="mod">
          <ac:chgData name="Dhanushree M Y" userId="543c32cd94388fe7" providerId="LiveId" clId="{530696F2-C35A-4482-BE6F-5E79894226A1}" dt="2024-01-05T09:22:04.235" v="925"/>
          <ac:spMkLst>
            <pc:docMk/>
            <pc:sldMk cId="3015037449" sldId="357"/>
            <ac:spMk id="604" creationId="{AFEF436E-BA97-66E7-18E6-9FBECFE85823}"/>
          </ac:spMkLst>
        </pc:spChg>
        <pc:spChg chg="mod">
          <ac:chgData name="Dhanushree M Y" userId="543c32cd94388fe7" providerId="LiveId" clId="{530696F2-C35A-4482-BE6F-5E79894226A1}" dt="2024-01-05T09:22:04.235" v="925"/>
          <ac:spMkLst>
            <pc:docMk/>
            <pc:sldMk cId="3015037449" sldId="357"/>
            <ac:spMk id="605" creationId="{CA211E21-F26A-1C60-8D08-851236BBEF3F}"/>
          </ac:spMkLst>
        </pc:spChg>
        <pc:spChg chg="mod">
          <ac:chgData name="Dhanushree M Y" userId="543c32cd94388fe7" providerId="LiveId" clId="{530696F2-C35A-4482-BE6F-5E79894226A1}" dt="2024-01-05T09:22:04.235" v="925"/>
          <ac:spMkLst>
            <pc:docMk/>
            <pc:sldMk cId="3015037449" sldId="357"/>
            <ac:spMk id="606" creationId="{7C2C0BBE-0B7C-677A-A8F6-34621848CDB4}"/>
          </ac:spMkLst>
        </pc:spChg>
        <pc:spChg chg="mod">
          <ac:chgData name="Dhanushree M Y" userId="543c32cd94388fe7" providerId="LiveId" clId="{530696F2-C35A-4482-BE6F-5E79894226A1}" dt="2024-01-05T09:22:04.235" v="925"/>
          <ac:spMkLst>
            <pc:docMk/>
            <pc:sldMk cId="3015037449" sldId="357"/>
            <ac:spMk id="607" creationId="{C6B24783-8CE1-1304-474E-B7B9D40F6B1A}"/>
          </ac:spMkLst>
        </pc:spChg>
        <pc:spChg chg="mod">
          <ac:chgData name="Dhanushree M Y" userId="543c32cd94388fe7" providerId="LiveId" clId="{530696F2-C35A-4482-BE6F-5E79894226A1}" dt="2024-01-05T09:22:04.235" v="925"/>
          <ac:spMkLst>
            <pc:docMk/>
            <pc:sldMk cId="3015037449" sldId="357"/>
            <ac:spMk id="608" creationId="{D0B26BA8-9969-1CE4-369D-99365178C82D}"/>
          </ac:spMkLst>
        </pc:spChg>
        <pc:spChg chg="mod">
          <ac:chgData name="Dhanushree M Y" userId="543c32cd94388fe7" providerId="LiveId" clId="{530696F2-C35A-4482-BE6F-5E79894226A1}" dt="2024-01-05T09:22:04.235" v="925"/>
          <ac:spMkLst>
            <pc:docMk/>
            <pc:sldMk cId="3015037449" sldId="357"/>
            <ac:spMk id="609" creationId="{23A35BB3-C957-8C94-7B1D-4496EEAB6131}"/>
          </ac:spMkLst>
        </pc:spChg>
        <pc:spChg chg="mod">
          <ac:chgData name="Dhanushree M Y" userId="543c32cd94388fe7" providerId="LiveId" clId="{530696F2-C35A-4482-BE6F-5E79894226A1}" dt="2024-01-05T09:22:04.235" v="925"/>
          <ac:spMkLst>
            <pc:docMk/>
            <pc:sldMk cId="3015037449" sldId="357"/>
            <ac:spMk id="610" creationId="{5B17BD16-7024-1C68-62EC-2D8528F91CF8}"/>
          </ac:spMkLst>
        </pc:spChg>
        <pc:spChg chg="mod">
          <ac:chgData name="Dhanushree M Y" userId="543c32cd94388fe7" providerId="LiveId" clId="{530696F2-C35A-4482-BE6F-5E79894226A1}" dt="2024-01-05T09:22:04.235" v="925"/>
          <ac:spMkLst>
            <pc:docMk/>
            <pc:sldMk cId="3015037449" sldId="357"/>
            <ac:spMk id="611" creationId="{FC983390-B66B-FB32-DB90-4489CA10A105}"/>
          </ac:spMkLst>
        </pc:spChg>
        <pc:spChg chg="mod">
          <ac:chgData name="Dhanushree M Y" userId="543c32cd94388fe7" providerId="LiveId" clId="{530696F2-C35A-4482-BE6F-5E79894226A1}" dt="2024-01-05T09:22:04.235" v="925"/>
          <ac:spMkLst>
            <pc:docMk/>
            <pc:sldMk cId="3015037449" sldId="357"/>
            <ac:spMk id="612" creationId="{2FEA9513-66F9-8D92-CA4D-99628EB4E632}"/>
          </ac:spMkLst>
        </pc:spChg>
        <pc:spChg chg="mod">
          <ac:chgData name="Dhanushree M Y" userId="543c32cd94388fe7" providerId="LiveId" clId="{530696F2-C35A-4482-BE6F-5E79894226A1}" dt="2024-01-05T09:22:04.235" v="925"/>
          <ac:spMkLst>
            <pc:docMk/>
            <pc:sldMk cId="3015037449" sldId="357"/>
            <ac:spMk id="613" creationId="{7319829F-FE39-89D4-0A4F-825E494D47FB}"/>
          </ac:spMkLst>
        </pc:spChg>
        <pc:spChg chg="mod">
          <ac:chgData name="Dhanushree M Y" userId="543c32cd94388fe7" providerId="LiveId" clId="{530696F2-C35A-4482-BE6F-5E79894226A1}" dt="2024-01-05T09:22:04.235" v="925"/>
          <ac:spMkLst>
            <pc:docMk/>
            <pc:sldMk cId="3015037449" sldId="357"/>
            <ac:spMk id="614" creationId="{EEA9A3B1-48D0-1E79-C3FA-944F95C51858}"/>
          </ac:spMkLst>
        </pc:spChg>
        <pc:spChg chg="mod">
          <ac:chgData name="Dhanushree M Y" userId="543c32cd94388fe7" providerId="LiveId" clId="{530696F2-C35A-4482-BE6F-5E79894226A1}" dt="2024-01-05T09:22:04.235" v="925"/>
          <ac:spMkLst>
            <pc:docMk/>
            <pc:sldMk cId="3015037449" sldId="357"/>
            <ac:spMk id="615" creationId="{B4C19E54-BE50-34CC-4C5F-BA0501288301}"/>
          </ac:spMkLst>
        </pc:spChg>
        <pc:spChg chg="mod">
          <ac:chgData name="Dhanushree M Y" userId="543c32cd94388fe7" providerId="LiveId" clId="{530696F2-C35A-4482-BE6F-5E79894226A1}" dt="2024-01-05T09:22:04.235" v="925"/>
          <ac:spMkLst>
            <pc:docMk/>
            <pc:sldMk cId="3015037449" sldId="357"/>
            <ac:spMk id="616" creationId="{060AFA02-7029-7DFF-EE42-852D921E8393}"/>
          </ac:spMkLst>
        </pc:spChg>
        <pc:spChg chg="mod">
          <ac:chgData name="Dhanushree M Y" userId="543c32cd94388fe7" providerId="LiveId" clId="{530696F2-C35A-4482-BE6F-5E79894226A1}" dt="2024-01-05T09:22:04.235" v="925"/>
          <ac:spMkLst>
            <pc:docMk/>
            <pc:sldMk cId="3015037449" sldId="357"/>
            <ac:spMk id="617" creationId="{D4334F92-B0CD-3FFE-96B8-20EB13A11717}"/>
          </ac:spMkLst>
        </pc:spChg>
        <pc:spChg chg="mod">
          <ac:chgData name="Dhanushree M Y" userId="543c32cd94388fe7" providerId="LiveId" clId="{530696F2-C35A-4482-BE6F-5E79894226A1}" dt="2024-01-05T09:22:04.235" v="925"/>
          <ac:spMkLst>
            <pc:docMk/>
            <pc:sldMk cId="3015037449" sldId="357"/>
            <ac:spMk id="618" creationId="{91D09732-3323-CC8F-7FDD-66995EFF6169}"/>
          </ac:spMkLst>
        </pc:spChg>
        <pc:spChg chg="mod">
          <ac:chgData name="Dhanushree M Y" userId="543c32cd94388fe7" providerId="LiveId" clId="{530696F2-C35A-4482-BE6F-5E79894226A1}" dt="2024-01-05T09:22:04.235" v="925"/>
          <ac:spMkLst>
            <pc:docMk/>
            <pc:sldMk cId="3015037449" sldId="357"/>
            <ac:spMk id="619" creationId="{450550F7-64C6-DFDC-98E3-B50D9D8F5BBD}"/>
          </ac:spMkLst>
        </pc:spChg>
        <pc:spChg chg="mod">
          <ac:chgData name="Dhanushree M Y" userId="543c32cd94388fe7" providerId="LiveId" clId="{530696F2-C35A-4482-BE6F-5E79894226A1}" dt="2024-01-05T09:22:04.235" v="925"/>
          <ac:spMkLst>
            <pc:docMk/>
            <pc:sldMk cId="3015037449" sldId="357"/>
            <ac:spMk id="620" creationId="{9480CE39-1408-426F-6B80-705FE0EAC1CF}"/>
          </ac:spMkLst>
        </pc:spChg>
        <pc:spChg chg="mod">
          <ac:chgData name="Dhanushree M Y" userId="543c32cd94388fe7" providerId="LiveId" clId="{530696F2-C35A-4482-BE6F-5E79894226A1}" dt="2024-01-05T09:22:04.235" v="925"/>
          <ac:spMkLst>
            <pc:docMk/>
            <pc:sldMk cId="3015037449" sldId="357"/>
            <ac:spMk id="621" creationId="{F50330E3-1ED3-09E4-D595-FD2C7047E79D}"/>
          </ac:spMkLst>
        </pc:spChg>
        <pc:spChg chg="mod">
          <ac:chgData name="Dhanushree M Y" userId="543c32cd94388fe7" providerId="LiveId" clId="{530696F2-C35A-4482-BE6F-5E79894226A1}" dt="2024-01-05T09:22:04.235" v="925"/>
          <ac:spMkLst>
            <pc:docMk/>
            <pc:sldMk cId="3015037449" sldId="357"/>
            <ac:spMk id="622" creationId="{0D50E0EE-08BE-7125-AFD3-FDD6FEABE972}"/>
          </ac:spMkLst>
        </pc:spChg>
        <pc:spChg chg="mod">
          <ac:chgData name="Dhanushree M Y" userId="543c32cd94388fe7" providerId="LiveId" clId="{530696F2-C35A-4482-BE6F-5E79894226A1}" dt="2024-01-05T09:22:04.235" v="925"/>
          <ac:spMkLst>
            <pc:docMk/>
            <pc:sldMk cId="3015037449" sldId="357"/>
            <ac:spMk id="623" creationId="{5117B51E-4EF0-DCB8-FFBF-170CDC143FB2}"/>
          </ac:spMkLst>
        </pc:spChg>
        <pc:spChg chg="mod">
          <ac:chgData name="Dhanushree M Y" userId="543c32cd94388fe7" providerId="LiveId" clId="{530696F2-C35A-4482-BE6F-5E79894226A1}" dt="2024-01-05T09:22:04.235" v="925"/>
          <ac:spMkLst>
            <pc:docMk/>
            <pc:sldMk cId="3015037449" sldId="357"/>
            <ac:spMk id="624" creationId="{A2E0EA5F-9160-E9AE-4725-0F57F6F8476C}"/>
          </ac:spMkLst>
        </pc:spChg>
        <pc:spChg chg="mod">
          <ac:chgData name="Dhanushree M Y" userId="543c32cd94388fe7" providerId="LiveId" clId="{530696F2-C35A-4482-BE6F-5E79894226A1}" dt="2024-01-05T09:22:04.235" v="925"/>
          <ac:spMkLst>
            <pc:docMk/>
            <pc:sldMk cId="3015037449" sldId="357"/>
            <ac:spMk id="625" creationId="{7165D3C9-867A-B7C8-B1FD-499212FFD60A}"/>
          </ac:spMkLst>
        </pc:spChg>
        <pc:spChg chg="mod">
          <ac:chgData name="Dhanushree M Y" userId="543c32cd94388fe7" providerId="LiveId" clId="{530696F2-C35A-4482-BE6F-5E79894226A1}" dt="2024-01-05T09:22:04.235" v="925"/>
          <ac:spMkLst>
            <pc:docMk/>
            <pc:sldMk cId="3015037449" sldId="357"/>
            <ac:spMk id="626" creationId="{27B7C48E-BAAC-01B4-2655-DF95CE9EF5AB}"/>
          </ac:spMkLst>
        </pc:spChg>
        <pc:spChg chg="mod">
          <ac:chgData name="Dhanushree M Y" userId="543c32cd94388fe7" providerId="LiveId" clId="{530696F2-C35A-4482-BE6F-5E79894226A1}" dt="2024-01-05T09:22:04.235" v="925"/>
          <ac:spMkLst>
            <pc:docMk/>
            <pc:sldMk cId="3015037449" sldId="357"/>
            <ac:spMk id="627" creationId="{B65BFEB6-2C44-DCA0-512D-21B57FD3A278}"/>
          </ac:spMkLst>
        </pc:spChg>
        <pc:spChg chg="mod">
          <ac:chgData name="Dhanushree M Y" userId="543c32cd94388fe7" providerId="LiveId" clId="{530696F2-C35A-4482-BE6F-5E79894226A1}" dt="2024-01-05T09:22:04.235" v="925"/>
          <ac:spMkLst>
            <pc:docMk/>
            <pc:sldMk cId="3015037449" sldId="357"/>
            <ac:spMk id="628" creationId="{A9FB96A7-7EF7-051D-14A8-4BDDE373CB4B}"/>
          </ac:spMkLst>
        </pc:spChg>
        <pc:spChg chg="mod">
          <ac:chgData name="Dhanushree M Y" userId="543c32cd94388fe7" providerId="LiveId" clId="{530696F2-C35A-4482-BE6F-5E79894226A1}" dt="2024-01-05T09:22:04.235" v="925"/>
          <ac:spMkLst>
            <pc:docMk/>
            <pc:sldMk cId="3015037449" sldId="357"/>
            <ac:spMk id="629" creationId="{0D5E4554-B481-9975-28CE-0D5994C9EA87}"/>
          </ac:spMkLst>
        </pc:spChg>
        <pc:spChg chg="mod">
          <ac:chgData name="Dhanushree M Y" userId="543c32cd94388fe7" providerId="LiveId" clId="{530696F2-C35A-4482-BE6F-5E79894226A1}" dt="2024-01-05T09:22:04.235" v="925"/>
          <ac:spMkLst>
            <pc:docMk/>
            <pc:sldMk cId="3015037449" sldId="357"/>
            <ac:spMk id="630" creationId="{FCB2D505-4279-68EC-6F43-36EA00F14019}"/>
          </ac:spMkLst>
        </pc:spChg>
        <pc:spChg chg="mod">
          <ac:chgData name="Dhanushree M Y" userId="543c32cd94388fe7" providerId="LiveId" clId="{530696F2-C35A-4482-BE6F-5E79894226A1}" dt="2024-01-05T09:22:04.235" v="925"/>
          <ac:spMkLst>
            <pc:docMk/>
            <pc:sldMk cId="3015037449" sldId="357"/>
            <ac:spMk id="631" creationId="{4D1DB19A-0A5A-216F-4237-1905E10BB42C}"/>
          </ac:spMkLst>
        </pc:spChg>
        <pc:spChg chg="mod">
          <ac:chgData name="Dhanushree M Y" userId="543c32cd94388fe7" providerId="LiveId" clId="{530696F2-C35A-4482-BE6F-5E79894226A1}" dt="2024-01-05T09:22:04.235" v="925"/>
          <ac:spMkLst>
            <pc:docMk/>
            <pc:sldMk cId="3015037449" sldId="357"/>
            <ac:spMk id="632" creationId="{ACAA52AD-17B7-8370-DC40-685471A44B59}"/>
          </ac:spMkLst>
        </pc:spChg>
        <pc:spChg chg="mod">
          <ac:chgData name="Dhanushree M Y" userId="543c32cd94388fe7" providerId="LiveId" clId="{530696F2-C35A-4482-BE6F-5E79894226A1}" dt="2024-01-05T09:22:04.235" v="925"/>
          <ac:spMkLst>
            <pc:docMk/>
            <pc:sldMk cId="3015037449" sldId="357"/>
            <ac:spMk id="633" creationId="{EF08EAB7-8481-F59E-4FA0-C9D6AF4A09BB}"/>
          </ac:spMkLst>
        </pc:spChg>
        <pc:spChg chg="mod">
          <ac:chgData name="Dhanushree M Y" userId="543c32cd94388fe7" providerId="LiveId" clId="{530696F2-C35A-4482-BE6F-5E79894226A1}" dt="2024-01-05T09:22:04.235" v="925"/>
          <ac:spMkLst>
            <pc:docMk/>
            <pc:sldMk cId="3015037449" sldId="357"/>
            <ac:spMk id="634" creationId="{36AE6148-B6CA-5425-90F5-63FF5898FD0D}"/>
          </ac:spMkLst>
        </pc:spChg>
        <pc:spChg chg="mod">
          <ac:chgData name="Dhanushree M Y" userId="543c32cd94388fe7" providerId="LiveId" clId="{530696F2-C35A-4482-BE6F-5E79894226A1}" dt="2024-01-05T09:22:04.235" v="925"/>
          <ac:spMkLst>
            <pc:docMk/>
            <pc:sldMk cId="3015037449" sldId="357"/>
            <ac:spMk id="635" creationId="{0848A64F-4811-BC3E-AB8C-CF4454C82567}"/>
          </ac:spMkLst>
        </pc:spChg>
        <pc:spChg chg="mod">
          <ac:chgData name="Dhanushree M Y" userId="543c32cd94388fe7" providerId="LiveId" clId="{530696F2-C35A-4482-BE6F-5E79894226A1}" dt="2024-01-05T09:22:04.235" v="925"/>
          <ac:spMkLst>
            <pc:docMk/>
            <pc:sldMk cId="3015037449" sldId="357"/>
            <ac:spMk id="636" creationId="{08114F1A-F4E1-066C-AD12-127209EA224C}"/>
          </ac:spMkLst>
        </pc:spChg>
        <pc:spChg chg="mod">
          <ac:chgData name="Dhanushree M Y" userId="543c32cd94388fe7" providerId="LiveId" clId="{530696F2-C35A-4482-BE6F-5E79894226A1}" dt="2024-01-05T09:22:04.235" v="925"/>
          <ac:spMkLst>
            <pc:docMk/>
            <pc:sldMk cId="3015037449" sldId="357"/>
            <ac:spMk id="637" creationId="{93B9F1A5-9EB1-811E-E4E0-180BC794B601}"/>
          </ac:spMkLst>
        </pc:spChg>
        <pc:spChg chg="mod">
          <ac:chgData name="Dhanushree M Y" userId="543c32cd94388fe7" providerId="LiveId" clId="{530696F2-C35A-4482-BE6F-5E79894226A1}" dt="2024-01-05T09:22:04.235" v="925"/>
          <ac:spMkLst>
            <pc:docMk/>
            <pc:sldMk cId="3015037449" sldId="357"/>
            <ac:spMk id="638" creationId="{5A93C08F-E1B7-A17A-913B-2A5A7DF67089}"/>
          </ac:spMkLst>
        </pc:spChg>
        <pc:spChg chg="mod">
          <ac:chgData name="Dhanushree M Y" userId="543c32cd94388fe7" providerId="LiveId" clId="{530696F2-C35A-4482-BE6F-5E79894226A1}" dt="2024-01-05T09:22:04.235" v="925"/>
          <ac:spMkLst>
            <pc:docMk/>
            <pc:sldMk cId="3015037449" sldId="357"/>
            <ac:spMk id="639" creationId="{D61087FD-E46A-CA03-FEA7-9842372F2E04}"/>
          </ac:spMkLst>
        </pc:spChg>
        <pc:spChg chg="mod">
          <ac:chgData name="Dhanushree M Y" userId="543c32cd94388fe7" providerId="LiveId" clId="{530696F2-C35A-4482-BE6F-5E79894226A1}" dt="2024-01-05T09:22:04.235" v="925"/>
          <ac:spMkLst>
            <pc:docMk/>
            <pc:sldMk cId="3015037449" sldId="357"/>
            <ac:spMk id="640" creationId="{9E456DD0-29D0-8953-5BFF-8B1DE4CA577E}"/>
          </ac:spMkLst>
        </pc:spChg>
        <pc:spChg chg="mod">
          <ac:chgData name="Dhanushree M Y" userId="543c32cd94388fe7" providerId="LiveId" clId="{530696F2-C35A-4482-BE6F-5E79894226A1}" dt="2024-01-05T09:22:04.235" v="925"/>
          <ac:spMkLst>
            <pc:docMk/>
            <pc:sldMk cId="3015037449" sldId="357"/>
            <ac:spMk id="641" creationId="{72B1CBB6-CD60-044D-0998-664777990B16}"/>
          </ac:spMkLst>
        </pc:spChg>
        <pc:spChg chg="mod">
          <ac:chgData name="Dhanushree M Y" userId="543c32cd94388fe7" providerId="LiveId" clId="{530696F2-C35A-4482-BE6F-5E79894226A1}" dt="2024-01-05T09:22:04.235" v="925"/>
          <ac:spMkLst>
            <pc:docMk/>
            <pc:sldMk cId="3015037449" sldId="357"/>
            <ac:spMk id="642" creationId="{7AFED5F0-F902-9330-DA96-94EC6B29E2C7}"/>
          </ac:spMkLst>
        </pc:spChg>
        <pc:spChg chg="mod">
          <ac:chgData name="Dhanushree M Y" userId="543c32cd94388fe7" providerId="LiveId" clId="{530696F2-C35A-4482-BE6F-5E79894226A1}" dt="2024-01-05T09:22:04.235" v="925"/>
          <ac:spMkLst>
            <pc:docMk/>
            <pc:sldMk cId="3015037449" sldId="357"/>
            <ac:spMk id="643" creationId="{5C200D3D-9936-A86B-56AC-91387BDF3C06}"/>
          </ac:spMkLst>
        </pc:spChg>
        <pc:spChg chg="mod">
          <ac:chgData name="Dhanushree M Y" userId="543c32cd94388fe7" providerId="LiveId" clId="{530696F2-C35A-4482-BE6F-5E79894226A1}" dt="2024-01-05T09:22:04.235" v="925"/>
          <ac:spMkLst>
            <pc:docMk/>
            <pc:sldMk cId="3015037449" sldId="357"/>
            <ac:spMk id="644" creationId="{E0923BD7-AECD-65A9-58B9-E71149FE2172}"/>
          </ac:spMkLst>
        </pc:spChg>
        <pc:spChg chg="mod">
          <ac:chgData name="Dhanushree M Y" userId="543c32cd94388fe7" providerId="LiveId" clId="{530696F2-C35A-4482-BE6F-5E79894226A1}" dt="2024-01-05T09:22:04.235" v="925"/>
          <ac:spMkLst>
            <pc:docMk/>
            <pc:sldMk cId="3015037449" sldId="357"/>
            <ac:spMk id="645" creationId="{C99AF1FC-B4DD-EF46-5839-74C7E6852116}"/>
          </ac:spMkLst>
        </pc:spChg>
        <pc:spChg chg="mod">
          <ac:chgData name="Dhanushree M Y" userId="543c32cd94388fe7" providerId="LiveId" clId="{530696F2-C35A-4482-BE6F-5E79894226A1}" dt="2024-01-05T09:22:04.235" v="925"/>
          <ac:spMkLst>
            <pc:docMk/>
            <pc:sldMk cId="3015037449" sldId="357"/>
            <ac:spMk id="646" creationId="{35A4109D-3194-FEB8-2B21-248016B41EB0}"/>
          </ac:spMkLst>
        </pc:spChg>
        <pc:spChg chg="mod">
          <ac:chgData name="Dhanushree M Y" userId="543c32cd94388fe7" providerId="LiveId" clId="{530696F2-C35A-4482-BE6F-5E79894226A1}" dt="2024-01-05T09:22:04.235" v="925"/>
          <ac:spMkLst>
            <pc:docMk/>
            <pc:sldMk cId="3015037449" sldId="357"/>
            <ac:spMk id="647" creationId="{99EAB0EE-DD58-A5C6-9C1A-EDFF453DA08B}"/>
          </ac:spMkLst>
        </pc:spChg>
        <pc:spChg chg="mod">
          <ac:chgData name="Dhanushree M Y" userId="543c32cd94388fe7" providerId="LiveId" clId="{530696F2-C35A-4482-BE6F-5E79894226A1}" dt="2024-01-05T09:22:04.235" v="925"/>
          <ac:spMkLst>
            <pc:docMk/>
            <pc:sldMk cId="3015037449" sldId="357"/>
            <ac:spMk id="648" creationId="{2120ED27-30A6-296C-3828-4AEDE3F84637}"/>
          </ac:spMkLst>
        </pc:spChg>
        <pc:spChg chg="mod">
          <ac:chgData name="Dhanushree M Y" userId="543c32cd94388fe7" providerId="LiveId" clId="{530696F2-C35A-4482-BE6F-5E79894226A1}" dt="2024-01-05T09:22:04.235" v="925"/>
          <ac:spMkLst>
            <pc:docMk/>
            <pc:sldMk cId="3015037449" sldId="357"/>
            <ac:spMk id="649" creationId="{B8321525-2EF6-2CB0-A8FE-3BEEA4942D8D}"/>
          </ac:spMkLst>
        </pc:spChg>
        <pc:spChg chg="mod">
          <ac:chgData name="Dhanushree M Y" userId="543c32cd94388fe7" providerId="LiveId" clId="{530696F2-C35A-4482-BE6F-5E79894226A1}" dt="2024-01-05T09:22:04.235" v="925"/>
          <ac:spMkLst>
            <pc:docMk/>
            <pc:sldMk cId="3015037449" sldId="357"/>
            <ac:spMk id="650" creationId="{3BC79B1A-0F79-4C53-0513-B8B00C9D4EA8}"/>
          </ac:spMkLst>
        </pc:spChg>
        <pc:spChg chg="mod">
          <ac:chgData name="Dhanushree M Y" userId="543c32cd94388fe7" providerId="LiveId" clId="{530696F2-C35A-4482-BE6F-5E79894226A1}" dt="2024-01-05T09:22:04.235" v="925"/>
          <ac:spMkLst>
            <pc:docMk/>
            <pc:sldMk cId="3015037449" sldId="357"/>
            <ac:spMk id="651" creationId="{1CBDAA4D-B8D9-460C-D0EB-2E5C3E603EA6}"/>
          </ac:spMkLst>
        </pc:spChg>
        <pc:spChg chg="mod">
          <ac:chgData name="Dhanushree M Y" userId="543c32cd94388fe7" providerId="LiveId" clId="{530696F2-C35A-4482-BE6F-5E79894226A1}" dt="2024-01-05T09:22:04.235" v="925"/>
          <ac:spMkLst>
            <pc:docMk/>
            <pc:sldMk cId="3015037449" sldId="357"/>
            <ac:spMk id="652" creationId="{9028AD05-0B83-8E5B-11EB-E87CBEECFBA4}"/>
          </ac:spMkLst>
        </pc:spChg>
        <pc:spChg chg="mod">
          <ac:chgData name="Dhanushree M Y" userId="543c32cd94388fe7" providerId="LiveId" clId="{530696F2-C35A-4482-BE6F-5E79894226A1}" dt="2024-01-05T09:22:04.235" v="925"/>
          <ac:spMkLst>
            <pc:docMk/>
            <pc:sldMk cId="3015037449" sldId="357"/>
            <ac:spMk id="653" creationId="{93E67403-23BB-DE1C-11A0-0F161968B961}"/>
          </ac:spMkLst>
        </pc:spChg>
        <pc:spChg chg="mod">
          <ac:chgData name="Dhanushree M Y" userId="543c32cd94388fe7" providerId="LiveId" clId="{530696F2-C35A-4482-BE6F-5E79894226A1}" dt="2024-01-05T09:22:04.235" v="925"/>
          <ac:spMkLst>
            <pc:docMk/>
            <pc:sldMk cId="3015037449" sldId="357"/>
            <ac:spMk id="654" creationId="{7CF92FD1-03FC-DDFF-CA84-8B56C157440F}"/>
          </ac:spMkLst>
        </pc:spChg>
        <pc:spChg chg="mod">
          <ac:chgData name="Dhanushree M Y" userId="543c32cd94388fe7" providerId="LiveId" clId="{530696F2-C35A-4482-BE6F-5E79894226A1}" dt="2024-01-05T09:22:04.235" v="925"/>
          <ac:spMkLst>
            <pc:docMk/>
            <pc:sldMk cId="3015037449" sldId="357"/>
            <ac:spMk id="655" creationId="{7BBD5EC6-E4E5-84BB-AABA-6538E69A7983}"/>
          </ac:spMkLst>
        </pc:spChg>
        <pc:spChg chg="mod">
          <ac:chgData name="Dhanushree M Y" userId="543c32cd94388fe7" providerId="LiveId" clId="{530696F2-C35A-4482-BE6F-5E79894226A1}" dt="2024-01-05T09:22:04.235" v="925"/>
          <ac:spMkLst>
            <pc:docMk/>
            <pc:sldMk cId="3015037449" sldId="357"/>
            <ac:spMk id="656" creationId="{E698CB0B-E7E7-0274-7683-0D87A4DCC3C7}"/>
          </ac:spMkLst>
        </pc:spChg>
        <pc:spChg chg="mod">
          <ac:chgData name="Dhanushree M Y" userId="543c32cd94388fe7" providerId="LiveId" clId="{530696F2-C35A-4482-BE6F-5E79894226A1}" dt="2024-01-05T09:22:04.235" v="925"/>
          <ac:spMkLst>
            <pc:docMk/>
            <pc:sldMk cId="3015037449" sldId="357"/>
            <ac:spMk id="657" creationId="{3066589F-A095-47F0-7DFC-F2BD667190A2}"/>
          </ac:spMkLst>
        </pc:spChg>
        <pc:spChg chg="mod">
          <ac:chgData name="Dhanushree M Y" userId="543c32cd94388fe7" providerId="LiveId" clId="{530696F2-C35A-4482-BE6F-5E79894226A1}" dt="2024-01-05T09:22:04.235" v="925"/>
          <ac:spMkLst>
            <pc:docMk/>
            <pc:sldMk cId="3015037449" sldId="357"/>
            <ac:spMk id="658" creationId="{78C57A5D-8655-ECCB-4D0C-FF214EC9DB99}"/>
          </ac:spMkLst>
        </pc:spChg>
        <pc:spChg chg="mod">
          <ac:chgData name="Dhanushree M Y" userId="543c32cd94388fe7" providerId="LiveId" clId="{530696F2-C35A-4482-BE6F-5E79894226A1}" dt="2024-01-05T09:22:04.235" v="925"/>
          <ac:spMkLst>
            <pc:docMk/>
            <pc:sldMk cId="3015037449" sldId="357"/>
            <ac:spMk id="659" creationId="{80C754DD-BD1B-FBF1-2D03-9965CEF45F59}"/>
          </ac:spMkLst>
        </pc:spChg>
        <pc:spChg chg="mod">
          <ac:chgData name="Dhanushree M Y" userId="543c32cd94388fe7" providerId="LiveId" clId="{530696F2-C35A-4482-BE6F-5E79894226A1}" dt="2024-01-05T09:22:04.235" v="925"/>
          <ac:spMkLst>
            <pc:docMk/>
            <pc:sldMk cId="3015037449" sldId="357"/>
            <ac:spMk id="660" creationId="{487B12A0-DD84-F252-888F-7752B6B2C908}"/>
          </ac:spMkLst>
        </pc:spChg>
        <pc:spChg chg="mod">
          <ac:chgData name="Dhanushree M Y" userId="543c32cd94388fe7" providerId="LiveId" clId="{530696F2-C35A-4482-BE6F-5E79894226A1}" dt="2024-01-05T09:22:04.235" v="925"/>
          <ac:spMkLst>
            <pc:docMk/>
            <pc:sldMk cId="3015037449" sldId="357"/>
            <ac:spMk id="661" creationId="{E17111C4-8745-F27D-8219-7506C3FD53ED}"/>
          </ac:spMkLst>
        </pc:spChg>
        <pc:spChg chg="mod">
          <ac:chgData name="Dhanushree M Y" userId="543c32cd94388fe7" providerId="LiveId" clId="{530696F2-C35A-4482-BE6F-5E79894226A1}" dt="2024-01-05T09:22:04.235" v="925"/>
          <ac:spMkLst>
            <pc:docMk/>
            <pc:sldMk cId="3015037449" sldId="357"/>
            <ac:spMk id="662" creationId="{632F1AE1-B283-CB00-1B6A-A7D5F51E4002}"/>
          </ac:spMkLst>
        </pc:spChg>
        <pc:spChg chg="mod">
          <ac:chgData name="Dhanushree M Y" userId="543c32cd94388fe7" providerId="LiveId" clId="{530696F2-C35A-4482-BE6F-5E79894226A1}" dt="2024-01-05T09:22:04.235" v="925"/>
          <ac:spMkLst>
            <pc:docMk/>
            <pc:sldMk cId="3015037449" sldId="357"/>
            <ac:spMk id="663" creationId="{9BD4075D-1EE7-3F78-EB12-DF99885D8A8F}"/>
          </ac:spMkLst>
        </pc:spChg>
        <pc:spChg chg="mod">
          <ac:chgData name="Dhanushree M Y" userId="543c32cd94388fe7" providerId="LiveId" clId="{530696F2-C35A-4482-BE6F-5E79894226A1}" dt="2024-01-05T09:22:04.235" v="925"/>
          <ac:spMkLst>
            <pc:docMk/>
            <pc:sldMk cId="3015037449" sldId="357"/>
            <ac:spMk id="664" creationId="{F4C9796C-35D7-8C44-9AA1-1057C06E4756}"/>
          </ac:spMkLst>
        </pc:spChg>
        <pc:spChg chg="mod">
          <ac:chgData name="Dhanushree M Y" userId="543c32cd94388fe7" providerId="LiveId" clId="{530696F2-C35A-4482-BE6F-5E79894226A1}" dt="2024-01-05T09:22:04.235" v="925"/>
          <ac:spMkLst>
            <pc:docMk/>
            <pc:sldMk cId="3015037449" sldId="357"/>
            <ac:spMk id="665" creationId="{E14D2C28-477F-AEF5-E18F-8241BD997E72}"/>
          </ac:spMkLst>
        </pc:spChg>
        <pc:spChg chg="mod">
          <ac:chgData name="Dhanushree M Y" userId="543c32cd94388fe7" providerId="LiveId" clId="{530696F2-C35A-4482-BE6F-5E79894226A1}" dt="2024-01-05T09:22:04.235" v="925"/>
          <ac:spMkLst>
            <pc:docMk/>
            <pc:sldMk cId="3015037449" sldId="357"/>
            <ac:spMk id="666" creationId="{DFF9D5DF-D1CB-A714-EC4E-44EBB6484F8F}"/>
          </ac:spMkLst>
        </pc:spChg>
        <pc:spChg chg="mod">
          <ac:chgData name="Dhanushree M Y" userId="543c32cd94388fe7" providerId="LiveId" clId="{530696F2-C35A-4482-BE6F-5E79894226A1}" dt="2024-01-05T09:22:04.235" v="925"/>
          <ac:spMkLst>
            <pc:docMk/>
            <pc:sldMk cId="3015037449" sldId="357"/>
            <ac:spMk id="667" creationId="{0015C36B-CABC-D261-42BD-6401E6A7A9F1}"/>
          </ac:spMkLst>
        </pc:spChg>
        <pc:spChg chg="mod">
          <ac:chgData name="Dhanushree M Y" userId="543c32cd94388fe7" providerId="LiveId" clId="{530696F2-C35A-4482-BE6F-5E79894226A1}" dt="2024-01-05T09:22:04.235" v="925"/>
          <ac:spMkLst>
            <pc:docMk/>
            <pc:sldMk cId="3015037449" sldId="357"/>
            <ac:spMk id="668" creationId="{50403D9D-E756-E4A9-297E-FED15E106A2B}"/>
          </ac:spMkLst>
        </pc:spChg>
        <pc:spChg chg="mod">
          <ac:chgData name="Dhanushree M Y" userId="543c32cd94388fe7" providerId="LiveId" clId="{530696F2-C35A-4482-BE6F-5E79894226A1}" dt="2024-01-05T09:22:04.235" v="925"/>
          <ac:spMkLst>
            <pc:docMk/>
            <pc:sldMk cId="3015037449" sldId="357"/>
            <ac:spMk id="669" creationId="{2E4E963C-9EF3-DC00-889F-A275DF4EC1F3}"/>
          </ac:spMkLst>
        </pc:spChg>
        <pc:spChg chg="mod">
          <ac:chgData name="Dhanushree M Y" userId="543c32cd94388fe7" providerId="LiveId" clId="{530696F2-C35A-4482-BE6F-5E79894226A1}" dt="2024-01-05T09:22:04.235" v="925"/>
          <ac:spMkLst>
            <pc:docMk/>
            <pc:sldMk cId="3015037449" sldId="357"/>
            <ac:spMk id="670" creationId="{5BCFB034-D1C4-4055-9242-C147DA61FE07}"/>
          </ac:spMkLst>
        </pc:spChg>
        <pc:spChg chg="mod">
          <ac:chgData name="Dhanushree M Y" userId="543c32cd94388fe7" providerId="LiveId" clId="{530696F2-C35A-4482-BE6F-5E79894226A1}" dt="2024-01-05T09:22:04.235" v="925"/>
          <ac:spMkLst>
            <pc:docMk/>
            <pc:sldMk cId="3015037449" sldId="357"/>
            <ac:spMk id="671" creationId="{31ED22B3-937A-B2DE-DF25-F6FA1D9EC6C1}"/>
          </ac:spMkLst>
        </pc:spChg>
        <pc:spChg chg="mod">
          <ac:chgData name="Dhanushree M Y" userId="543c32cd94388fe7" providerId="LiveId" clId="{530696F2-C35A-4482-BE6F-5E79894226A1}" dt="2024-01-05T09:22:04.235" v="925"/>
          <ac:spMkLst>
            <pc:docMk/>
            <pc:sldMk cId="3015037449" sldId="357"/>
            <ac:spMk id="672" creationId="{E13B131A-C813-E9BA-E7AC-A7C39FF73544}"/>
          </ac:spMkLst>
        </pc:spChg>
        <pc:spChg chg="mod">
          <ac:chgData name="Dhanushree M Y" userId="543c32cd94388fe7" providerId="LiveId" clId="{530696F2-C35A-4482-BE6F-5E79894226A1}" dt="2024-01-05T09:22:04.235" v="925"/>
          <ac:spMkLst>
            <pc:docMk/>
            <pc:sldMk cId="3015037449" sldId="357"/>
            <ac:spMk id="673" creationId="{A34773F7-EB1E-D09C-17EF-03D317B0741A}"/>
          </ac:spMkLst>
        </pc:spChg>
        <pc:spChg chg="mod">
          <ac:chgData name="Dhanushree M Y" userId="543c32cd94388fe7" providerId="LiveId" clId="{530696F2-C35A-4482-BE6F-5E79894226A1}" dt="2024-01-05T09:22:04.235" v="925"/>
          <ac:spMkLst>
            <pc:docMk/>
            <pc:sldMk cId="3015037449" sldId="357"/>
            <ac:spMk id="674" creationId="{4887C1D8-131B-069A-9957-ED08D7FA723B}"/>
          </ac:spMkLst>
        </pc:spChg>
        <pc:spChg chg="mod">
          <ac:chgData name="Dhanushree M Y" userId="543c32cd94388fe7" providerId="LiveId" clId="{530696F2-C35A-4482-BE6F-5E79894226A1}" dt="2024-01-05T09:22:04.235" v="925"/>
          <ac:spMkLst>
            <pc:docMk/>
            <pc:sldMk cId="3015037449" sldId="357"/>
            <ac:spMk id="675" creationId="{E560F19D-1577-CC09-C3C4-AB5D134BB8E3}"/>
          </ac:spMkLst>
        </pc:spChg>
        <pc:spChg chg="mod">
          <ac:chgData name="Dhanushree M Y" userId="543c32cd94388fe7" providerId="LiveId" clId="{530696F2-C35A-4482-BE6F-5E79894226A1}" dt="2024-01-05T09:22:04.235" v="925"/>
          <ac:spMkLst>
            <pc:docMk/>
            <pc:sldMk cId="3015037449" sldId="357"/>
            <ac:spMk id="676" creationId="{9246646F-51A1-7B65-9B8F-5D64F922F11C}"/>
          </ac:spMkLst>
        </pc:spChg>
        <pc:spChg chg="mod">
          <ac:chgData name="Dhanushree M Y" userId="543c32cd94388fe7" providerId="LiveId" clId="{530696F2-C35A-4482-BE6F-5E79894226A1}" dt="2024-01-05T09:22:04.235" v="925"/>
          <ac:spMkLst>
            <pc:docMk/>
            <pc:sldMk cId="3015037449" sldId="357"/>
            <ac:spMk id="677" creationId="{4C23B8B2-FE31-6B6E-7974-7187DCCCBDDE}"/>
          </ac:spMkLst>
        </pc:spChg>
        <pc:spChg chg="mod">
          <ac:chgData name="Dhanushree M Y" userId="543c32cd94388fe7" providerId="LiveId" clId="{530696F2-C35A-4482-BE6F-5E79894226A1}" dt="2024-01-05T09:22:04.235" v="925"/>
          <ac:spMkLst>
            <pc:docMk/>
            <pc:sldMk cId="3015037449" sldId="357"/>
            <ac:spMk id="678" creationId="{A96D3CCB-62BF-26CF-8CF6-EC389088ADDE}"/>
          </ac:spMkLst>
        </pc:spChg>
        <pc:spChg chg="mod">
          <ac:chgData name="Dhanushree M Y" userId="543c32cd94388fe7" providerId="LiveId" clId="{530696F2-C35A-4482-BE6F-5E79894226A1}" dt="2024-01-05T09:22:04.235" v="925"/>
          <ac:spMkLst>
            <pc:docMk/>
            <pc:sldMk cId="3015037449" sldId="357"/>
            <ac:spMk id="679" creationId="{A38D65CD-0639-7C57-BF4F-CB7AC444393A}"/>
          </ac:spMkLst>
        </pc:spChg>
        <pc:spChg chg="mod">
          <ac:chgData name="Dhanushree M Y" userId="543c32cd94388fe7" providerId="LiveId" clId="{530696F2-C35A-4482-BE6F-5E79894226A1}" dt="2024-01-05T09:22:04.235" v="925"/>
          <ac:spMkLst>
            <pc:docMk/>
            <pc:sldMk cId="3015037449" sldId="357"/>
            <ac:spMk id="680" creationId="{8EE6BDDF-639B-C727-AE48-185C86BB5E30}"/>
          </ac:spMkLst>
        </pc:spChg>
        <pc:spChg chg="mod">
          <ac:chgData name="Dhanushree M Y" userId="543c32cd94388fe7" providerId="LiveId" clId="{530696F2-C35A-4482-BE6F-5E79894226A1}" dt="2024-01-05T09:22:04.235" v="925"/>
          <ac:spMkLst>
            <pc:docMk/>
            <pc:sldMk cId="3015037449" sldId="357"/>
            <ac:spMk id="681" creationId="{C44416A1-5B34-8CF8-3399-0502FBF9CDE4}"/>
          </ac:spMkLst>
        </pc:spChg>
        <pc:spChg chg="mod">
          <ac:chgData name="Dhanushree M Y" userId="543c32cd94388fe7" providerId="LiveId" clId="{530696F2-C35A-4482-BE6F-5E79894226A1}" dt="2024-01-05T09:22:04.235" v="925"/>
          <ac:spMkLst>
            <pc:docMk/>
            <pc:sldMk cId="3015037449" sldId="357"/>
            <ac:spMk id="682" creationId="{30A7F48B-D828-3163-C3A0-50BE1B3660AA}"/>
          </ac:spMkLst>
        </pc:spChg>
        <pc:spChg chg="mod">
          <ac:chgData name="Dhanushree M Y" userId="543c32cd94388fe7" providerId="LiveId" clId="{530696F2-C35A-4482-BE6F-5E79894226A1}" dt="2024-01-05T09:22:04.235" v="925"/>
          <ac:spMkLst>
            <pc:docMk/>
            <pc:sldMk cId="3015037449" sldId="357"/>
            <ac:spMk id="683" creationId="{E7F003DE-524F-0854-C997-68DE69340BC4}"/>
          </ac:spMkLst>
        </pc:spChg>
        <pc:spChg chg="mod">
          <ac:chgData name="Dhanushree M Y" userId="543c32cd94388fe7" providerId="LiveId" clId="{530696F2-C35A-4482-BE6F-5E79894226A1}" dt="2024-01-05T09:22:04.235" v="925"/>
          <ac:spMkLst>
            <pc:docMk/>
            <pc:sldMk cId="3015037449" sldId="357"/>
            <ac:spMk id="684" creationId="{D116B215-6547-99C9-FCFA-749CE5704006}"/>
          </ac:spMkLst>
        </pc:spChg>
        <pc:spChg chg="mod">
          <ac:chgData name="Dhanushree M Y" userId="543c32cd94388fe7" providerId="LiveId" clId="{530696F2-C35A-4482-BE6F-5E79894226A1}" dt="2024-01-05T09:22:04.235" v="925"/>
          <ac:spMkLst>
            <pc:docMk/>
            <pc:sldMk cId="3015037449" sldId="357"/>
            <ac:spMk id="685" creationId="{7CA46E53-1A6E-C2CD-8710-9BC6669F4A68}"/>
          </ac:spMkLst>
        </pc:spChg>
        <pc:spChg chg="mod">
          <ac:chgData name="Dhanushree M Y" userId="543c32cd94388fe7" providerId="LiveId" clId="{530696F2-C35A-4482-BE6F-5E79894226A1}" dt="2024-01-05T09:22:04.235" v="925"/>
          <ac:spMkLst>
            <pc:docMk/>
            <pc:sldMk cId="3015037449" sldId="357"/>
            <ac:spMk id="686" creationId="{7B172BBB-B2B1-1F28-6E57-49F300A164E3}"/>
          </ac:spMkLst>
        </pc:spChg>
        <pc:spChg chg="mod">
          <ac:chgData name="Dhanushree M Y" userId="543c32cd94388fe7" providerId="LiveId" clId="{530696F2-C35A-4482-BE6F-5E79894226A1}" dt="2024-01-05T09:22:04.235" v="925"/>
          <ac:spMkLst>
            <pc:docMk/>
            <pc:sldMk cId="3015037449" sldId="357"/>
            <ac:spMk id="687" creationId="{35202881-2A07-51E6-B54A-2B3F1FD919C1}"/>
          </ac:spMkLst>
        </pc:spChg>
        <pc:spChg chg="mod">
          <ac:chgData name="Dhanushree M Y" userId="543c32cd94388fe7" providerId="LiveId" clId="{530696F2-C35A-4482-BE6F-5E79894226A1}" dt="2024-01-05T09:22:04.235" v="925"/>
          <ac:spMkLst>
            <pc:docMk/>
            <pc:sldMk cId="3015037449" sldId="357"/>
            <ac:spMk id="688" creationId="{DFDA66FD-BCF6-BE6B-31A4-55751D2B8EBF}"/>
          </ac:spMkLst>
        </pc:spChg>
        <pc:spChg chg="mod">
          <ac:chgData name="Dhanushree M Y" userId="543c32cd94388fe7" providerId="LiveId" clId="{530696F2-C35A-4482-BE6F-5E79894226A1}" dt="2024-01-05T09:22:04.235" v="925"/>
          <ac:spMkLst>
            <pc:docMk/>
            <pc:sldMk cId="3015037449" sldId="357"/>
            <ac:spMk id="689" creationId="{C5D8FA40-6420-CDA9-9636-5AFA3C8B9A0A}"/>
          </ac:spMkLst>
        </pc:spChg>
        <pc:spChg chg="mod">
          <ac:chgData name="Dhanushree M Y" userId="543c32cd94388fe7" providerId="LiveId" clId="{530696F2-C35A-4482-BE6F-5E79894226A1}" dt="2024-01-05T09:22:04.235" v="925"/>
          <ac:spMkLst>
            <pc:docMk/>
            <pc:sldMk cId="3015037449" sldId="357"/>
            <ac:spMk id="690" creationId="{09ACB616-B227-CA71-F0E3-F1652D23AF0C}"/>
          </ac:spMkLst>
        </pc:spChg>
        <pc:spChg chg="mod">
          <ac:chgData name="Dhanushree M Y" userId="543c32cd94388fe7" providerId="LiveId" clId="{530696F2-C35A-4482-BE6F-5E79894226A1}" dt="2024-01-05T09:22:04.235" v="925"/>
          <ac:spMkLst>
            <pc:docMk/>
            <pc:sldMk cId="3015037449" sldId="357"/>
            <ac:spMk id="691" creationId="{B2BEEA26-6E41-F7C0-3E75-A7F7B4BEAACF}"/>
          </ac:spMkLst>
        </pc:spChg>
        <pc:spChg chg="mod">
          <ac:chgData name="Dhanushree M Y" userId="543c32cd94388fe7" providerId="LiveId" clId="{530696F2-C35A-4482-BE6F-5E79894226A1}" dt="2024-01-05T09:22:04.235" v="925"/>
          <ac:spMkLst>
            <pc:docMk/>
            <pc:sldMk cId="3015037449" sldId="357"/>
            <ac:spMk id="692" creationId="{68795BF9-48AE-E460-E050-A5E9036F5AC4}"/>
          </ac:spMkLst>
        </pc:spChg>
        <pc:spChg chg="mod">
          <ac:chgData name="Dhanushree M Y" userId="543c32cd94388fe7" providerId="LiveId" clId="{530696F2-C35A-4482-BE6F-5E79894226A1}" dt="2024-01-05T09:22:04.235" v="925"/>
          <ac:spMkLst>
            <pc:docMk/>
            <pc:sldMk cId="3015037449" sldId="357"/>
            <ac:spMk id="693" creationId="{F8D63FE3-954C-B55A-E2AF-77E7F9F4EB1D}"/>
          </ac:spMkLst>
        </pc:spChg>
        <pc:spChg chg="mod">
          <ac:chgData name="Dhanushree M Y" userId="543c32cd94388fe7" providerId="LiveId" clId="{530696F2-C35A-4482-BE6F-5E79894226A1}" dt="2024-01-05T09:22:04.235" v="925"/>
          <ac:spMkLst>
            <pc:docMk/>
            <pc:sldMk cId="3015037449" sldId="357"/>
            <ac:spMk id="694" creationId="{17F6AE8A-FC1A-2471-A46F-58DC7405557A}"/>
          </ac:spMkLst>
        </pc:spChg>
        <pc:spChg chg="mod">
          <ac:chgData name="Dhanushree M Y" userId="543c32cd94388fe7" providerId="LiveId" clId="{530696F2-C35A-4482-BE6F-5E79894226A1}" dt="2024-01-05T09:22:04.235" v="925"/>
          <ac:spMkLst>
            <pc:docMk/>
            <pc:sldMk cId="3015037449" sldId="357"/>
            <ac:spMk id="695" creationId="{E442761C-E221-5E21-CA3D-48B803A60391}"/>
          </ac:spMkLst>
        </pc:spChg>
        <pc:spChg chg="mod">
          <ac:chgData name="Dhanushree M Y" userId="543c32cd94388fe7" providerId="LiveId" clId="{530696F2-C35A-4482-BE6F-5E79894226A1}" dt="2024-01-05T09:22:04.235" v="925"/>
          <ac:spMkLst>
            <pc:docMk/>
            <pc:sldMk cId="3015037449" sldId="357"/>
            <ac:spMk id="696" creationId="{96733604-3B41-595F-11AF-6DB62629470E}"/>
          </ac:spMkLst>
        </pc:spChg>
        <pc:spChg chg="mod">
          <ac:chgData name="Dhanushree M Y" userId="543c32cd94388fe7" providerId="LiveId" clId="{530696F2-C35A-4482-BE6F-5E79894226A1}" dt="2024-01-05T09:22:04.235" v="925"/>
          <ac:spMkLst>
            <pc:docMk/>
            <pc:sldMk cId="3015037449" sldId="357"/>
            <ac:spMk id="697" creationId="{DC7872C9-4FBD-A8F1-FD40-D29B835B6297}"/>
          </ac:spMkLst>
        </pc:spChg>
        <pc:spChg chg="mod">
          <ac:chgData name="Dhanushree M Y" userId="543c32cd94388fe7" providerId="LiveId" clId="{530696F2-C35A-4482-BE6F-5E79894226A1}" dt="2024-01-05T09:22:04.235" v="925"/>
          <ac:spMkLst>
            <pc:docMk/>
            <pc:sldMk cId="3015037449" sldId="357"/>
            <ac:spMk id="698" creationId="{EB656171-52E1-925C-0E37-57C3D7AB5A15}"/>
          </ac:spMkLst>
        </pc:spChg>
        <pc:spChg chg="mod">
          <ac:chgData name="Dhanushree M Y" userId="543c32cd94388fe7" providerId="LiveId" clId="{530696F2-C35A-4482-BE6F-5E79894226A1}" dt="2024-01-05T09:22:04.235" v="925"/>
          <ac:spMkLst>
            <pc:docMk/>
            <pc:sldMk cId="3015037449" sldId="357"/>
            <ac:spMk id="699" creationId="{6790D55F-4F65-91C5-E2EC-75425FB3217E}"/>
          </ac:spMkLst>
        </pc:spChg>
        <pc:spChg chg="mod">
          <ac:chgData name="Dhanushree M Y" userId="543c32cd94388fe7" providerId="LiveId" clId="{530696F2-C35A-4482-BE6F-5E79894226A1}" dt="2024-01-05T09:22:04.235" v="925"/>
          <ac:spMkLst>
            <pc:docMk/>
            <pc:sldMk cId="3015037449" sldId="357"/>
            <ac:spMk id="700" creationId="{5D771D85-AC7D-5F78-2CD2-87631E3A169D}"/>
          </ac:spMkLst>
        </pc:spChg>
        <pc:spChg chg="mod">
          <ac:chgData name="Dhanushree M Y" userId="543c32cd94388fe7" providerId="LiveId" clId="{530696F2-C35A-4482-BE6F-5E79894226A1}" dt="2024-01-05T09:22:04.235" v="925"/>
          <ac:spMkLst>
            <pc:docMk/>
            <pc:sldMk cId="3015037449" sldId="357"/>
            <ac:spMk id="701" creationId="{2358A620-05F5-B0F1-873E-D08B15502B00}"/>
          </ac:spMkLst>
        </pc:spChg>
        <pc:spChg chg="mod">
          <ac:chgData name="Dhanushree M Y" userId="543c32cd94388fe7" providerId="LiveId" clId="{530696F2-C35A-4482-BE6F-5E79894226A1}" dt="2024-01-05T09:22:04.235" v="925"/>
          <ac:spMkLst>
            <pc:docMk/>
            <pc:sldMk cId="3015037449" sldId="357"/>
            <ac:spMk id="702" creationId="{C7200370-16D3-9E0C-818D-C6E58F80B3C5}"/>
          </ac:spMkLst>
        </pc:spChg>
        <pc:spChg chg="mod">
          <ac:chgData name="Dhanushree M Y" userId="543c32cd94388fe7" providerId="LiveId" clId="{530696F2-C35A-4482-BE6F-5E79894226A1}" dt="2024-01-05T09:22:04.235" v="925"/>
          <ac:spMkLst>
            <pc:docMk/>
            <pc:sldMk cId="3015037449" sldId="357"/>
            <ac:spMk id="703" creationId="{12086F33-E87B-2531-FA80-33D2953C327D}"/>
          </ac:spMkLst>
        </pc:spChg>
        <pc:spChg chg="mod">
          <ac:chgData name="Dhanushree M Y" userId="543c32cd94388fe7" providerId="LiveId" clId="{530696F2-C35A-4482-BE6F-5E79894226A1}" dt="2024-01-05T09:22:04.235" v="925"/>
          <ac:spMkLst>
            <pc:docMk/>
            <pc:sldMk cId="3015037449" sldId="357"/>
            <ac:spMk id="704" creationId="{384206C2-D3C3-8196-415B-5831AD0739FB}"/>
          </ac:spMkLst>
        </pc:spChg>
        <pc:spChg chg="mod">
          <ac:chgData name="Dhanushree M Y" userId="543c32cd94388fe7" providerId="LiveId" clId="{530696F2-C35A-4482-BE6F-5E79894226A1}" dt="2024-01-05T09:22:04.235" v="925"/>
          <ac:spMkLst>
            <pc:docMk/>
            <pc:sldMk cId="3015037449" sldId="357"/>
            <ac:spMk id="705" creationId="{5E86868A-833F-C8AB-3282-155D01B8F3D7}"/>
          </ac:spMkLst>
        </pc:spChg>
        <pc:spChg chg="mod">
          <ac:chgData name="Dhanushree M Y" userId="543c32cd94388fe7" providerId="LiveId" clId="{530696F2-C35A-4482-BE6F-5E79894226A1}" dt="2024-01-05T09:22:04.235" v="925"/>
          <ac:spMkLst>
            <pc:docMk/>
            <pc:sldMk cId="3015037449" sldId="357"/>
            <ac:spMk id="706" creationId="{06B8143A-5102-95C6-EA26-D66C8BBEF4A4}"/>
          </ac:spMkLst>
        </pc:spChg>
        <pc:spChg chg="mod">
          <ac:chgData name="Dhanushree M Y" userId="543c32cd94388fe7" providerId="LiveId" clId="{530696F2-C35A-4482-BE6F-5E79894226A1}" dt="2024-01-05T09:22:04.235" v="925"/>
          <ac:spMkLst>
            <pc:docMk/>
            <pc:sldMk cId="3015037449" sldId="357"/>
            <ac:spMk id="707" creationId="{2BCD7C14-2875-642A-9285-D4C74042E571}"/>
          </ac:spMkLst>
        </pc:spChg>
        <pc:spChg chg="mod">
          <ac:chgData name="Dhanushree M Y" userId="543c32cd94388fe7" providerId="LiveId" clId="{530696F2-C35A-4482-BE6F-5E79894226A1}" dt="2024-01-05T09:22:04.235" v="925"/>
          <ac:spMkLst>
            <pc:docMk/>
            <pc:sldMk cId="3015037449" sldId="357"/>
            <ac:spMk id="708" creationId="{3A5314C6-D671-FAFE-0F80-87CAAFDBB14E}"/>
          </ac:spMkLst>
        </pc:spChg>
        <pc:spChg chg="mod">
          <ac:chgData name="Dhanushree M Y" userId="543c32cd94388fe7" providerId="LiveId" clId="{530696F2-C35A-4482-BE6F-5E79894226A1}" dt="2024-01-05T09:22:04.235" v="925"/>
          <ac:spMkLst>
            <pc:docMk/>
            <pc:sldMk cId="3015037449" sldId="357"/>
            <ac:spMk id="709" creationId="{12C325EC-F16E-1642-EA6C-FAD377A63C58}"/>
          </ac:spMkLst>
        </pc:spChg>
        <pc:spChg chg="mod">
          <ac:chgData name="Dhanushree M Y" userId="543c32cd94388fe7" providerId="LiveId" clId="{530696F2-C35A-4482-BE6F-5E79894226A1}" dt="2024-01-05T09:22:04.235" v="925"/>
          <ac:spMkLst>
            <pc:docMk/>
            <pc:sldMk cId="3015037449" sldId="357"/>
            <ac:spMk id="710" creationId="{2A6AD302-50EE-970A-956F-D0E7011F9157}"/>
          </ac:spMkLst>
        </pc:spChg>
        <pc:spChg chg="mod">
          <ac:chgData name="Dhanushree M Y" userId="543c32cd94388fe7" providerId="LiveId" clId="{530696F2-C35A-4482-BE6F-5E79894226A1}" dt="2024-01-05T09:22:04.235" v="925"/>
          <ac:spMkLst>
            <pc:docMk/>
            <pc:sldMk cId="3015037449" sldId="357"/>
            <ac:spMk id="711" creationId="{4DBF65A1-FD37-835D-1485-DCB6594369B0}"/>
          </ac:spMkLst>
        </pc:spChg>
        <pc:spChg chg="mod">
          <ac:chgData name="Dhanushree M Y" userId="543c32cd94388fe7" providerId="LiveId" clId="{530696F2-C35A-4482-BE6F-5E79894226A1}" dt="2024-01-05T09:22:04.235" v="925"/>
          <ac:spMkLst>
            <pc:docMk/>
            <pc:sldMk cId="3015037449" sldId="357"/>
            <ac:spMk id="712" creationId="{00D32B0D-670E-0288-4BFD-672B8BC672D5}"/>
          </ac:spMkLst>
        </pc:spChg>
        <pc:spChg chg="mod">
          <ac:chgData name="Dhanushree M Y" userId="543c32cd94388fe7" providerId="LiveId" clId="{530696F2-C35A-4482-BE6F-5E79894226A1}" dt="2024-01-05T09:27:02.669" v="1219" actId="1076"/>
          <ac:spMkLst>
            <pc:docMk/>
            <pc:sldMk cId="3015037449" sldId="357"/>
            <ac:spMk id="713" creationId="{A20F9E80-C08E-4EDB-ED4A-2005235999D5}"/>
          </ac:spMkLst>
        </pc:spChg>
        <pc:spChg chg="mod">
          <ac:chgData name="Dhanushree M Y" userId="543c32cd94388fe7" providerId="LiveId" clId="{530696F2-C35A-4482-BE6F-5E79894226A1}" dt="2024-01-05T09:22:04.235" v="925"/>
          <ac:spMkLst>
            <pc:docMk/>
            <pc:sldMk cId="3015037449" sldId="357"/>
            <ac:spMk id="714" creationId="{073765B2-21F4-C7CA-5887-05240C3F29E9}"/>
          </ac:spMkLst>
        </pc:spChg>
        <pc:spChg chg="mod">
          <ac:chgData name="Dhanushree M Y" userId="543c32cd94388fe7" providerId="LiveId" clId="{530696F2-C35A-4482-BE6F-5E79894226A1}" dt="2024-01-05T09:22:04.235" v="925"/>
          <ac:spMkLst>
            <pc:docMk/>
            <pc:sldMk cId="3015037449" sldId="357"/>
            <ac:spMk id="715" creationId="{33A43EDA-B901-0138-7A93-6763E188B3C4}"/>
          </ac:spMkLst>
        </pc:spChg>
        <pc:spChg chg="mod">
          <ac:chgData name="Dhanushree M Y" userId="543c32cd94388fe7" providerId="LiveId" clId="{530696F2-C35A-4482-BE6F-5E79894226A1}" dt="2024-01-05T09:22:04.235" v="925"/>
          <ac:spMkLst>
            <pc:docMk/>
            <pc:sldMk cId="3015037449" sldId="357"/>
            <ac:spMk id="716" creationId="{D9AED5A4-776C-12A6-BBF0-B668B63EAF58}"/>
          </ac:spMkLst>
        </pc:spChg>
        <pc:spChg chg="mod">
          <ac:chgData name="Dhanushree M Y" userId="543c32cd94388fe7" providerId="LiveId" clId="{530696F2-C35A-4482-BE6F-5E79894226A1}" dt="2024-01-05T09:22:04.235" v="925"/>
          <ac:spMkLst>
            <pc:docMk/>
            <pc:sldMk cId="3015037449" sldId="357"/>
            <ac:spMk id="717" creationId="{5667C469-7203-A05D-902B-56B5A998EF01}"/>
          </ac:spMkLst>
        </pc:spChg>
        <pc:spChg chg="mod">
          <ac:chgData name="Dhanushree M Y" userId="543c32cd94388fe7" providerId="LiveId" clId="{530696F2-C35A-4482-BE6F-5E79894226A1}" dt="2024-01-05T09:22:04.235" v="925"/>
          <ac:spMkLst>
            <pc:docMk/>
            <pc:sldMk cId="3015037449" sldId="357"/>
            <ac:spMk id="718" creationId="{63E47919-D8E7-654C-6B56-8E565669A7ED}"/>
          </ac:spMkLst>
        </pc:spChg>
        <pc:spChg chg="mod">
          <ac:chgData name="Dhanushree M Y" userId="543c32cd94388fe7" providerId="LiveId" clId="{530696F2-C35A-4482-BE6F-5E79894226A1}" dt="2024-01-05T09:22:04.235" v="925"/>
          <ac:spMkLst>
            <pc:docMk/>
            <pc:sldMk cId="3015037449" sldId="357"/>
            <ac:spMk id="719" creationId="{56027CDF-5570-1D96-EAA7-7FBA17AF147A}"/>
          </ac:spMkLst>
        </pc:spChg>
        <pc:spChg chg="mod">
          <ac:chgData name="Dhanushree M Y" userId="543c32cd94388fe7" providerId="LiveId" clId="{530696F2-C35A-4482-BE6F-5E79894226A1}" dt="2024-01-05T09:22:04.235" v="925"/>
          <ac:spMkLst>
            <pc:docMk/>
            <pc:sldMk cId="3015037449" sldId="357"/>
            <ac:spMk id="720" creationId="{C101583D-CBAA-A8B0-06A3-66FD0676BCAC}"/>
          </ac:spMkLst>
        </pc:spChg>
        <pc:spChg chg="mod">
          <ac:chgData name="Dhanushree M Y" userId="543c32cd94388fe7" providerId="LiveId" clId="{530696F2-C35A-4482-BE6F-5E79894226A1}" dt="2024-01-05T09:22:04.235" v="925"/>
          <ac:spMkLst>
            <pc:docMk/>
            <pc:sldMk cId="3015037449" sldId="357"/>
            <ac:spMk id="721" creationId="{47D6CDBE-EB93-42D6-B3B9-A42ED7C63FD8}"/>
          </ac:spMkLst>
        </pc:spChg>
        <pc:spChg chg="mod">
          <ac:chgData name="Dhanushree M Y" userId="543c32cd94388fe7" providerId="LiveId" clId="{530696F2-C35A-4482-BE6F-5E79894226A1}" dt="2024-01-05T09:22:04.235" v="925"/>
          <ac:spMkLst>
            <pc:docMk/>
            <pc:sldMk cId="3015037449" sldId="357"/>
            <ac:spMk id="722" creationId="{4FAEC76B-961E-17D2-790B-3D360031EE0B}"/>
          </ac:spMkLst>
        </pc:spChg>
        <pc:spChg chg="mod">
          <ac:chgData name="Dhanushree M Y" userId="543c32cd94388fe7" providerId="LiveId" clId="{530696F2-C35A-4482-BE6F-5E79894226A1}" dt="2024-01-05T09:22:04.235" v="925"/>
          <ac:spMkLst>
            <pc:docMk/>
            <pc:sldMk cId="3015037449" sldId="357"/>
            <ac:spMk id="723" creationId="{1634E946-308A-93A1-D342-3866E0B9E50B}"/>
          </ac:spMkLst>
        </pc:spChg>
        <pc:spChg chg="mod">
          <ac:chgData name="Dhanushree M Y" userId="543c32cd94388fe7" providerId="LiveId" clId="{530696F2-C35A-4482-BE6F-5E79894226A1}" dt="2024-01-05T09:22:04.235" v="925"/>
          <ac:spMkLst>
            <pc:docMk/>
            <pc:sldMk cId="3015037449" sldId="357"/>
            <ac:spMk id="724" creationId="{6BBF5019-D38A-B5BC-6816-DBF8DAB0C23A}"/>
          </ac:spMkLst>
        </pc:spChg>
        <pc:spChg chg="mod">
          <ac:chgData name="Dhanushree M Y" userId="543c32cd94388fe7" providerId="LiveId" clId="{530696F2-C35A-4482-BE6F-5E79894226A1}" dt="2024-01-05T09:22:04.235" v="925"/>
          <ac:spMkLst>
            <pc:docMk/>
            <pc:sldMk cId="3015037449" sldId="357"/>
            <ac:spMk id="725" creationId="{A33EF336-9253-7873-D3D5-40A0BB5076F8}"/>
          </ac:spMkLst>
        </pc:spChg>
        <pc:spChg chg="mod">
          <ac:chgData name="Dhanushree M Y" userId="543c32cd94388fe7" providerId="LiveId" clId="{530696F2-C35A-4482-BE6F-5E79894226A1}" dt="2024-01-05T09:22:04.235" v="925"/>
          <ac:spMkLst>
            <pc:docMk/>
            <pc:sldMk cId="3015037449" sldId="357"/>
            <ac:spMk id="726" creationId="{76366FB3-0323-45C9-4952-6871EFB1A862}"/>
          </ac:spMkLst>
        </pc:spChg>
        <pc:spChg chg="mod">
          <ac:chgData name="Dhanushree M Y" userId="543c32cd94388fe7" providerId="LiveId" clId="{530696F2-C35A-4482-BE6F-5E79894226A1}" dt="2024-01-05T09:22:04.235" v="925"/>
          <ac:spMkLst>
            <pc:docMk/>
            <pc:sldMk cId="3015037449" sldId="357"/>
            <ac:spMk id="727" creationId="{95F47C56-B520-093F-3538-7B7F5277F2F1}"/>
          </ac:spMkLst>
        </pc:spChg>
        <pc:spChg chg="mod">
          <ac:chgData name="Dhanushree M Y" userId="543c32cd94388fe7" providerId="LiveId" clId="{530696F2-C35A-4482-BE6F-5E79894226A1}" dt="2024-01-05T09:22:04.235" v="925"/>
          <ac:spMkLst>
            <pc:docMk/>
            <pc:sldMk cId="3015037449" sldId="357"/>
            <ac:spMk id="728" creationId="{0BE8905F-F158-27E0-3CC7-BE8ADC1848D5}"/>
          </ac:spMkLst>
        </pc:spChg>
        <pc:spChg chg="mod">
          <ac:chgData name="Dhanushree M Y" userId="543c32cd94388fe7" providerId="LiveId" clId="{530696F2-C35A-4482-BE6F-5E79894226A1}" dt="2024-01-05T09:22:04.235" v="925"/>
          <ac:spMkLst>
            <pc:docMk/>
            <pc:sldMk cId="3015037449" sldId="357"/>
            <ac:spMk id="729" creationId="{89802CDE-DEBC-54ED-7569-3B46E8CBE5B0}"/>
          </ac:spMkLst>
        </pc:spChg>
        <pc:spChg chg="mod">
          <ac:chgData name="Dhanushree M Y" userId="543c32cd94388fe7" providerId="LiveId" clId="{530696F2-C35A-4482-BE6F-5E79894226A1}" dt="2024-01-05T09:22:04.235" v="925"/>
          <ac:spMkLst>
            <pc:docMk/>
            <pc:sldMk cId="3015037449" sldId="357"/>
            <ac:spMk id="730" creationId="{809B65EF-828B-67A5-A7E5-E160A0B39741}"/>
          </ac:spMkLst>
        </pc:spChg>
        <pc:spChg chg="mod">
          <ac:chgData name="Dhanushree M Y" userId="543c32cd94388fe7" providerId="LiveId" clId="{530696F2-C35A-4482-BE6F-5E79894226A1}" dt="2024-01-05T09:22:04.235" v="925"/>
          <ac:spMkLst>
            <pc:docMk/>
            <pc:sldMk cId="3015037449" sldId="357"/>
            <ac:spMk id="731" creationId="{28F8D25B-0C73-C5BF-952F-C7D221819526}"/>
          </ac:spMkLst>
        </pc:spChg>
        <pc:spChg chg="mod">
          <ac:chgData name="Dhanushree M Y" userId="543c32cd94388fe7" providerId="LiveId" clId="{530696F2-C35A-4482-BE6F-5E79894226A1}" dt="2024-01-05T09:22:04.235" v="925"/>
          <ac:spMkLst>
            <pc:docMk/>
            <pc:sldMk cId="3015037449" sldId="357"/>
            <ac:spMk id="732" creationId="{1856C504-C6B2-A738-7873-70F181F9A2BF}"/>
          </ac:spMkLst>
        </pc:spChg>
        <pc:spChg chg="mod">
          <ac:chgData name="Dhanushree M Y" userId="543c32cd94388fe7" providerId="LiveId" clId="{530696F2-C35A-4482-BE6F-5E79894226A1}" dt="2024-01-05T09:22:04.235" v="925"/>
          <ac:spMkLst>
            <pc:docMk/>
            <pc:sldMk cId="3015037449" sldId="357"/>
            <ac:spMk id="733" creationId="{F3413D67-F9D8-F634-E871-10788F3022D1}"/>
          </ac:spMkLst>
        </pc:spChg>
        <pc:spChg chg="mod">
          <ac:chgData name="Dhanushree M Y" userId="543c32cd94388fe7" providerId="LiveId" clId="{530696F2-C35A-4482-BE6F-5E79894226A1}" dt="2024-01-05T09:22:04.235" v="925"/>
          <ac:spMkLst>
            <pc:docMk/>
            <pc:sldMk cId="3015037449" sldId="357"/>
            <ac:spMk id="734" creationId="{BEAC5893-FA42-8863-92D6-7B0BCBAA359C}"/>
          </ac:spMkLst>
        </pc:spChg>
        <pc:spChg chg="mod">
          <ac:chgData name="Dhanushree M Y" userId="543c32cd94388fe7" providerId="LiveId" clId="{530696F2-C35A-4482-BE6F-5E79894226A1}" dt="2024-01-05T09:22:04.235" v="925"/>
          <ac:spMkLst>
            <pc:docMk/>
            <pc:sldMk cId="3015037449" sldId="357"/>
            <ac:spMk id="735" creationId="{1FF48BAA-DF47-952F-CA2C-230DDB64762D}"/>
          </ac:spMkLst>
        </pc:spChg>
        <pc:spChg chg="mod">
          <ac:chgData name="Dhanushree M Y" userId="543c32cd94388fe7" providerId="LiveId" clId="{530696F2-C35A-4482-BE6F-5E79894226A1}" dt="2024-01-05T09:22:04.235" v="925"/>
          <ac:spMkLst>
            <pc:docMk/>
            <pc:sldMk cId="3015037449" sldId="357"/>
            <ac:spMk id="736" creationId="{7C5D6550-C8C7-23E0-3EC2-4DEC1CFEF6FE}"/>
          </ac:spMkLst>
        </pc:spChg>
        <pc:spChg chg="mod">
          <ac:chgData name="Dhanushree M Y" userId="543c32cd94388fe7" providerId="LiveId" clId="{530696F2-C35A-4482-BE6F-5E79894226A1}" dt="2024-01-05T09:22:04.235" v="925"/>
          <ac:spMkLst>
            <pc:docMk/>
            <pc:sldMk cId="3015037449" sldId="357"/>
            <ac:spMk id="737" creationId="{B207A486-BA18-70F4-15D2-C520AEA6147C}"/>
          </ac:spMkLst>
        </pc:spChg>
        <pc:spChg chg="mod">
          <ac:chgData name="Dhanushree M Y" userId="543c32cd94388fe7" providerId="LiveId" clId="{530696F2-C35A-4482-BE6F-5E79894226A1}" dt="2024-01-05T09:22:04.235" v="925"/>
          <ac:spMkLst>
            <pc:docMk/>
            <pc:sldMk cId="3015037449" sldId="357"/>
            <ac:spMk id="738" creationId="{E113038F-B832-FA5C-EA57-0F7533FBA05F}"/>
          </ac:spMkLst>
        </pc:spChg>
        <pc:spChg chg="mod">
          <ac:chgData name="Dhanushree M Y" userId="543c32cd94388fe7" providerId="LiveId" clId="{530696F2-C35A-4482-BE6F-5E79894226A1}" dt="2024-01-05T09:22:04.235" v="925"/>
          <ac:spMkLst>
            <pc:docMk/>
            <pc:sldMk cId="3015037449" sldId="357"/>
            <ac:spMk id="739" creationId="{BE57DCEC-7CBB-FEDA-D04C-E7B8FDD66140}"/>
          </ac:spMkLst>
        </pc:spChg>
        <pc:spChg chg="mod">
          <ac:chgData name="Dhanushree M Y" userId="543c32cd94388fe7" providerId="LiveId" clId="{530696F2-C35A-4482-BE6F-5E79894226A1}" dt="2024-01-05T09:22:04.235" v="925"/>
          <ac:spMkLst>
            <pc:docMk/>
            <pc:sldMk cId="3015037449" sldId="357"/>
            <ac:spMk id="740" creationId="{44C816A6-626A-8871-1FD3-C27E717CA753}"/>
          </ac:spMkLst>
        </pc:spChg>
        <pc:spChg chg="mod">
          <ac:chgData name="Dhanushree M Y" userId="543c32cd94388fe7" providerId="LiveId" clId="{530696F2-C35A-4482-BE6F-5E79894226A1}" dt="2024-01-05T09:22:04.235" v="925"/>
          <ac:spMkLst>
            <pc:docMk/>
            <pc:sldMk cId="3015037449" sldId="357"/>
            <ac:spMk id="741" creationId="{408FC49E-5F8D-E9C7-B9B3-3248D9EA36B2}"/>
          </ac:spMkLst>
        </pc:spChg>
        <pc:spChg chg="mod">
          <ac:chgData name="Dhanushree M Y" userId="543c32cd94388fe7" providerId="LiveId" clId="{530696F2-C35A-4482-BE6F-5E79894226A1}" dt="2024-01-05T09:22:04.235" v="925"/>
          <ac:spMkLst>
            <pc:docMk/>
            <pc:sldMk cId="3015037449" sldId="357"/>
            <ac:spMk id="742" creationId="{ED8AEAE4-53C7-D05D-5782-599B68B75A49}"/>
          </ac:spMkLst>
        </pc:spChg>
        <pc:spChg chg="mod">
          <ac:chgData name="Dhanushree M Y" userId="543c32cd94388fe7" providerId="LiveId" clId="{530696F2-C35A-4482-BE6F-5E79894226A1}" dt="2024-01-05T09:22:04.235" v="925"/>
          <ac:spMkLst>
            <pc:docMk/>
            <pc:sldMk cId="3015037449" sldId="357"/>
            <ac:spMk id="743" creationId="{056A25F5-62FA-3D1E-9B4C-9C0A4EF82E36}"/>
          </ac:spMkLst>
        </pc:spChg>
        <pc:spChg chg="mod">
          <ac:chgData name="Dhanushree M Y" userId="543c32cd94388fe7" providerId="LiveId" clId="{530696F2-C35A-4482-BE6F-5E79894226A1}" dt="2024-01-05T09:22:04.235" v="925"/>
          <ac:spMkLst>
            <pc:docMk/>
            <pc:sldMk cId="3015037449" sldId="357"/>
            <ac:spMk id="744" creationId="{61132D8B-8081-E1E7-C122-949A18E0C776}"/>
          </ac:spMkLst>
        </pc:spChg>
        <pc:spChg chg="mod">
          <ac:chgData name="Dhanushree M Y" userId="543c32cd94388fe7" providerId="LiveId" clId="{530696F2-C35A-4482-BE6F-5E79894226A1}" dt="2024-01-05T09:22:04.235" v="925"/>
          <ac:spMkLst>
            <pc:docMk/>
            <pc:sldMk cId="3015037449" sldId="357"/>
            <ac:spMk id="745" creationId="{EF741516-411E-8A6A-9727-198989E3BBD9}"/>
          </ac:spMkLst>
        </pc:spChg>
        <pc:spChg chg="mod">
          <ac:chgData name="Dhanushree M Y" userId="543c32cd94388fe7" providerId="LiveId" clId="{530696F2-C35A-4482-BE6F-5E79894226A1}" dt="2024-01-05T09:22:04.235" v="925"/>
          <ac:spMkLst>
            <pc:docMk/>
            <pc:sldMk cId="3015037449" sldId="357"/>
            <ac:spMk id="746" creationId="{FDE0F75A-C423-9087-2699-B1FEF03092C8}"/>
          </ac:spMkLst>
        </pc:spChg>
        <pc:spChg chg="mod">
          <ac:chgData name="Dhanushree M Y" userId="543c32cd94388fe7" providerId="LiveId" clId="{530696F2-C35A-4482-BE6F-5E79894226A1}" dt="2024-01-05T09:22:04.235" v="925"/>
          <ac:spMkLst>
            <pc:docMk/>
            <pc:sldMk cId="3015037449" sldId="357"/>
            <ac:spMk id="747" creationId="{64046548-4109-C493-9DF8-43754948351D}"/>
          </ac:spMkLst>
        </pc:spChg>
        <pc:spChg chg="mod">
          <ac:chgData name="Dhanushree M Y" userId="543c32cd94388fe7" providerId="LiveId" clId="{530696F2-C35A-4482-BE6F-5E79894226A1}" dt="2024-01-05T09:22:04.235" v="925"/>
          <ac:spMkLst>
            <pc:docMk/>
            <pc:sldMk cId="3015037449" sldId="357"/>
            <ac:spMk id="748" creationId="{3E306F98-1355-674D-D82A-727C46D792AE}"/>
          </ac:spMkLst>
        </pc:spChg>
        <pc:spChg chg="mod">
          <ac:chgData name="Dhanushree M Y" userId="543c32cd94388fe7" providerId="LiveId" clId="{530696F2-C35A-4482-BE6F-5E79894226A1}" dt="2024-01-05T09:22:04.235" v="925"/>
          <ac:spMkLst>
            <pc:docMk/>
            <pc:sldMk cId="3015037449" sldId="357"/>
            <ac:spMk id="749" creationId="{7B72DC0A-2C66-75A9-2F0A-28D13FFB64FD}"/>
          </ac:spMkLst>
        </pc:spChg>
        <pc:spChg chg="mod">
          <ac:chgData name="Dhanushree M Y" userId="543c32cd94388fe7" providerId="LiveId" clId="{530696F2-C35A-4482-BE6F-5E79894226A1}" dt="2024-01-05T09:22:04.235" v="925"/>
          <ac:spMkLst>
            <pc:docMk/>
            <pc:sldMk cId="3015037449" sldId="357"/>
            <ac:spMk id="750" creationId="{AF0E1B66-86C8-5EBF-3CC9-912BABCEB17C}"/>
          </ac:spMkLst>
        </pc:spChg>
        <pc:spChg chg="mod">
          <ac:chgData name="Dhanushree M Y" userId="543c32cd94388fe7" providerId="LiveId" clId="{530696F2-C35A-4482-BE6F-5E79894226A1}" dt="2024-01-05T09:22:04.235" v="925"/>
          <ac:spMkLst>
            <pc:docMk/>
            <pc:sldMk cId="3015037449" sldId="357"/>
            <ac:spMk id="751" creationId="{D4AE2311-E5A9-E81D-EF11-952799A652CC}"/>
          </ac:spMkLst>
        </pc:spChg>
        <pc:spChg chg="mod">
          <ac:chgData name="Dhanushree M Y" userId="543c32cd94388fe7" providerId="LiveId" clId="{530696F2-C35A-4482-BE6F-5E79894226A1}" dt="2024-01-05T09:22:04.235" v="925"/>
          <ac:spMkLst>
            <pc:docMk/>
            <pc:sldMk cId="3015037449" sldId="357"/>
            <ac:spMk id="752" creationId="{8C322143-BAAD-0AEB-4F17-4DD5815210B8}"/>
          </ac:spMkLst>
        </pc:spChg>
        <pc:spChg chg="mod">
          <ac:chgData name="Dhanushree M Y" userId="543c32cd94388fe7" providerId="LiveId" clId="{530696F2-C35A-4482-BE6F-5E79894226A1}" dt="2024-01-05T09:22:04.235" v="925"/>
          <ac:spMkLst>
            <pc:docMk/>
            <pc:sldMk cId="3015037449" sldId="357"/>
            <ac:spMk id="753" creationId="{433BD89C-C7AF-62D8-B186-C29A52D762F7}"/>
          </ac:spMkLst>
        </pc:spChg>
        <pc:spChg chg="mod">
          <ac:chgData name="Dhanushree M Y" userId="543c32cd94388fe7" providerId="LiveId" clId="{530696F2-C35A-4482-BE6F-5E79894226A1}" dt="2024-01-05T09:22:04.235" v="925"/>
          <ac:spMkLst>
            <pc:docMk/>
            <pc:sldMk cId="3015037449" sldId="357"/>
            <ac:spMk id="754" creationId="{7A6CC69B-A6E9-3DE3-FA49-7B2C7CCE3F45}"/>
          </ac:spMkLst>
        </pc:spChg>
        <pc:spChg chg="mod">
          <ac:chgData name="Dhanushree M Y" userId="543c32cd94388fe7" providerId="LiveId" clId="{530696F2-C35A-4482-BE6F-5E79894226A1}" dt="2024-01-05T09:22:04.235" v="925"/>
          <ac:spMkLst>
            <pc:docMk/>
            <pc:sldMk cId="3015037449" sldId="357"/>
            <ac:spMk id="755" creationId="{0754AE36-0F34-1427-74CB-EC51D41CCA58}"/>
          </ac:spMkLst>
        </pc:spChg>
        <pc:spChg chg="mod">
          <ac:chgData name="Dhanushree M Y" userId="543c32cd94388fe7" providerId="LiveId" clId="{530696F2-C35A-4482-BE6F-5E79894226A1}" dt="2024-01-05T09:22:04.235" v="925"/>
          <ac:spMkLst>
            <pc:docMk/>
            <pc:sldMk cId="3015037449" sldId="357"/>
            <ac:spMk id="756" creationId="{AFF1B40C-58BC-90F4-0903-C9A0A4292816}"/>
          </ac:spMkLst>
        </pc:spChg>
        <pc:spChg chg="mod">
          <ac:chgData name="Dhanushree M Y" userId="543c32cd94388fe7" providerId="LiveId" clId="{530696F2-C35A-4482-BE6F-5E79894226A1}" dt="2024-01-05T09:22:04.235" v="925"/>
          <ac:spMkLst>
            <pc:docMk/>
            <pc:sldMk cId="3015037449" sldId="357"/>
            <ac:spMk id="757" creationId="{4EFC0362-7630-BDF2-292E-D730FB1C504C}"/>
          </ac:spMkLst>
        </pc:spChg>
        <pc:spChg chg="mod">
          <ac:chgData name="Dhanushree M Y" userId="543c32cd94388fe7" providerId="LiveId" clId="{530696F2-C35A-4482-BE6F-5E79894226A1}" dt="2024-01-05T09:22:04.235" v="925"/>
          <ac:spMkLst>
            <pc:docMk/>
            <pc:sldMk cId="3015037449" sldId="357"/>
            <ac:spMk id="758" creationId="{10A7F051-61F5-CB47-9F95-7ABEDBA6DB87}"/>
          </ac:spMkLst>
        </pc:spChg>
        <pc:spChg chg="mod">
          <ac:chgData name="Dhanushree M Y" userId="543c32cd94388fe7" providerId="LiveId" clId="{530696F2-C35A-4482-BE6F-5E79894226A1}" dt="2024-01-05T09:22:04.235" v="925"/>
          <ac:spMkLst>
            <pc:docMk/>
            <pc:sldMk cId="3015037449" sldId="357"/>
            <ac:spMk id="759" creationId="{B9D3EECB-87CC-3E40-AA44-72410D141106}"/>
          </ac:spMkLst>
        </pc:spChg>
        <pc:spChg chg="mod">
          <ac:chgData name="Dhanushree M Y" userId="543c32cd94388fe7" providerId="LiveId" clId="{530696F2-C35A-4482-BE6F-5E79894226A1}" dt="2024-01-05T09:22:04.235" v="925"/>
          <ac:spMkLst>
            <pc:docMk/>
            <pc:sldMk cId="3015037449" sldId="357"/>
            <ac:spMk id="760" creationId="{5CBC224B-FE5C-BD2F-907C-32D2EEB441A8}"/>
          </ac:spMkLst>
        </pc:spChg>
        <pc:spChg chg="mod">
          <ac:chgData name="Dhanushree M Y" userId="543c32cd94388fe7" providerId="LiveId" clId="{530696F2-C35A-4482-BE6F-5E79894226A1}" dt="2024-01-05T09:22:04.235" v="925"/>
          <ac:spMkLst>
            <pc:docMk/>
            <pc:sldMk cId="3015037449" sldId="357"/>
            <ac:spMk id="761" creationId="{B8D4601B-C97B-BAFB-A8E3-3AFFB4FE1A46}"/>
          </ac:spMkLst>
        </pc:spChg>
        <pc:spChg chg="mod">
          <ac:chgData name="Dhanushree M Y" userId="543c32cd94388fe7" providerId="LiveId" clId="{530696F2-C35A-4482-BE6F-5E79894226A1}" dt="2024-01-05T09:22:04.235" v="925"/>
          <ac:spMkLst>
            <pc:docMk/>
            <pc:sldMk cId="3015037449" sldId="357"/>
            <ac:spMk id="762" creationId="{0C6CE9D9-2286-08F4-4D8C-9C941AF9BAA4}"/>
          </ac:spMkLst>
        </pc:spChg>
        <pc:spChg chg="mod">
          <ac:chgData name="Dhanushree M Y" userId="543c32cd94388fe7" providerId="LiveId" clId="{530696F2-C35A-4482-BE6F-5E79894226A1}" dt="2024-01-05T09:22:04.235" v="925"/>
          <ac:spMkLst>
            <pc:docMk/>
            <pc:sldMk cId="3015037449" sldId="357"/>
            <ac:spMk id="763" creationId="{2C5E6578-D872-AB27-0CE4-B69E5DCA3986}"/>
          </ac:spMkLst>
        </pc:spChg>
        <pc:spChg chg="mod">
          <ac:chgData name="Dhanushree M Y" userId="543c32cd94388fe7" providerId="LiveId" clId="{530696F2-C35A-4482-BE6F-5E79894226A1}" dt="2024-01-05T09:22:04.235" v="925"/>
          <ac:spMkLst>
            <pc:docMk/>
            <pc:sldMk cId="3015037449" sldId="357"/>
            <ac:spMk id="764" creationId="{4A4A253A-A4D0-762F-C41F-142B31D8BFA5}"/>
          </ac:spMkLst>
        </pc:spChg>
        <pc:spChg chg="mod">
          <ac:chgData name="Dhanushree M Y" userId="543c32cd94388fe7" providerId="LiveId" clId="{530696F2-C35A-4482-BE6F-5E79894226A1}" dt="2024-01-05T09:22:04.235" v="925"/>
          <ac:spMkLst>
            <pc:docMk/>
            <pc:sldMk cId="3015037449" sldId="357"/>
            <ac:spMk id="765" creationId="{6FA48E51-7363-E230-183A-E575802B86DB}"/>
          </ac:spMkLst>
        </pc:spChg>
        <pc:spChg chg="mod">
          <ac:chgData name="Dhanushree M Y" userId="543c32cd94388fe7" providerId="LiveId" clId="{530696F2-C35A-4482-BE6F-5E79894226A1}" dt="2024-01-05T09:22:04.235" v="925"/>
          <ac:spMkLst>
            <pc:docMk/>
            <pc:sldMk cId="3015037449" sldId="357"/>
            <ac:spMk id="766" creationId="{1ACC7786-6833-C27D-29F5-BDC40C8E862D}"/>
          </ac:spMkLst>
        </pc:spChg>
        <pc:spChg chg="mod">
          <ac:chgData name="Dhanushree M Y" userId="543c32cd94388fe7" providerId="LiveId" clId="{530696F2-C35A-4482-BE6F-5E79894226A1}" dt="2024-01-05T09:22:04.235" v="925"/>
          <ac:spMkLst>
            <pc:docMk/>
            <pc:sldMk cId="3015037449" sldId="357"/>
            <ac:spMk id="767" creationId="{AF5AA7E7-6F45-8A80-C950-77138B7560C2}"/>
          </ac:spMkLst>
        </pc:spChg>
        <pc:spChg chg="mod">
          <ac:chgData name="Dhanushree M Y" userId="543c32cd94388fe7" providerId="LiveId" clId="{530696F2-C35A-4482-BE6F-5E79894226A1}" dt="2024-01-05T09:22:04.235" v="925"/>
          <ac:spMkLst>
            <pc:docMk/>
            <pc:sldMk cId="3015037449" sldId="357"/>
            <ac:spMk id="768" creationId="{09A70F00-2A59-CF3E-4333-90629541BB94}"/>
          </ac:spMkLst>
        </pc:spChg>
        <pc:spChg chg="mod">
          <ac:chgData name="Dhanushree M Y" userId="543c32cd94388fe7" providerId="LiveId" clId="{530696F2-C35A-4482-BE6F-5E79894226A1}" dt="2024-01-05T09:22:04.235" v="925"/>
          <ac:spMkLst>
            <pc:docMk/>
            <pc:sldMk cId="3015037449" sldId="357"/>
            <ac:spMk id="769" creationId="{06B9AB80-A76C-1CDA-8A00-5F139B563920}"/>
          </ac:spMkLst>
        </pc:spChg>
        <pc:spChg chg="mod">
          <ac:chgData name="Dhanushree M Y" userId="543c32cd94388fe7" providerId="LiveId" clId="{530696F2-C35A-4482-BE6F-5E79894226A1}" dt="2024-01-05T09:22:04.235" v="925"/>
          <ac:spMkLst>
            <pc:docMk/>
            <pc:sldMk cId="3015037449" sldId="357"/>
            <ac:spMk id="770" creationId="{FF829252-0ECE-8B2B-CBF8-C44E411A80B4}"/>
          </ac:spMkLst>
        </pc:spChg>
        <pc:spChg chg="mod">
          <ac:chgData name="Dhanushree M Y" userId="543c32cd94388fe7" providerId="LiveId" clId="{530696F2-C35A-4482-BE6F-5E79894226A1}" dt="2024-01-05T09:22:04.235" v="925"/>
          <ac:spMkLst>
            <pc:docMk/>
            <pc:sldMk cId="3015037449" sldId="357"/>
            <ac:spMk id="771" creationId="{69812EDE-26F5-1EA8-D319-8433AE0ED9C3}"/>
          </ac:spMkLst>
        </pc:spChg>
        <pc:spChg chg="mod">
          <ac:chgData name="Dhanushree M Y" userId="543c32cd94388fe7" providerId="LiveId" clId="{530696F2-C35A-4482-BE6F-5E79894226A1}" dt="2024-01-05T09:22:04.235" v="925"/>
          <ac:spMkLst>
            <pc:docMk/>
            <pc:sldMk cId="3015037449" sldId="357"/>
            <ac:spMk id="772" creationId="{D954953D-312D-E4C1-C38B-3665C834EACB}"/>
          </ac:spMkLst>
        </pc:spChg>
        <pc:spChg chg="mod">
          <ac:chgData name="Dhanushree M Y" userId="543c32cd94388fe7" providerId="LiveId" clId="{530696F2-C35A-4482-BE6F-5E79894226A1}" dt="2024-01-05T09:22:04.235" v="925"/>
          <ac:spMkLst>
            <pc:docMk/>
            <pc:sldMk cId="3015037449" sldId="357"/>
            <ac:spMk id="773" creationId="{CD90C819-4B69-97C1-C43E-4AE8C34134F8}"/>
          </ac:spMkLst>
        </pc:spChg>
        <pc:spChg chg="mod">
          <ac:chgData name="Dhanushree M Y" userId="543c32cd94388fe7" providerId="LiveId" clId="{530696F2-C35A-4482-BE6F-5E79894226A1}" dt="2024-01-05T09:22:04.235" v="925"/>
          <ac:spMkLst>
            <pc:docMk/>
            <pc:sldMk cId="3015037449" sldId="357"/>
            <ac:spMk id="774" creationId="{7CDB6F80-9DAC-CD26-D134-6EE1F7625814}"/>
          </ac:spMkLst>
        </pc:spChg>
        <pc:spChg chg="mod">
          <ac:chgData name="Dhanushree M Y" userId="543c32cd94388fe7" providerId="LiveId" clId="{530696F2-C35A-4482-BE6F-5E79894226A1}" dt="2024-01-05T09:22:04.235" v="925"/>
          <ac:spMkLst>
            <pc:docMk/>
            <pc:sldMk cId="3015037449" sldId="357"/>
            <ac:spMk id="775" creationId="{C4A2E3F8-B5D7-6DE2-4416-65044377D5DE}"/>
          </ac:spMkLst>
        </pc:spChg>
        <pc:spChg chg="mod">
          <ac:chgData name="Dhanushree M Y" userId="543c32cd94388fe7" providerId="LiveId" clId="{530696F2-C35A-4482-BE6F-5E79894226A1}" dt="2024-01-05T09:22:04.235" v="925"/>
          <ac:spMkLst>
            <pc:docMk/>
            <pc:sldMk cId="3015037449" sldId="357"/>
            <ac:spMk id="776" creationId="{E58DEC98-184E-3080-E414-BD47811A83DD}"/>
          </ac:spMkLst>
        </pc:spChg>
        <pc:spChg chg="mod">
          <ac:chgData name="Dhanushree M Y" userId="543c32cd94388fe7" providerId="LiveId" clId="{530696F2-C35A-4482-BE6F-5E79894226A1}" dt="2024-01-05T09:22:04.235" v="925"/>
          <ac:spMkLst>
            <pc:docMk/>
            <pc:sldMk cId="3015037449" sldId="357"/>
            <ac:spMk id="777" creationId="{D54548DA-AA20-F0F6-1FE3-553053932C20}"/>
          </ac:spMkLst>
        </pc:spChg>
        <pc:spChg chg="mod">
          <ac:chgData name="Dhanushree M Y" userId="543c32cd94388fe7" providerId="LiveId" clId="{530696F2-C35A-4482-BE6F-5E79894226A1}" dt="2024-01-05T09:22:04.235" v="925"/>
          <ac:spMkLst>
            <pc:docMk/>
            <pc:sldMk cId="3015037449" sldId="357"/>
            <ac:spMk id="778" creationId="{CAB2A940-250F-EAF9-B599-5B28A75AE4EB}"/>
          </ac:spMkLst>
        </pc:spChg>
        <pc:spChg chg="mod">
          <ac:chgData name="Dhanushree M Y" userId="543c32cd94388fe7" providerId="LiveId" clId="{530696F2-C35A-4482-BE6F-5E79894226A1}" dt="2024-01-05T09:22:04.235" v="925"/>
          <ac:spMkLst>
            <pc:docMk/>
            <pc:sldMk cId="3015037449" sldId="357"/>
            <ac:spMk id="779" creationId="{9787A0A0-451F-C951-E6D0-72A345BED8BA}"/>
          </ac:spMkLst>
        </pc:spChg>
        <pc:spChg chg="mod">
          <ac:chgData name="Dhanushree M Y" userId="543c32cd94388fe7" providerId="LiveId" clId="{530696F2-C35A-4482-BE6F-5E79894226A1}" dt="2024-01-05T09:22:04.235" v="925"/>
          <ac:spMkLst>
            <pc:docMk/>
            <pc:sldMk cId="3015037449" sldId="357"/>
            <ac:spMk id="780" creationId="{3B8A7D6F-A510-6F6A-795D-9CCBF7793DA6}"/>
          </ac:spMkLst>
        </pc:spChg>
        <pc:spChg chg="mod">
          <ac:chgData name="Dhanushree M Y" userId="543c32cd94388fe7" providerId="LiveId" clId="{530696F2-C35A-4482-BE6F-5E79894226A1}" dt="2024-01-05T09:22:04.235" v="925"/>
          <ac:spMkLst>
            <pc:docMk/>
            <pc:sldMk cId="3015037449" sldId="357"/>
            <ac:spMk id="781" creationId="{61EE987C-05E2-D846-228B-B31FACD3D37B}"/>
          </ac:spMkLst>
        </pc:spChg>
        <pc:spChg chg="mod">
          <ac:chgData name="Dhanushree M Y" userId="543c32cd94388fe7" providerId="LiveId" clId="{530696F2-C35A-4482-BE6F-5E79894226A1}" dt="2024-01-05T09:22:04.235" v="925"/>
          <ac:spMkLst>
            <pc:docMk/>
            <pc:sldMk cId="3015037449" sldId="357"/>
            <ac:spMk id="782" creationId="{75763873-BAC7-0B01-9385-058909CD3CEB}"/>
          </ac:spMkLst>
        </pc:spChg>
        <pc:spChg chg="mod">
          <ac:chgData name="Dhanushree M Y" userId="543c32cd94388fe7" providerId="LiveId" clId="{530696F2-C35A-4482-BE6F-5E79894226A1}" dt="2024-01-05T09:22:04.235" v="925"/>
          <ac:spMkLst>
            <pc:docMk/>
            <pc:sldMk cId="3015037449" sldId="357"/>
            <ac:spMk id="783" creationId="{992D9D9C-69AF-D3E6-DC9D-40BFF0C1004D}"/>
          </ac:spMkLst>
        </pc:spChg>
        <pc:spChg chg="mod">
          <ac:chgData name="Dhanushree M Y" userId="543c32cd94388fe7" providerId="LiveId" clId="{530696F2-C35A-4482-BE6F-5E79894226A1}" dt="2024-01-05T09:22:04.235" v="925"/>
          <ac:spMkLst>
            <pc:docMk/>
            <pc:sldMk cId="3015037449" sldId="357"/>
            <ac:spMk id="784" creationId="{F9553ADF-D36D-72D6-B58D-F4EAD353D713}"/>
          </ac:spMkLst>
        </pc:spChg>
        <pc:spChg chg="mod">
          <ac:chgData name="Dhanushree M Y" userId="543c32cd94388fe7" providerId="LiveId" clId="{530696F2-C35A-4482-BE6F-5E79894226A1}" dt="2024-01-05T09:22:04.235" v="925"/>
          <ac:spMkLst>
            <pc:docMk/>
            <pc:sldMk cId="3015037449" sldId="357"/>
            <ac:spMk id="785" creationId="{5458EDAD-DB10-E4FA-DF2A-EA8D39CFC242}"/>
          </ac:spMkLst>
        </pc:spChg>
        <pc:spChg chg="add mod">
          <ac:chgData name="Dhanushree M Y" userId="543c32cd94388fe7" providerId="LiveId" clId="{530696F2-C35A-4482-BE6F-5E79894226A1}" dt="2024-01-05T09:32:02.667" v="1265" actId="207"/>
          <ac:spMkLst>
            <pc:docMk/>
            <pc:sldMk cId="3015037449" sldId="357"/>
            <ac:spMk id="786" creationId="{8E84BD81-657B-CE0C-BF1F-93D560F117CA}"/>
          </ac:spMkLst>
        </pc:spChg>
        <pc:spChg chg="add mod">
          <ac:chgData name="Dhanushree M Y" userId="543c32cd94388fe7" providerId="LiveId" clId="{530696F2-C35A-4482-BE6F-5E79894226A1}" dt="2024-01-05T09:32:02.847" v="1266" actId="207"/>
          <ac:spMkLst>
            <pc:docMk/>
            <pc:sldMk cId="3015037449" sldId="357"/>
            <ac:spMk id="788" creationId="{5FE4DBC6-7020-9E48-6776-76C9822D9806}"/>
          </ac:spMkLst>
        </pc:spChg>
        <pc:spChg chg="mod">
          <ac:chgData name="Dhanushree M Y" userId="543c32cd94388fe7" providerId="LiveId" clId="{530696F2-C35A-4482-BE6F-5E79894226A1}" dt="2024-01-05T09:29:17.240" v="1245"/>
          <ac:spMkLst>
            <pc:docMk/>
            <pc:sldMk cId="3015037449" sldId="357"/>
            <ac:spMk id="790" creationId="{A2E804D7-E444-E513-C16E-7B28DA89E117}"/>
          </ac:spMkLst>
        </pc:spChg>
        <pc:spChg chg="mod">
          <ac:chgData name="Dhanushree M Y" userId="543c32cd94388fe7" providerId="LiveId" clId="{530696F2-C35A-4482-BE6F-5E79894226A1}" dt="2024-01-05T09:29:17.240" v="1245"/>
          <ac:spMkLst>
            <pc:docMk/>
            <pc:sldMk cId="3015037449" sldId="357"/>
            <ac:spMk id="792" creationId="{37730720-57B7-F0C9-FB45-B1ECD916E04D}"/>
          </ac:spMkLst>
        </pc:spChg>
        <pc:spChg chg="mod">
          <ac:chgData name="Dhanushree M Y" userId="543c32cd94388fe7" providerId="LiveId" clId="{530696F2-C35A-4482-BE6F-5E79894226A1}" dt="2024-01-05T09:29:17.240" v="1245"/>
          <ac:spMkLst>
            <pc:docMk/>
            <pc:sldMk cId="3015037449" sldId="357"/>
            <ac:spMk id="793" creationId="{B1F10B1F-2347-E6B5-2373-35335492FD30}"/>
          </ac:spMkLst>
        </pc:spChg>
        <pc:spChg chg="mod">
          <ac:chgData name="Dhanushree M Y" userId="543c32cd94388fe7" providerId="LiveId" clId="{530696F2-C35A-4482-BE6F-5E79894226A1}" dt="2024-01-05T09:29:17.240" v="1245"/>
          <ac:spMkLst>
            <pc:docMk/>
            <pc:sldMk cId="3015037449" sldId="357"/>
            <ac:spMk id="795" creationId="{8932FB11-C747-656D-D802-F30EC5263456}"/>
          </ac:spMkLst>
        </pc:spChg>
        <pc:spChg chg="mod">
          <ac:chgData name="Dhanushree M Y" userId="543c32cd94388fe7" providerId="LiveId" clId="{530696F2-C35A-4482-BE6F-5E79894226A1}" dt="2024-01-05T09:29:17.240" v="1245"/>
          <ac:spMkLst>
            <pc:docMk/>
            <pc:sldMk cId="3015037449" sldId="357"/>
            <ac:spMk id="796" creationId="{0A70888E-9423-A079-512B-E7A3FE3DC0CE}"/>
          </ac:spMkLst>
        </pc:spChg>
        <pc:spChg chg="mod">
          <ac:chgData name="Dhanushree M Y" userId="543c32cd94388fe7" providerId="LiveId" clId="{530696F2-C35A-4482-BE6F-5E79894226A1}" dt="2024-01-05T09:29:17.240" v="1245"/>
          <ac:spMkLst>
            <pc:docMk/>
            <pc:sldMk cId="3015037449" sldId="357"/>
            <ac:spMk id="797" creationId="{A479C795-155C-4228-F1AF-320AC067C39F}"/>
          </ac:spMkLst>
        </pc:spChg>
        <pc:spChg chg="mod">
          <ac:chgData name="Dhanushree M Y" userId="543c32cd94388fe7" providerId="LiveId" clId="{530696F2-C35A-4482-BE6F-5E79894226A1}" dt="2024-01-05T09:29:17.240" v="1245"/>
          <ac:spMkLst>
            <pc:docMk/>
            <pc:sldMk cId="3015037449" sldId="357"/>
            <ac:spMk id="798" creationId="{67B72490-4351-C46B-A991-09817B0AAA6E}"/>
          </ac:spMkLst>
        </pc:spChg>
        <pc:spChg chg="mod">
          <ac:chgData name="Dhanushree M Y" userId="543c32cd94388fe7" providerId="LiveId" clId="{530696F2-C35A-4482-BE6F-5E79894226A1}" dt="2024-01-05T09:29:17.240" v="1245"/>
          <ac:spMkLst>
            <pc:docMk/>
            <pc:sldMk cId="3015037449" sldId="357"/>
            <ac:spMk id="799" creationId="{D74B0AFB-B117-6A95-07CA-69368BF8C1B2}"/>
          </ac:spMkLst>
        </pc:spChg>
        <pc:spChg chg="mod">
          <ac:chgData name="Dhanushree M Y" userId="543c32cd94388fe7" providerId="LiveId" clId="{530696F2-C35A-4482-BE6F-5E79894226A1}" dt="2024-01-05T09:29:17.240" v="1245"/>
          <ac:spMkLst>
            <pc:docMk/>
            <pc:sldMk cId="3015037449" sldId="357"/>
            <ac:spMk id="800" creationId="{ECAB7E2C-CDAB-FF29-5170-B03DC236D614}"/>
          </ac:spMkLst>
        </pc:spChg>
        <pc:spChg chg="add del mod">
          <ac:chgData name="Dhanushree M Y" userId="543c32cd94388fe7" providerId="LiveId" clId="{530696F2-C35A-4482-BE6F-5E79894226A1}" dt="2024-01-05T09:30:30.456" v="1260" actId="478"/>
          <ac:spMkLst>
            <pc:docMk/>
            <pc:sldMk cId="3015037449" sldId="357"/>
            <ac:spMk id="801" creationId="{EC734B31-808B-D56A-393C-92B53DADC63A}"/>
          </ac:spMkLst>
        </pc:spChg>
        <pc:grpChg chg="add del mod">
          <ac:chgData name="Dhanushree M Y" userId="543c32cd94388fe7" providerId="LiveId" clId="{530696F2-C35A-4482-BE6F-5E79894226A1}" dt="2024-01-05T09:19:37.318" v="677" actId="478"/>
          <ac:grpSpMkLst>
            <pc:docMk/>
            <pc:sldMk cId="3015037449" sldId="357"/>
            <ac:grpSpMk id="7" creationId="{F1DF59C4-D2C6-12A2-A8D4-F935A902ECEB}"/>
          </ac:grpSpMkLst>
        </pc:grpChg>
        <pc:grpChg chg="add mod">
          <ac:chgData name="Dhanushree M Y" userId="543c32cd94388fe7" providerId="LiveId" clId="{530696F2-C35A-4482-BE6F-5E79894226A1}" dt="2024-01-05T10:16:37.078" v="1639" actId="1076"/>
          <ac:grpSpMkLst>
            <pc:docMk/>
            <pc:sldMk cId="3015037449" sldId="357"/>
            <ac:grpSpMk id="11" creationId="{4F6371B5-F906-1046-B7EB-0A022BB60327}"/>
          </ac:grpSpMkLst>
        </pc:grpChg>
        <pc:grpChg chg="add del mod">
          <ac:chgData name="Dhanushree M Y" userId="543c32cd94388fe7" providerId="LiveId" clId="{530696F2-C35A-4482-BE6F-5E79894226A1}" dt="2024-01-05T09:32:06.647" v="1269" actId="478"/>
          <ac:grpSpMkLst>
            <pc:docMk/>
            <pc:sldMk cId="3015037449" sldId="357"/>
            <ac:grpSpMk id="789" creationId="{E568B3B1-EEF9-93CA-CD3A-AA4E19648021}"/>
          </ac:grpSpMkLst>
        </pc:grpChg>
        <pc:grpChg chg="mod">
          <ac:chgData name="Dhanushree M Y" userId="543c32cd94388fe7" providerId="LiveId" clId="{530696F2-C35A-4482-BE6F-5E79894226A1}" dt="2024-01-05T09:29:17.240" v="1245"/>
          <ac:grpSpMkLst>
            <pc:docMk/>
            <pc:sldMk cId="3015037449" sldId="357"/>
            <ac:grpSpMk id="791" creationId="{F4B1FA19-98FB-1669-D0E2-61ACB8B2713E}"/>
          </ac:grpSpMkLst>
        </pc:grpChg>
        <pc:grpChg chg="mod">
          <ac:chgData name="Dhanushree M Y" userId="543c32cd94388fe7" providerId="LiveId" clId="{530696F2-C35A-4482-BE6F-5E79894226A1}" dt="2024-01-05T09:29:17.240" v="1245"/>
          <ac:grpSpMkLst>
            <pc:docMk/>
            <pc:sldMk cId="3015037449" sldId="357"/>
            <ac:grpSpMk id="794" creationId="{81819F51-3119-876D-4D51-2D09DB7B82C5}"/>
          </ac:grpSpMkLst>
        </pc:grpChg>
      </pc:sldChg>
      <pc:sldChg chg="addSp modSp new del mod">
        <pc:chgData name="Dhanushree M Y" userId="543c32cd94388fe7" providerId="LiveId" clId="{530696F2-C35A-4482-BE6F-5E79894226A1}" dt="2024-01-05T09:29:01.734" v="1241" actId="47"/>
        <pc:sldMkLst>
          <pc:docMk/>
          <pc:sldMk cId="554641407" sldId="358"/>
        </pc:sldMkLst>
        <pc:spChg chg="add mod">
          <ac:chgData name="Dhanushree M Y" userId="543c32cd94388fe7" providerId="LiveId" clId="{530696F2-C35A-4482-BE6F-5E79894226A1}" dt="2024-01-05T09:26:11.014" v="1205" actId="2711"/>
          <ac:spMkLst>
            <pc:docMk/>
            <pc:sldMk cId="554641407" sldId="358"/>
            <ac:spMk id="2" creationId="{5648A11D-3003-9F2F-1BCC-F0855976CB7C}"/>
          </ac:spMkLst>
        </pc:spChg>
      </pc:sldChg>
      <pc:sldChg chg="addSp delSp modSp new mod modTransition modAnim">
        <pc:chgData name="Dhanushree M Y" userId="543c32cd94388fe7" providerId="LiveId" clId="{530696F2-C35A-4482-BE6F-5E79894226A1}" dt="2024-01-06T05:47:21.779" v="2936" actId="478"/>
        <pc:sldMkLst>
          <pc:docMk/>
          <pc:sldMk cId="1675023840" sldId="358"/>
        </pc:sldMkLst>
        <pc:spChg chg="del">
          <ac:chgData name="Dhanushree M Y" userId="543c32cd94388fe7" providerId="LiveId" clId="{530696F2-C35A-4482-BE6F-5E79894226A1}" dt="2024-01-06T03:41:53.235" v="1651" actId="478"/>
          <ac:spMkLst>
            <pc:docMk/>
            <pc:sldMk cId="1675023840" sldId="358"/>
            <ac:spMk id="2" creationId="{649B8230-BC09-3E1C-68A7-0804A07120F1}"/>
          </ac:spMkLst>
        </pc:spChg>
        <pc:spChg chg="mod">
          <ac:chgData name="Dhanushree M Y" userId="543c32cd94388fe7" providerId="LiveId" clId="{530696F2-C35A-4482-BE6F-5E79894226A1}" dt="2024-01-06T03:41:50.138" v="1650"/>
          <ac:spMkLst>
            <pc:docMk/>
            <pc:sldMk cId="1675023840" sldId="358"/>
            <ac:spMk id="4" creationId="{271212EE-9AB3-78DF-4B43-B99B88467167}"/>
          </ac:spMkLst>
        </pc:spChg>
        <pc:spChg chg="mod">
          <ac:chgData name="Dhanushree M Y" userId="543c32cd94388fe7" providerId="LiveId" clId="{530696F2-C35A-4482-BE6F-5E79894226A1}" dt="2024-01-06T03:41:50.138" v="1650"/>
          <ac:spMkLst>
            <pc:docMk/>
            <pc:sldMk cId="1675023840" sldId="358"/>
            <ac:spMk id="5" creationId="{20778497-D230-62ED-6F80-234261BFAD75}"/>
          </ac:spMkLst>
        </pc:spChg>
        <pc:spChg chg="mod">
          <ac:chgData name="Dhanushree M Y" userId="543c32cd94388fe7" providerId="LiveId" clId="{530696F2-C35A-4482-BE6F-5E79894226A1}" dt="2024-01-06T03:41:50.138" v="1650"/>
          <ac:spMkLst>
            <pc:docMk/>
            <pc:sldMk cId="1675023840" sldId="358"/>
            <ac:spMk id="6" creationId="{B1ADCBAA-6119-6C8B-61DA-07F395584D29}"/>
          </ac:spMkLst>
        </pc:spChg>
        <pc:spChg chg="mod">
          <ac:chgData name="Dhanushree M Y" userId="543c32cd94388fe7" providerId="LiveId" clId="{530696F2-C35A-4482-BE6F-5E79894226A1}" dt="2024-01-06T03:41:50.138" v="1650"/>
          <ac:spMkLst>
            <pc:docMk/>
            <pc:sldMk cId="1675023840" sldId="358"/>
            <ac:spMk id="7" creationId="{0094540A-87C5-A9C9-4027-5916E6CC6853}"/>
          </ac:spMkLst>
        </pc:spChg>
        <pc:spChg chg="mod">
          <ac:chgData name="Dhanushree M Y" userId="543c32cd94388fe7" providerId="LiveId" clId="{530696F2-C35A-4482-BE6F-5E79894226A1}" dt="2024-01-06T03:41:50.138" v="1650"/>
          <ac:spMkLst>
            <pc:docMk/>
            <pc:sldMk cId="1675023840" sldId="358"/>
            <ac:spMk id="8" creationId="{ACBB0012-CBF3-D204-4F43-73E35543EDE1}"/>
          </ac:spMkLst>
        </pc:spChg>
        <pc:spChg chg="mod">
          <ac:chgData name="Dhanushree M Y" userId="543c32cd94388fe7" providerId="LiveId" clId="{530696F2-C35A-4482-BE6F-5E79894226A1}" dt="2024-01-06T03:41:50.138" v="1650"/>
          <ac:spMkLst>
            <pc:docMk/>
            <pc:sldMk cId="1675023840" sldId="358"/>
            <ac:spMk id="9" creationId="{25AAC285-68E7-2942-EC38-0ECB06ED397A}"/>
          </ac:spMkLst>
        </pc:spChg>
        <pc:spChg chg="add mod">
          <ac:chgData name="Dhanushree M Y" userId="543c32cd94388fe7" providerId="LiveId" clId="{530696F2-C35A-4482-BE6F-5E79894226A1}" dt="2024-01-06T05:23:13.183" v="2644" actId="1076"/>
          <ac:spMkLst>
            <pc:docMk/>
            <pc:sldMk cId="1675023840" sldId="358"/>
            <ac:spMk id="10" creationId="{32D29BCB-27A1-3FA4-017B-759A19BDBFED}"/>
          </ac:spMkLst>
        </pc:spChg>
        <pc:spChg chg="add mod">
          <ac:chgData name="Dhanushree M Y" userId="543c32cd94388fe7" providerId="LiveId" clId="{530696F2-C35A-4482-BE6F-5E79894226A1}" dt="2024-01-06T05:23:13.183" v="2644" actId="1076"/>
          <ac:spMkLst>
            <pc:docMk/>
            <pc:sldMk cId="1675023840" sldId="358"/>
            <ac:spMk id="11" creationId="{934EF717-12BB-3523-84CA-98CF4055BA54}"/>
          </ac:spMkLst>
        </pc:spChg>
        <pc:spChg chg="add mod">
          <ac:chgData name="Dhanushree M Y" userId="543c32cd94388fe7" providerId="LiveId" clId="{530696F2-C35A-4482-BE6F-5E79894226A1}" dt="2024-01-06T05:23:13.183" v="2644" actId="1076"/>
          <ac:spMkLst>
            <pc:docMk/>
            <pc:sldMk cId="1675023840" sldId="358"/>
            <ac:spMk id="12" creationId="{36B89D85-5B63-11AB-42FE-7479502EF51D}"/>
          </ac:spMkLst>
        </pc:spChg>
        <pc:spChg chg="add mod">
          <ac:chgData name="Dhanushree M Y" userId="543c32cd94388fe7" providerId="LiveId" clId="{530696F2-C35A-4482-BE6F-5E79894226A1}" dt="2024-01-06T05:23:13.183" v="2644" actId="1076"/>
          <ac:spMkLst>
            <pc:docMk/>
            <pc:sldMk cId="1675023840" sldId="358"/>
            <ac:spMk id="13" creationId="{5A072010-361B-77C4-2C1F-0E2B1A9F10E7}"/>
          </ac:spMkLst>
        </pc:spChg>
        <pc:spChg chg="add mod">
          <ac:chgData name="Dhanushree M Y" userId="543c32cd94388fe7" providerId="LiveId" clId="{530696F2-C35A-4482-BE6F-5E79894226A1}" dt="2024-01-06T05:23:13.183" v="2644" actId="1076"/>
          <ac:spMkLst>
            <pc:docMk/>
            <pc:sldMk cId="1675023840" sldId="358"/>
            <ac:spMk id="14" creationId="{316EF938-D104-6A8C-2203-1CAC0E02A94E}"/>
          </ac:spMkLst>
        </pc:spChg>
        <pc:spChg chg="add mod">
          <ac:chgData name="Dhanushree M Y" userId="543c32cd94388fe7" providerId="LiveId" clId="{530696F2-C35A-4482-BE6F-5E79894226A1}" dt="2024-01-06T05:23:13.183" v="2644" actId="1076"/>
          <ac:spMkLst>
            <pc:docMk/>
            <pc:sldMk cId="1675023840" sldId="358"/>
            <ac:spMk id="15" creationId="{14393CA0-D4DB-19B3-D3DD-B66C1311DDFD}"/>
          </ac:spMkLst>
        </pc:spChg>
        <pc:spChg chg="mod">
          <ac:chgData name="Dhanushree M Y" userId="543c32cd94388fe7" providerId="LiveId" clId="{530696F2-C35A-4482-BE6F-5E79894226A1}" dt="2024-01-06T05:22:47.134" v="2641" actId="403"/>
          <ac:spMkLst>
            <pc:docMk/>
            <pc:sldMk cId="1675023840" sldId="358"/>
            <ac:spMk id="17" creationId="{51A479C0-8097-D229-B9A5-EEE8090D8ED9}"/>
          </ac:spMkLst>
        </pc:spChg>
        <pc:spChg chg="mod">
          <ac:chgData name="Dhanushree M Y" userId="543c32cd94388fe7" providerId="LiveId" clId="{530696F2-C35A-4482-BE6F-5E79894226A1}" dt="2024-01-06T05:22:47.134" v="2641" actId="403"/>
          <ac:spMkLst>
            <pc:docMk/>
            <pc:sldMk cId="1675023840" sldId="358"/>
            <ac:spMk id="18" creationId="{4EE22391-5C95-D02D-1C76-B3AA8DD6DD35}"/>
          </ac:spMkLst>
        </pc:spChg>
        <pc:spChg chg="mod">
          <ac:chgData name="Dhanushree M Y" userId="543c32cd94388fe7" providerId="LiveId" clId="{530696F2-C35A-4482-BE6F-5E79894226A1}" dt="2024-01-06T05:22:47.134" v="2641" actId="403"/>
          <ac:spMkLst>
            <pc:docMk/>
            <pc:sldMk cId="1675023840" sldId="358"/>
            <ac:spMk id="20" creationId="{A786B687-3EAB-1C84-33BD-9623754FB752}"/>
          </ac:spMkLst>
        </pc:spChg>
        <pc:spChg chg="mod">
          <ac:chgData name="Dhanushree M Y" userId="543c32cd94388fe7" providerId="LiveId" clId="{530696F2-C35A-4482-BE6F-5E79894226A1}" dt="2024-01-06T05:22:47.134" v="2641" actId="403"/>
          <ac:spMkLst>
            <pc:docMk/>
            <pc:sldMk cId="1675023840" sldId="358"/>
            <ac:spMk id="21" creationId="{53986614-A6CB-1241-DFAF-01B835157A7E}"/>
          </ac:spMkLst>
        </pc:spChg>
        <pc:spChg chg="mod">
          <ac:chgData name="Dhanushree M Y" userId="543c32cd94388fe7" providerId="LiveId" clId="{530696F2-C35A-4482-BE6F-5E79894226A1}" dt="2024-01-06T05:22:47.134" v="2641" actId="403"/>
          <ac:spMkLst>
            <pc:docMk/>
            <pc:sldMk cId="1675023840" sldId="358"/>
            <ac:spMk id="23" creationId="{02A1A6AA-B07B-D859-D055-CBFA70D1F58F}"/>
          </ac:spMkLst>
        </pc:spChg>
        <pc:spChg chg="mod">
          <ac:chgData name="Dhanushree M Y" userId="543c32cd94388fe7" providerId="LiveId" clId="{530696F2-C35A-4482-BE6F-5E79894226A1}" dt="2024-01-06T05:22:47.134" v="2641" actId="403"/>
          <ac:spMkLst>
            <pc:docMk/>
            <pc:sldMk cId="1675023840" sldId="358"/>
            <ac:spMk id="24" creationId="{16E6E07F-C66E-254F-A9CB-2259164226FB}"/>
          </ac:spMkLst>
        </pc:spChg>
        <pc:spChg chg="mod">
          <ac:chgData name="Dhanushree M Y" userId="543c32cd94388fe7" providerId="LiveId" clId="{530696F2-C35A-4482-BE6F-5E79894226A1}" dt="2024-01-06T05:22:47.134" v="2641" actId="403"/>
          <ac:spMkLst>
            <pc:docMk/>
            <pc:sldMk cId="1675023840" sldId="358"/>
            <ac:spMk id="26" creationId="{67B4C4D3-2302-A260-EE7D-BC4CD84D7CDD}"/>
          </ac:spMkLst>
        </pc:spChg>
        <pc:spChg chg="mod">
          <ac:chgData name="Dhanushree M Y" userId="543c32cd94388fe7" providerId="LiveId" clId="{530696F2-C35A-4482-BE6F-5E79894226A1}" dt="2024-01-06T05:22:47.134" v="2641" actId="403"/>
          <ac:spMkLst>
            <pc:docMk/>
            <pc:sldMk cId="1675023840" sldId="358"/>
            <ac:spMk id="27" creationId="{FE414010-30DD-AA8B-EC5D-CCDF70500C8D}"/>
          </ac:spMkLst>
        </pc:spChg>
        <pc:spChg chg="mod">
          <ac:chgData name="Dhanushree M Y" userId="543c32cd94388fe7" providerId="LiveId" clId="{530696F2-C35A-4482-BE6F-5E79894226A1}" dt="2024-01-06T05:22:47.134" v="2641" actId="403"/>
          <ac:spMkLst>
            <pc:docMk/>
            <pc:sldMk cId="1675023840" sldId="358"/>
            <ac:spMk id="29" creationId="{968ED0B0-ABEA-FB7F-26A5-75E593F5714A}"/>
          </ac:spMkLst>
        </pc:spChg>
        <pc:spChg chg="mod">
          <ac:chgData name="Dhanushree M Y" userId="543c32cd94388fe7" providerId="LiveId" clId="{530696F2-C35A-4482-BE6F-5E79894226A1}" dt="2024-01-06T05:22:47.134" v="2641" actId="403"/>
          <ac:spMkLst>
            <pc:docMk/>
            <pc:sldMk cId="1675023840" sldId="358"/>
            <ac:spMk id="30" creationId="{643492D4-2AE5-2F27-0A9C-999A501EDCE4}"/>
          </ac:spMkLst>
        </pc:spChg>
        <pc:spChg chg="mod">
          <ac:chgData name="Dhanushree M Y" userId="543c32cd94388fe7" providerId="LiveId" clId="{530696F2-C35A-4482-BE6F-5E79894226A1}" dt="2024-01-06T05:22:47.134" v="2641" actId="403"/>
          <ac:spMkLst>
            <pc:docMk/>
            <pc:sldMk cId="1675023840" sldId="358"/>
            <ac:spMk id="32" creationId="{1CA51271-E4CC-8081-A74C-2C03FFE274E1}"/>
          </ac:spMkLst>
        </pc:spChg>
        <pc:spChg chg="mod">
          <ac:chgData name="Dhanushree M Y" userId="543c32cd94388fe7" providerId="LiveId" clId="{530696F2-C35A-4482-BE6F-5E79894226A1}" dt="2024-01-06T05:22:47.134" v="2641" actId="403"/>
          <ac:spMkLst>
            <pc:docMk/>
            <pc:sldMk cId="1675023840" sldId="358"/>
            <ac:spMk id="33" creationId="{3C4A12FA-AAD0-DEE6-C438-D5B4110DF5DA}"/>
          </ac:spMkLst>
        </pc:spChg>
        <pc:spChg chg="add mod">
          <ac:chgData name="Dhanushree M Y" userId="543c32cd94388fe7" providerId="LiveId" clId="{530696F2-C35A-4482-BE6F-5E79894226A1}" dt="2024-01-06T05:23:13.183" v="2644" actId="1076"/>
          <ac:spMkLst>
            <pc:docMk/>
            <pc:sldMk cId="1675023840" sldId="358"/>
            <ac:spMk id="34" creationId="{452ECF71-C006-B234-27FE-81F20176ED54}"/>
          </ac:spMkLst>
        </pc:spChg>
        <pc:spChg chg="add mod">
          <ac:chgData name="Dhanushree M Y" userId="543c32cd94388fe7" providerId="LiveId" clId="{530696F2-C35A-4482-BE6F-5E79894226A1}" dt="2024-01-06T05:23:13.183" v="2644" actId="1076"/>
          <ac:spMkLst>
            <pc:docMk/>
            <pc:sldMk cId="1675023840" sldId="358"/>
            <ac:spMk id="35" creationId="{2FB3FA6F-D6EA-C193-7BDB-99A7BC7B3BE2}"/>
          </ac:spMkLst>
        </pc:spChg>
        <pc:spChg chg="add mod">
          <ac:chgData name="Dhanushree M Y" userId="543c32cd94388fe7" providerId="LiveId" clId="{530696F2-C35A-4482-BE6F-5E79894226A1}" dt="2024-01-06T05:23:13.183" v="2644" actId="1076"/>
          <ac:spMkLst>
            <pc:docMk/>
            <pc:sldMk cId="1675023840" sldId="358"/>
            <ac:spMk id="36" creationId="{29A7E31A-FC56-7901-AC91-AACA804684BD}"/>
          </ac:spMkLst>
        </pc:spChg>
        <pc:spChg chg="add mod">
          <ac:chgData name="Dhanushree M Y" userId="543c32cd94388fe7" providerId="LiveId" clId="{530696F2-C35A-4482-BE6F-5E79894226A1}" dt="2024-01-06T05:23:13.183" v="2644" actId="1076"/>
          <ac:spMkLst>
            <pc:docMk/>
            <pc:sldMk cId="1675023840" sldId="358"/>
            <ac:spMk id="37" creationId="{783EAD41-7439-41E5-D487-1447E356CAFE}"/>
          </ac:spMkLst>
        </pc:spChg>
        <pc:spChg chg="add mod">
          <ac:chgData name="Dhanushree M Y" userId="543c32cd94388fe7" providerId="LiveId" clId="{530696F2-C35A-4482-BE6F-5E79894226A1}" dt="2024-01-06T05:23:13.183" v="2644" actId="1076"/>
          <ac:spMkLst>
            <pc:docMk/>
            <pc:sldMk cId="1675023840" sldId="358"/>
            <ac:spMk id="38" creationId="{03C73F31-4DB6-E6DA-9858-CFA37932456D}"/>
          </ac:spMkLst>
        </pc:spChg>
        <pc:spChg chg="add mod">
          <ac:chgData name="Dhanushree M Y" userId="543c32cd94388fe7" providerId="LiveId" clId="{530696F2-C35A-4482-BE6F-5E79894226A1}" dt="2024-01-06T05:23:13.183" v="2644" actId="1076"/>
          <ac:spMkLst>
            <pc:docMk/>
            <pc:sldMk cId="1675023840" sldId="358"/>
            <ac:spMk id="39" creationId="{977BEA3A-C78D-5AF4-9DA9-9AF8919B52A7}"/>
          </ac:spMkLst>
        </pc:spChg>
        <pc:spChg chg="add mod">
          <ac:chgData name="Dhanushree M Y" userId="543c32cd94388fe7" providerId="LiveId" clId="{530696F2-C35A-4482-BE6F-5E79894226A1}" dt="2024-01-06T05:23:13.183" v="2644" actId="1076"/>
          <ac:spMkLst>
            <pc:docMk/>
            <pc:sldMk cId="1675023840" sldId="358"/>
            <ac:spMk id="40" creationId="{4CFFC655-395C-DA0B-9D96-95E664087C64}"/>
          </ac:spMkLst>
        </pc:spChg>
        <pc:spChg chg="add mod">
          <ac:chgData name="Dhanushree M Y" userId="543c32cd94388fe7" providerId="LiveId" clId="{530696F2-C35A-4482-BE6F-5E79894226A1}" dt="2024-01-06T05:23:13.183" v="2644" actId="1076"/>
          <ac:spMkLst>
            <pc:docMk/>
            <pc:sldMk cId="1675023840" sldId="358"/>
            <ac:spMk id="42" creationId="{F6E7770F-D3FB-CD48-DD78-4B98EA40625D}"/>
          </ac:spMkLst>
        </pc:spChg>
        <pc:spChg chg="add del mod">
          <ac:chgData name="Dhanushree M Y" userId="543c32cd94388fe7" providerId="LiveId" clId="{530696F2-C35A-4482-BE6F-5E79894226A1}" dt="2024-01-06T03:56:58.457" v="1904" actId="22"/>
          <ac:spMkLst>
            <pc:docMk/>
            <pc:sldMk cId="1675023840" sldId="358"/>
            <ac:spMk id="44" creationId="{16E41B97-C64C-DF38-D080-577CA3665ADD}"/>
          </ac:spMkLst>
        </pc:spChg>
        <pc:spChg chg="add del mod">
          <ac:chgData name="Dhanushree M Y" userId="543c32cd94388fe7" providerId="LiveId" clId="{530696F2-C35A-4482-BE6F-5E79894226A1}" dt="2024-01-06T05:02:54.081" v="2427" actId="478"/>
          <ac:spMkLst>
            <pc:docMk/>
            <pc:sldMk cId="1675023840" sldId="358"/>
            <ac:spMk id="46" creationId="{07ED8F62-B083-DD6C-C1A1-DF02FF7993A3}"/>
          </ac:spMkLst>
        </pc:spChg>
        <pc:spChg chg="add mod">
          <ac:chgData name="Dhanushree M Y" userId="543c32cd94388fe7" providerId="LiveId" clId="{530696F2-C35A-4482-BE6F-5E79894226A1}" dt="2024-01-06T05:46:30.734" v="2928" actId="1076"/>
          <ac:spMkLst>
            <pc:docMk/>
            <pc:sldMk cId="1675023840" sldId="358"/>
            <ac:spMk id="47" creationId="{93002EB8-F8F5-C65E-6BCF-CC21DD52C44B}"/>
          </ac:spMkLst>
        </pc:spChg>
        <pc:spChg chg="mod">
          <ac:chgData name="Dhanushree M Y" userId="543c32cd94388fe7" providerId="LiveId" clId="{530696F2-C35A-4482-BE6F-5E79894226A1}" dt="2024-01-06T05:47:01.287" v="2929"/>
          <ac:spMkLst>
            <pc:docMk/>
            <pc:sldMk cId="1675023840" sldId="358"/>
            <ac:spMk id="49" creationId="{6B15DE37-65A8-1631-BF46-196FE9808BF7}"/>
          </ac:spMkLst>
        </pc:spChg>
        <pc:spChg chg="mod">
          <ac:chgData name="Dhanushree M Y" userId="543c32cd94388fe7" providerId="LiveId" clId="{530696F2-C35A-4482-BE6F-5E79894226A1}" dt="2024-01-06T05:47:01.287" v="2929"/>
          <ac:spMkLst>
            <pc:docMk/>
            <pc:sldMk cId="1675023840" sldId="358"/>
            <ac:spMk id="50" creationId="{0055764E-24C8-3BE7-CABC-648B1494B545}"/>
          </ac:spMkLst>
        </pc:spChg>
        <pc:spChg chg="mod">
          <ac:chgData name="Dhanushree M Y" userId="543c32cd94388fe7" providerId="LiveId" clId="{530696F2-C35A-4482-BE6F-5E79894226A1}" dt="2024-01-06T05:47:01.287" v="2929"/>
          <ac:spMkLst>
            <pc:docMk/>
            <pc:sldMk cId="1675023840" sldId="358"/>
            <ac:spMk id="51" creationId="{85E8EE63-46C7-8375-C966-3D0F8B0543EE}"/>
          </ac:spMkLst>
        </pc:spChg>
        <pc:spChg chg="mod">
          <ac:chgData name="Dhanushree M Y" userId="543c32cd94388fe7" providerId="LiveId" clId="{530696F2-C35A-4482-BE6F-5E79894226A1}" dt="2024-01-06T05:47:01.287" v="2929"/>
          <ac:spMkLst>
            <pc:docMk/>
            <pc:sldMk cId="1675023840" sldId="358"/>
            <ac:spMk id="52" creationId="{49B7E461-16E6-892F-7ABB-A0CD08D4D09D}"/>
          </ac:spMkLst>
        </pc:spChg>
        <pc:spChg chg="mod">
          <ac:chgData name="Dhanushree M Y" userId="543c32cd94388fe7" providerId="LiveId" clId="{530696F2-C35A-4482-BE6F-5E79894226A1}" dt="2024-01-06T05:47:01.287" v="2929"/>
          <ac:spMkLst>
            <pc:docMk/>
            <pc:sldMk cId="1675023840" sldId="358"/>
            <ac:spMk id="53" creationId="{2148AF23-6C00-1C0B-2CEB-2EC8CBC17DF1}"/>
          </ac:spMkLst>
        </pc:spChg>
        <pc:spChg chg="mod">
          <ac:chgData name="Dhanushree M Y" userId="543c32cd94388fe7" providerId="LiveId" clId="{530696F2-C35A-4482-BE6F-5E79894226A1}" dt="2024-01-06T05:47:01.287" v="2929"/>
          <ac:spMkLst>
            <pc:docMk/>
            <pc:sldMk cId="1675023840" sldId="358"/>
            <ac:spMk id="54" creationId="{CB0ED9BE-F2DF-D1C7-F846-3C995766B5B4}"/>
          </ac:spMkLst>
        </pc:spChg>
        <pc:spChg chg="mod">
          <ac:chgData name="Dhanushree M Y" userId="543c32cd94388fe7" providerId="LiveId" clId="{530696F2-C35A-4482-BE6F-5E79894226A1}" dt="2024-01-06T05:47:01.287" v="2929"/>
          <ac:spMkLst>
            <pc:docMk/>
            <pc:sldMk cId="1675023840" sldId="358"/>
            <ac:spMk id="55" creationId="{6785D223-FC27-B823-4AB1-21CFF7CBA027}"/>
          </ac:spMkLst>
        </pc:spChg>
        <pc:spChg chg="mod">
          <ac:chgData name="Dhanushree M Y" userId="543c32cd94388fe7" providerId="LiveId" clId="{530696F2-C35A-4482-BE6F-5E79894226A1}" dt="2024-01-06T05:47:01.287" v="2929"/>
          <ac:spMkLst>
            <pc:docMk/>
            <pc:sldMk cId="1675023840" sldId="358"/>
            <ac:spMk id="56" creationId="{B77237EC-4722-6D9E-EB8D-2818587D9496}"/>
          </ac:spMkLst>
        </pc:spChg>
        <pc:spChg chg="mod">
          <ac:chgData name="Dhanushree M Y" userId="543c32cd94388fe7" providerId="LiveId" clId="{530696F2-C35A-4482-BE6F-5E79894226A1}" dt="2024-01-06T05:47:01.287" v="2929"/>
          <ac:spMkLst>
            <pc:docMk/>
            <pc:sldMk cId="1675023840" sldId="358"/>
            <ac:spMk id="57" creationId="{A3DDA8A5-07A6-210E-1CF9-4F586F5D35B7}"/>
          </ac:spMkLst>
        </pc:spChg>
        <pc:spChg chg="mod">
          <ac:chgData name="Dhanushree M Y" userId="543c32cd94388fe7" providerId="LiveId" clId="{530696F2-C35A-4482-BE6F-5E79894226A1}" dt="2024-01-06T05:47:01.287" v="2929"/>
          <ac:spMkLst>
            <pc:docMk/>
            <pc:sldMk cId="1675023840" sldId="358"/>
            <ac:spMk id="58" creationId="{70B53839-69F3-3F55-FDCA-FAC116EA80C8}"/>
          </ac:spMkLst>
        </pc:spChg>
        <pc:spChg chg="mod">
          <ac:chgData name="Dhanushree M Y" userId="543c32cd94388fe7" providerId="LiveId" clId="{530696F2-C35A-4482-BE6F-5E79894226A1}" dt="2024-01-06T05:47:01.287" v="2929"/>
          <ac:spMkLst>
            <pc:docMk/>
            <pc:sldMk cId="1675023840" sldId="358"/>
            <ac:spMk id="59" creationId="{73068E0E-5028-CC6A-352F-4F49A0746AD0}"/>
          </ac:spMkLst>
        </pc:spChg>
        <pc:spChg chg="mod">
          <ac:chgData name="Dhanushree M Y" userId="543c32cd94388fe7" providerId="LiveId" clId="{530696F2-C35A-4482-BE6F-5E79894226A1}" dt="2024-01-06T05:47:01.287" v="2929"/>
          <ac:spMkLst>
            <pc:docMk/>
            <pc:sldMk cId="1675023840" sldId="358"/>
            <ac:spMk id="60" creationId="{585D4363-D816-26BB-BD4C-A64CAC7F1A7A}"/>
          </ac:spMkLst>
        </pc:spChg>
        <pc:spChg chg="mod">
          <ac:chgData name="Dhanushree M Y" userId="543c32cd94388fe7" providerId="LiveId" clId="{530696F2-C35A-4482-BE6F-5E79894226A1}" dt="2024-01-06T05:47:01.287" v="2929"/>
          <ac:spMkLst>
            <pc:docMk/>
            <pc:sldMk cId="1675023840" sldId="358"/>
            <ac:spMk id="61" creationId="{4F1ACB14-976F-517E-464B-6749B3882ABD}"/>
          </ac:spMkLst>
        </pc:spChg>
        <pc:spChg chg="mod">
          <ac:chgData name="Dhanushree M Y" userId="543c32cd94388fe7" providerId="LiveId" clId="{530696F2-C35A-4482-BE6F-5E79894226A1}" dt="2024-01-06T05:47:01.287" v="2929"/>
          <ac:spMkLst>
            <pc:docMk/>
            <pc:sldMk cId="1675023840" sldId="358"/>
            <ac:spMk id="62" creationId="{92EE41BC-0408-C52D-76E6-8FA2F4374F47}"/>
          </ac:spMkLst>
        </pc:spChg>
        <pc:spChg chg="mod">
          <ac:chgData name="Dhanushree M Y" userId="543c32cd94388fe7" providerId="LiveId" clId="{530696F2-C35A-4482-BE6F-5E79894226A1}" dt="2024-01-06T05:47:01.287" v="2929"/>
          <ac:spMkLst>
            <pc:docMk/>
            <pc:sldMk cId="1675023840" sldId="358"/>
            <ac:spMk id="63" creationId="{D791AB1F-B254-EF0F-E1D4-0479A18CE115}"/>
          </ac:spMkLst>
        </pc:spChg>
        <pc:spChg chg="mod">
          <ac:chgData name="Dhanushree M Y" userId="543c32cd94388fe7" providerId="LiveId" clId="{530696F2-C35A-4482-BE6F-5E79894226A1}" dt="2024-01-06T05:47:01.287" v="2929"/>
          <ac:spMkLst>
            <pc:docMk/>
            <pc:sldMk cId="1675023840" sldId="358"/>
            <ac:spMk id="64" creationId="{BF9F2E1E-213F-7A5A-203A-BE07C4313EA7}"/>
          </ac:spMkLst>
        </pc:spChg>
        <pc:spChg chg="mod">
          <ac:chgData name="Dhanushree M Y" userId="543c32cd94388fe7" providerId="LiveId" clId="{530696F2-C35A-4482-BE6F-5E79894226A1}" dt="2024-01-06T05:47:01.287" v="2929"/>
          <ac:spMkLst>
            <pc:docMk/>
            <pc:sldMk cId="1675023840" sldId="358"/>
            <ac:spMk id="65" creationId="{D2B63590-74D2-224B-2137-E54D506273FA}"/>
          </ac:spMkLst>
        </pc:spChg>
        <pc:spChg chg="mod">
          <ac:chgData name="Dhanushree M Y" userId="543c32cd94388fe7" providerId="LiveId" clId="{530696F2-C35A-4482-BE6F-5E79894226A1}" dt="2024-01-06T05:47:01.287" v="2929"/>
          <ac:spMkLst>
            <pc:docMk/>
            <pc:sldMk cId="1675023840" sldId="358"/>
            <ac:spMk id="66" creationId="{E5FD6BD5-916B-B793-C9C5-30995E92F24C}"/>
          </ac:spMkLst>
        </pc:spChg>
        <pc:spChg chg="mod">
          <ac:chgData name="Dhanushree M Y" userId="543c32cd94388fe7" providerId="LiveId" clId="{530696F2-C35A-4482-BE6F-5E79894226A1}" dt="2024-01-06T05:47:01.287" v="2929"/>
          <ac:spMkLst>
            <pc:docMk/>
            <pc:sldMk cId="1675023840" sldId="358"/>
            <ac:spMk id="67" creationId="{0759A882-A135-A3C2-92B8-CAEE47AFD773}"/>
          </ac:spMkLst>
        </pc:spChg>
        <pc:spChg chg="mod">
          <ac:chgData name="Dhanushree M Y" userId="543c32cd94388fe7" providerId="LiveId" clId="{530696F2-C35A-4482-BE6F-5E79894226A1}" dt="2024-01-06T05:47:01.287" v="2929"/>
          <ac:spMkLst>
            <pc:docMk/>
            <pc:sldMk cId="1675023840" sldId="358"/>
            <ac:spMk id="68" creationId="{7CD6FA74-E84A-4175-EEFB-28EFED9703F2}"/>
          </ac:spMkLst>
        </pc:spChg>
        <pc:spChg chg="mod">
          <ac:chgData name="Dhanushree M Y" userId="543c32cd94388fe7" providerId="LiveId" clId="{530696F2-C35A-4482-BE6F-5E79894226A1}" dt="2024-01-06T05:47:01.287" v="2929"/>
          <ac:spMkLst>
            <pc:docMk/>
            <pc:sldMk cId="1675023840" sldId="358"/>
            <ac:spMk id="69" creationId="{ADB11B29-0D51-E50D-C07C-D03F3B10E3C0}"/>
          </ac:spMkLst>
        </pc:spChg>
        <pc:spChg chg="mod">
          <ac:chgData name="Dhanushree M Y" userId="543c32cd94388fe7" providerId="LiveId" clId="{530696F2-C35A-4482-BE6F-5E79894226A1}" dt="2024-01-06T05:47:01.287" v="2929"/>
          <ac:spMkLst>
            <pc:docMk/>
            <pc:sldMk cId="1675023840" sldId="358"/>
            <ac:spMk id="70" creationId="{C9E0C1A1-3DBC-CC64-7851-64F596CF247D}"/>
          </ac:spMkLst>
        </pc:spChg>
        <pc:spChg chg="mod">
          <ac:chgData name="Dhanushree M Y" userId="543c32cd94388fe7" providerId="LiveId" clId="{530696F2-C35A-4482-BE6F-5E79894226A1}" dt="2024-01-06T05:47:01.287" v="2929"/>
          <ac:spMkLst>
            <pc:docMk/>
            <pc:sldMk cId="1675023840" sldId="358"/>
            <ac:spMk id="71" creationId="{5379A6F0-9C48-90AA-0044-B9773B7D4E2D}"/>
          </ac:spMkLst>
        </pc:spChg>
        <pc:spChg chg="mod">
          <ac:chgData name="Dhanushree M Y" userId="543c32cd94388fe7" providerId="LiveId" clId="{530696F2-C35A-4482-BE6F-5E79894226A1}" dt="2024-01-06T05:47:01.287" v="2929"/>
          <ac:spMkLst>
            <pc:docMk/>
            <pc:sldMk cId="1675023840" sldId="358"/>
            <ac:spMk id="72" creationId="{391C7BB2-6827-5A03-7051-8379A8E5F8ED}"/>
          </ac:spMkLst>
        </pc:spChg>
        <pc:spChg chg="mod">
          <ac:chgData name="Dhanushree M Y" userId="543c32cd94388fe7" providerId="LiveId" clId="{530696F2-C35A-4482-BE6F-5E79894226A1}" dt="2024-01-06T05:47:01.287" v="2929"/>
          <ac:spMkLst>
            <pc:docMk/>
            <pc:sldMk cId="1675023840" sldId="358"/>
            <ac:spMk id="73" creationId="{28F0B8A8-B37D-D179-E172-9ADC0983A571}"/>
          </ac:spMkLst>
        </pc:spChg>
        <pc:spChg chg="mod">
          <ac:chgData name="Dhanushree M Y" userId="543c32cd94388fe7" providerId="LiveId" clId="{530696F2-C35A-4482-BE6F-5E79894226A1}" dt="2024-01-06T05:47:01.287" v="2929"/>
          <ac:spMkLst>
            <pc:docMk/>
            <pc:sldMk cId="1675023840" sldId="358"/>
            <ac:spMk id="74" creationId="{EC25C3D8-901F-8C8B-C1F9-D464479544D6}"/>
          </ac:spMkLst>
        </pc:spChg>
        <pc:spChg chg="mod">
          <ac:chgData name="Dhanushree M Y" userId="543c32cd94388fe7" providerId="LiveId" clId="{530696F2-C35A-4482-BE6F-5E79894226A1}" dt="2024-01-06T05:47:01.287" v="2929"/>
          <ac:spMkLst>
            <pc:docMk/>
            <pc:sldMk cId="1675023840" sldId="358"/>
            <ac:spMk id="75" creationId="{EBA2A406-0617-952C-0268-75B842BFC0DA}"/>
          </ac:spMkLst>
        </pc:spChg>
        <pc:spChg chg="mod">
          <ac:chgData name="Dhanushree M Y" userId="543c32cd94388fe7" providerId="LiveId" clId="{530696F2-C35A-4482-BE6F-5E79894226A1}" dt="2024-01-06T05:47:01.287" v="2929"/>
          <ac:spMkLst>
            <pc:docMk/>
            <pc:sldMk cId="1675023840" sldId="358"/>
            <ac:spMk id="76" creationId="{570953B0-27FE-6CE9-779C-89A69A9D4BAD}"/>
          </ac:spMkLst>
        </pc:spChg>
        <pc:spChg chg="mod">
          <ac:chgData name="Dhanushree M Y" userId="543c32cd94388fe7" providerId="LiveId" clId="{530696F2-C35A-4482-BE6F-5E79894226A1}" dt="2024-01-06T05:47:01.287" v="2929"/>
          <ac:spMkLst>
            <pc:docMk/>
            <pc:sldMk cId="1675023840" sldId="358"/>
            <ac:spMk id="77" creationId="{3BC75083-2AE9-22E4-4847-38AB502A60D7}"/>
          </ac:spMkLst>
        </pc:spChg>
        <pc:spChg chg="mod">
          <ac:chgData name="Dhanushree M Y" userId="543c32cd94388fe7" providerId="LiveId" clId="{530696F2-C35A-4482-BE6F-5E79894226A1}" dt="2024-01-06T05:47:01.287" v="2929"/>
          <ac:spMkLst>
            <pc:docMk/>
            <pc:sldMk cId="1675023840" sldId="358"/>
            <ac:spMk id="78" creationId="{6A11777C-FD99-E7C2-3B2F-38646090A095}"/>
          </ac:spMkLst>
        </pc:spChg>
        <pc:spChg chg="mod">
          <ac:chgData name="Dhanushree M Y" userId="543c32cd94388fe7" providerId="LiveId" clId="{530696F2-C35A-4482-BE6F-5E79894226A1}" dt="2024-01-06T05:47:01.287" v="2929"/>
          <ac:spMkLst>
            <pc:docMk/>
            <pc:sldMk cId="1675023840" sldId="358"/>
            <ac:spMk id="79" creationId="{94CBF921-8C79-FA88-5053-7BF2C06FD47B}"/>
          </ac:spMkLst>
        </pc:spChg>
        <pc:spChg chg="mod">
          <ac:chgData name="Dhanushree M Y" userId="543c32cd94388fe7" providerId="LiveId" clId="{530696F2-C35A-4482-BE6F-5E79894226A1}" dt="2024-01-06T05:47:01.287" v="2929"/>
          <ac:spMkLst>
            <pc:docMk/>
            <pc:sldMk cId="1675023840" sldId="358"/>
            <ac:spMk id="80" creationId="{8C4A7A61-1104-3363-5DE1-BFD03E8F6F82}"/>
          </ac:spMkLst>
        </pc:spChg>
        <pc:spChg chg="mod">
          <ac:chgData name="Dhanushree M Y" userId="543c32cd94388fe7" providerId="LiveId" clId="{530696F2-C35A-4482-BE6F-5E79894226A1}" dt="2024-01-06T05:47:01.287" v="2929"/>
          <ac:spMkLst>
            <pc:docMk/>
            <pc:sldMk cId="1675023840" sldId="358"/>
            <ac:spMk id="81" creationId="{5F8B9EF1-094A-CB8D-2EC9-286797812C13}"/>
          </ac:spMkLst>
        </pc:spChg>
        <pc:spChg chg="mod">
          <ac:chgData name="Dhanushree M Y" userId="543c32cd94388fe7" providerId="LiveId" clId="{530696F2-C35A-4482-BE6F-5E79894226A1}" dt="2024-01-06T05:47:01.287" v="2929"/>
          <ac:spMkLst>
            <pc:docMk/>
            <pc:sldMk cId="1675023840" sldId="358"/>
            <ac:spMk id="82" creationId="{9FCC3D0D-813B-2E9C-7DF3-28CBD18E3B53}"/>
          </ac:spMkLst>
        </pc:spChg>
        <pc:spChg chg="mod">
          <ac:chgData name="Dhanushree M Y" userId="543c32cd94388fe7" providerId="LiveId" clId="{530696F2-C35A-4482-BE6F-5E79894226A1}" dt="2024-01-06T05:47:01.287" v="2929"/>
          <ac:spMkLst>
            <pc:docMk/>
            <pc:sldMk cId="1675023840" sldId="358"/>
            <ac:spMk id="83" creationId="{36CBEBB5-DCBA-360C-FDA5-63DDACCB7405}"/>
          </ac:spMkLst>
        </pc:spChg>
        <pc:spChg chg="mod">
          <ac:chgData name="Dhanushree M Y" userId="543c32cd94388fe7" providerId="LiveId" clId="{530696F2-C35A-4482-BE6F-5E79894226A1}" dt="2024-01-06T05:47:01.287" v="2929"/>
          <ac:spMkLst>
            <pc:docMk/>
            <pc:sldMk cId="1675023840" sldId="358"/>
            <ac:spMk id="84" creationId="{E72579BB-8FF8-25E9-3AD8-2744654BA068}"/>
          </ac:spMkLst>
        </pc:spChg>
        <pc:spChg chg="mod">
          <ac:chgData name="Dhanushree M Y" userId="543c32cd94388fe7" providerId="LiveId" clId="{530696F2-C35A-4482-BE6F-5E79894226A1}" dt="2024-01-06T05:47:01.287" v="2929"/>
          <ac:spMkLst>
            <pc:docMk/>
            <pc:sldMk cId="1675023840" sldId="358"/>
            <ac:spMk id="85" creationId="{8C5CD595-5DFC-9A62-942E-5CCE1287F0FB}"/>
          </ac:spMkLst>
        </pc:spChg>
        <pc:spChg chg="mod">
          <ac:chgData name="Dhanushree M Y" userId="543c32cd94388fe7" providerId="LiveId" clId="{530696F2-C35A-4482-BE6F-5E79894226A1}" dt="2024-01-06T05:47:01.287" v="2929"/>
          <ac:spMkLst>
            <pc:docMk/>
            <pc:sldMk cId="1675023840" sldId="358"/>
            <ac:spMk id="86" creationId="{A689F67F-A932-E74C-27C5-CD143452FBEA}"/>
          </ac:spMkLst>
        </pc:spChg>
        <pc:spChg chg="mod">
          <ac:chgData name="Dhanushree M Y" userId="543c32cd94388fe7" providerId="LiveId" clId="{530696F2-C35A-4482-BE6F-5E79894226A1}" dt="2024-01-06T05:47:01.287" v="2929"/>
          <ac:spMkLst>
            <pc:docMk/>
            <pc:sldMk cId="1675023840" sldId="358"/>
            <ac:spMk id="87" creationId="{90EFD5C7-BD6D-A8C9-565C-D9CD02A8A3C3}"/>
          </ac:spMkLst>
        </pc:spChg>
        <pc:spChg chg="mod">
          <ac:chgData name="Dhanushree M Y" userId="543c32cd94388fe7" providerId="LiveId" clId="{530696F2-C35A-4482-BE6F-5E79894226A1}" dt="2024-01-06T05:47:01.287" v="2929"/>
          <ac:spMkLst>
            <pc:docMk/>
            <pc:sldMk cId="1675023840" sldId="358"/>
            <ac:spMk id="88" creationId="{18991FA3-0949-3560-4F76-52B65B34E9EE}"/>
          </ac:spMkLst>
        </pc:spChg>
        <pc:spChg chg="mod">
          <ac:chgData name="Dhanushree M Y" userId="543c32cd94388fe7" providerId="LiveId" clId="{530696F2-C35A-4482-BE6F-5E79894226A1}" dt="2024-01-06T05:47:01.287" v="2929"/>
          <ac:spMkLst>
            <pc:docMk/>
            <pc:sldMk cId="1675023840" sldId="358"/>
            <ac:spMk id="89" creationId="{252F86EE-EB54-2B24-6316-1A0722A6A92D}"/>
          </ac:spMkLst>
        </pc:spChg>
        <pc:spChg chg="mod">
          <ac:chgData name="Dhanushree M Y" userId="543c32cd94388fe7" providerId="LiveId" clId="{530696F2-C35A-4482-BE6F-5E79894226A1}" dt="2024-01-06T05:47:01.287" v="2929"/>
          <ac:spMkLst>
            <pc:docMk/>
            <pc:sldMk cId="1675023840" sldId="358"/>
            <ac:spMk id="90" creationId="{BCC848E7-1312-807A-0598-5FDB67FCA124}"/>
          </ac:spMkLst>
        </pc:spChg>
        <pc:spChg chg="mod">
          <ac:chgData name="Dhanushree M Y" userId="543c32cd94388fe7" providerId="LiveId" clId="{530696F2-C35A-4482-BE6F-5E79894226A1}" dt="2024-01-06T05:47:01.287" v="2929"/>
          <ac:spMkLst>
            <pc:docMk/>
            <pc:sldMk cId="1675023840" sldId="358"/>
            <ac:spMk id="91" creationId="{CAECC09B-6E8A-5655-7EE8-F71CB0760DC5}"/>
          </ac:spMkLst>
        </pc:spChg>
        <pc:spChg chg="mod">
          <ac:chgData name="Dhanushree M Y" userId="543c32cd94388fe7" providerId="LiveId" clId="{530696F2-C35A-4482-BE6F-5E79894226A1}" dt="2024-01-06T05:47:01.287" v="2929"/>
          <ac:spMkLst>
            <pc:docMk/>
            <pc:sldMk cId="1675023840" sldId="358"/>
            <ac:spMk id="92" creationId="{9D5D1F57-EA62-1A7A-D8AD-0C7B08F58DAE}"/>
          </ac:spMkLst>
        </pc:spChg>
        <pc:spChg chg="mod">
          <ac:chgData name="Dhanushree M Y" userId="543c32cd94388fe7" providerId="LiveId" clId="{530696F2-C35A-4482-BE6F-5E79894226A1}" dt="2024-01-06T05:47:01.287" v="2929"/>
          <ac:spMkLst>
            <pc:docMk/>
            <pc:sldMk cId="1675023840" sldId="358"/>
            <ac:spMk id="93" creationId="{F6E415E6-8EBF-55CD-2047-DF6EC4ADF8C6}"/>
          </ac:spMkLst>
        </pc:spChg>
        <pc:spChg chg="mod">
          <ac:chgData name="Dhanushree M Y" userId="543c32cd94388fe7" providerId="LiveId" clId="{530696F2-C35A-4482-BE6F-5E79894226A1}" dt="2024-01-06T05:47:01.287" v="2929"/>
          <ac:spMkLst>
            <pc:docMk/>
            <pc:sldMk cId="1675023840" sldId="358"/>
            <ac:spMk id="94" creationId="{A00079A4-A1FD-C8CB-B0C4-F1C5165BDB8D}"/>
          </ac:spMkLst>
        </pc:spChg>
        <pc:spChg chg="mod">
          <ac:chgData name="Dhanushree M Y" userId="543c32cd94388fe7" providerId="LiveId" clId="{530696F2-C35A-4482-BE6F-5E79894226A1}" dt="2024-01-06T05:47:01.287" v="2929"/>
          <ac:spMkLst>
            <pc:docMk/>
            <pc:sldMk cId="1675023840" sldId="358"/>
            <ac:spMk id="95" creationId="{7E86F182-42A7-F1ED-8255-8AD16E02F24B}"/>
          </ac:spMkLst>
        </pc:spChg>
        <pc:spChg chg="mod">
          <ac:chgData name="Dhanushree M Y" userId="543c32cd94388fe7" providerId="LiveId" clId="{530696F2-C35A-4482-BE6F-5E79894226A1}" dt="2024-01-06T05:47:01.287" v="2929"/>
          <ac:spMkLst>
            <pc:docMk/>
            <pc:sldMk cId="1675023840" sldId="358"/>
            <ac:spMk id="96" creationId="{7564DA8C-AEA6-5C6E-2BC0-9BD2CD49748B}"/>
          </ac:spMkLst>
        </pc:spChg>
        <pc:spChg chg="mod">
          <ac:chgData name="Dhanushree M Y" userId="543c32cd94388fe7" providerId="LiveId" clId="{530696F2-C35A-4482-BE6F-5E79894226A1}" dt="2024-01-06T05:47:01.287" v="2929"/>
          <ac:spMkLst>
            <pc:docMk/>
            <pc:sldMk cId="1675023840" sldId="358"/>
            <ac:spMk id="97" creationId="{EDE42306-6AC9-0F42-772C-D697E33E3FF2}"/>
          </ac:spMkLst>
        </pc:spChg>
        <pc:spChg chg="mod">
          <ac:chgData name="Dhanushree M Y" userId="543c32cd94388fe7" providerId="LiveId" clId="{530696F2-C35A-4482-BE6F-5E79894226A1}" dt="2024-01-06T05:47:01.287" v="2929"/>
          <ac:spMkLst>
            <pc:docMk/>
            <pc:sldMk cId="1675023840" sldId="358"/>
            <ac:spMk id="98" creationId="{505C8D92-C560-AF9D-FB58-54D66EDFDE5A}"/>
          </ac:spMkLst>
        </pc:spChg>
        <pc:spChg chg="mod">
          <ac:chgData name="Dhanushree M Y" userId="543c32cd94388fe7" providerId="LiveId" clId="{530696F2-C35A-4482-BE6F-5E79894226A1}" dt="2024-01-06T05:47:01.287" v="2929"/>
          <ac:spMkLst>
            <pc:docMk/>
            <pc:sldMk cId="1675023840" sldId="358"/>
            <ac:spMk id="99" creationId="{C3B23BE7-D5C4-6E96-A740-CA93DABE4292}"/>
          </ac:spMkLst>
        </pc:spChg>
        <pc:spChg chg="mod">
          <ac:chgData name="Dhanushree M Y" userId="543c32cd94388fe7" providerId="LiveId" clId="{530696F2-C35A-4482-BE6F-5E79894226A1}" dt="2024-01-06T05:47:01.287" v="2929"/>
          <ac:spMkLst>
            <pc:docMk/>
            <pc:sldMk cId="1675023840" sldId="358"/>
            <ac:spMk id="100" creationId="{E68289F0-3333-0277-BF02-39C695AE8837}"/>
          </ac:spMkLst>
        </pc:spChg>
        <pc:spChg chg="mod">
          <ac:chgData name="Dhanushree M Y" userId="543c32cd94388fe7" providerId="LiveId" clId="{530696F2-C35A-4482-BE6F-5E79894226A1}" dt="2024-01-06T05:47:01.287" v="2929"/>
          <ac:spMkLst>
            <pc:docMk/>
            <pc:sldMk cId="1675023840" sldId="358"/>
            <ac:spMk id="101" creationId="{1A56CD37-EE03-58C8-FC9C-2B98C0D98B12}"/>
          </ac:spMkLst>
        </pc:spChg>
        <pc:spChg chg="mod">
          <ac:chgData name="Dhanushree M Y" userId="543c32cd94388fe7" providerId="LiveId" clId="{530696F2-C35A-4482-BE6F-5E79894226A1}" dt="2024-01-06T05:47:01.287" v="2929"/>
          <ac:spMkLst>
            <pc:docMk/>
            <pc:sldMk cId="1675023840" sldId="358"/>
            <ac:spMk id="102" creationId="{F81F14FC-F212-410A-0497-70A285368D02}"/>
          </ac:spMkLst>
        </pc:spChg>
        <pc:spChg chg="mod">
          <ac:chgData name="Dhanushree M Y" userId="543c32cd94388fe7" providerId="LiveId" clId="{530696F2-C35A-4482-BE6F-5E79894226A1}" dt="2024-01-06T05:47:01.287" v="2929"/>
          <ac:spMkLst>
            <pc:docMk/>
            <pc:sldMk cId="1675023840" sldId="358"/>
            <ac:spMk id="103" creationId="{7020E001-7165-BF95-B49B-31A2A6AA805B}"/>
          </ac:spMkLst>
        </pc:spChg>
        <pc:spChg chg="mod">
          <ac:chgData name="Dhanushree M Y" userId="543c32cd94388fe7" providerId="LiveId" clId="{530696F2-C35A-4482-BE6F-5E79894226A1}" dt="2024-01-06T05:47:01.287" v="2929"/>
          <ac:spMkLst>
            <pc:docMk/>
            <pc:sldMk cId="1675023840" sldId="358"/>
            <ac:spMk id="104" creationId="{D709AC65-558A-C053-99E3-30AF156A13AD}"/>
          </ac:spMkLst>
        </pc:spChg>
        <pc:spChg chg="mod">
          <ac:chgData name="Dhanushree M Y" userId="543c32cd94388fe7" providerId="LiveId" clId="{530696F2-C35A-4482-BE6F-5E79894226A1}" dt="2024-01-06T05:47:01.287" v="2929"/>
          <ac:spMkLst>
            <pc:docMk/>
            <pc:sldMk cId="1675023840" sldId="358"/>
            <ac:spMk id="105" creationId="{8BDEA668-BC3F-0B33-5802-8DA5DC5EF25B}"/>
          </ac:spMkLst>
        </pc:spChg>
        <pc:spChg chg="mod">
          <ac:chgData name="Dhanushree M Y" userId="543c32cd94388fe7" providerId="LiveId" clId="{530696F2-C35A-4482-BE6F-5E79894226A1}" dt="2024-01-06T05:47:01.287" v="2929"/>
          <ac:spMkLst>
            <pc:docMk/>
            <pc:sldMk cId="1675023840" sldId="358"/>
            <ac:spMk id="106" creationId="{3D915FBB-058F-6E8C-2596-7C95499C3286}"/>
          </ac:spMkLst>
        </pc:spChg>
        <pc:spChg chg="mod">
          <ac:chgData name="Dhanushree M Y" userId="543c32cd94388fe7" providerId="LiveId" clId="{530696F2-C35A-4482-BE6F-5E79894226A1}" dt="2024-01-06T05:47:01.287" v="2929"/>
          <ac:spMkLst>
            <pc:docMk/>
            <pc:sldMk cId="1675023840" sldId="358"/>
            <ac:spMk id="107" creationId="{85BFC4A7-3F64-203D-2DE9-9166822535D2}"/>
          </ac:spMkLst>
        </pc:spChg>
        <pc:spChg chg="mod">
          <ac:chgData name="Dhanushree M Y" userId="543c32cd94388fe7" providerId="LiveId" clId="{530696F2-C35A-4482-BE6F-5E79894226A1}" dt="2024-01-06T05:47:01.287" v="2929"/>
          <ac:spMkLst>
            <pc:docMk/>
            <pc:sldMk cId="1675023840" sldId="358"/>
            <ac:spMk id="108" creationId="{2EEA333A-910B-D049-CA23-777F31F9694E}"/>
          </ac:spMkLst>
        </pc:spChg>
        <pc:spChg chg="mod">
          <ac:chgData name="Dhanushree M Y" userId="543c32cd94388fe7" providerId="LiveId" clId="{530696F2-C35A-4482-BE6F-5E79894226A1}" dt="2024-01-06T05:47:01.287" v="2929"/>
          <ac:spMkLst>
            <pc:docMk/>
            <pc:sldMk cId="1675023840" sldId="358"/>
            <ac:spMk id="109" creationId="{ACA46D43-47C1-AECC-19E9-650B4FD9275F}"/>
          </ac:spMkLst>
        </pc:spChg>
        <pc:spChg chg="mod">
          <ac:chgData name="Dhanushree M Y" userId="543c32cd94388fe7" providerId="LiveId" clId="{530696F2-C35A-4482-BE6F-5E79894226A1}" dt="2024-01-06T05:47:01.287" v="2929"/>
          <ac:spMkLst>
            <pc:docMk/>
            <pc:sldMk cId="1675023840" sldId="358"/>
            <ac:spMk id="110" creationId="{2E866AB4-029F-0E6C-BF30-8E9BEDB0BE74}"/>
          </ac:spMkLst>
        </pc:spChg>
        <pc:spChg chg="mod">
          <ac:chgData name="Dhanushree M Y" userId="543c32cd94388fe7" providerId="LiveId" clId="{530696F2-C35A-4482-BE6F-5E79894226A1}" dt="2024-01-06T05:47:01.287" v="2929"/>
          <ac:spMkLst>
            <pc:docMk/>
            <pc:sldMk cId="1675023840" sldId="358"/>
            <ac:spMk id="111" creationId="{1A0D915C-A0E1-19A2-FC5E-DFDA92D752D5}"/>
          </ac:spMkLst>
        </pc:spChg>
        <pc:spChg chg="mod">
          <ac:chgData name="Dhanushree M Y" userId="543c32cd94388fe7" providerId="LiveId" clId="{530696F2-C35A-4482-BE6F-5E79894226A1}" dt="2024-01-06T05:47:01.287" v="2929"/>
          <ac:spMkLst>
            <pc:docMk/>
            <pc:sldMk cId="1675023840" sldId="358"/>
            <ac:spMk id="112" creationId="{D0EA6405-6D7F-9CA7-089B-480D2C4D62D5}"/>
          </ac:spMkLst>
        </pc:spChg>
        <pc:spChg chg="mod">
          <ac:chgData name="Dhanushree M Y" userId="543c32cd94388fe7" providerId="LiveId" clId="{530696F2-C35A-4482-BE6F-5E79894226A1}" dt="2024-01-06T05:47:01.287" v="2929"/>
          <ac:spMkLst>
            <pc:docMk/>
            <pc:sldMk cId="1675023840" sldId="358"/>
            <ac:spMk id="113" creationId="{1612D347-4021-2434-C418-B496A3E51D58}"/>
          </ac:spMkLst>
        </pc:spChg>
        <pc:spChg chg="mod">
          <ac:chgData name="Dhanushree M Y" userId="543c32cd94388fe7" providerId="LiveId" clId="{530696F2-C35A-4482-BE6F-5E79894226A1}" dt="2024-01-06T05:47:01.287" v="2929"/>
          <ac:spMkLst>
            <pc:docMk/>
            <pc:sldMk cId="1675023840" sldId="358"/>
            <ac:spMk id="114" creationId="{4AB3FCC7-F320-C3DD-2049-A4C8803BE274}"/>
          </ac:spMkLst>
        </pc:spChg>
        <pc:spChg chg="mod">
          <ac:chgData name="Dhanushree M Y" userId="543c32cd94388fe7" providerId="LiveId" clId="{530696F2-C35A-4482-BE6F-5E79894226A1}" dt="2024-01-06T05:47:01.287" v="2929"/>
          <ac:spMkLst>
            <pc:docMk/>
            <pc:sldMk cId="1675023840" sldId="358"/>
            <ac:spMk id="115" creationId="{FC4574D6-F09E-2991-1FA6-8AC81D2B326F}"/>
          </ac:spMkLst>
        </pc:spChg>
        <pc:spChg chg="mod">
          <ac:chgData name="Dhanushree M Y" userId="543c32cd94388fe7" providerId="LiveId" clId="{530696F2-C35A-4482-BE6F-5E79894226A1}" dt="2024-01-06T05:47:01.287" v="2929"/>
          <ac:spMkLst>
            <pc:docMk/>
            <pc:sldMk cId="1675023840" sldId="358"/>
            <ac:spMk id="116" creationId="{8E21D8E5-B727-F80B-E5D5-5A852D90149E}"/>
          </ac:spMkLst>
        </pc:spChg>
        <pc:spChg chg="mod">
          <ac:chgData name="Dhanushree M Y" userId="543c32cd94388fe7" providerId="LiveId" clId="{530696F2-C35A-4482-BE6F-5E79894226A1}" dt="2024-01-06T05:47:01.287" v="2929"/>
          <ac:spMkLst>
            <pc:docMk/>
            <pc:sldMk cId="1675023840" sldId="358"/>
            <ac:spMk id="117" creationId="{CB68C735-5F78-7A9D-F071-067BEEBCA7BA}"/>
          </ac:spMkLst>
        </pc:spChg>
        <pc:spChg chg="mod">
          <ac:chgData name="Dhanushree M Y" userId="543c32cd94388fe7" providerId="LiveId" clId="{530696F2-C35A-4482-BE6F-5E79894226A1}" dt="2024-01-06T05:47:01.287" v="2929"/>
          <ac:spMkLst>
            <pc:docMk/>
            <pc:sldMk cId="1675023840" sldId="358"/>
            <ac:spMk id="118" creationId="{8AE264B8-72E3-312F-34AE-F48AB8677782}"/>
          </ac:spMkLst>
        </pc:spChg>
        <pc:spChg chg="mod">
          <ac:chgData name="Dhanushree M Y" userId="543c32cd94388fe7" providerId="LiveId" clId="{530696F2-C35A-4482-BE6F-5E79894226A1}" dt="2024-01-06T05:47:01.287" v="2929"/>
          <ac:spMkLst>
            <pc:docMk/>
            <pc:sldMk cId="1675023840" sldId="358"/>
            <ac:spMk id="119" creationId="{93DF36C9-2A4D-D8AE-3692-FE2D5A432E21}"/>
          </ac:spMkLst>
        </pc:spChg>
        <pc:spChg chg="mod">
          <ac:chgData name="Dhanushree M Y" userId="543c32cd94388fe7" providerId="LiveId" clId="{530696F2-C35A-4482-BE6F-5E79894226A1}" dt="2024-01-06T05:47:01.287" v="2929"/>
          <ac:spMkLst>
            <pc:docMk/>
            <pc:sldMk cId="1675023840" sldId="358"/>
            <ac:spMk id="120" creationId="{6E9150AD-2F6B-F5E8-C31B-88B178E86ABD}"/>
          </ac:spMkLst>
        </pc:spChg>
        <pc:spChg chg="mod">
          <ac:chgData name="Dhanushree M Y" userId="543c32cd94388fe7" providerId="LiveId" clId="{530696F2-C35A-4482-BE6F-5E79894226A1}" dt="2024-01-06T05:47:01.287" v="2929"/>
          <ac:spMkLst>
            <pc:docMk/>
            <pc:sldMk cId="1675023840" sldId="358"/>
            <ac:spMk id="121" creationId="{4A6C08F0-19F7-20A8-361F-92B45D65B3FF}"/>
          </ac:spMkLst>
        </pc:spChg>
        <pc:spChg chg="mod">
          <ac:chgData name="Dhanushree M Y" userId="543c32cd94388fe7" providerId="LiveId" clId="{530696F2-C35A-4482-BE6F-5E79894226A1}" dt="2024-01-06T05:47:01.287" v="2929"/>
          <ac:spMkLst>
            <pc:docMk/>
            <pc:sldMk cId="1675023840" sldId="358"/>
            <ac:spMk id="122" creationId="{7F8AABF5-F9EF-C5B8-8678-52441FF3835F}"/>
          </ac:spMkLst>
        </pc:spChg>
        <pc:spChg chg="mod">
          <ac:chgData name="Dhanushree M Y" userId="543c32cd94388fe7" providerId="LiveId" clId="{530696F2-C35A-4482-BE6F-5E79894226A1}" dt="2024-01-06T05:47:01.287" v="2929"/>
          <ac:spMkLst>
            <pc:docMk/>
            <pc:sldMk cId="1675023840" sldId="358"/>
            <ac:spMk id="123" creationId="{C1AAD366-8133-F645-57F6-2391D6D05832}"/>
          </ac:spMkLst>
        </pc:spChg>
        <pc:spChg chg="mod">
          <ac:chgData name="Dhanushree M Y" userId="543c32cd94388fe7" providerId="LiveId" clId="{530696F2-C35A-4482-BE6F-5E79894226A1}" dt="2024-01-06T05:47:01.287" v="2929"/>
          <ac:spMkLst>
            <pc:docMk/>
            <pc:sldMk cId="1675023840" sldId="358"/>
            <ac:spMk id="124" creationId="{5429C61C-7740-A79C-6241-932D5D415EDE}"/>
          </ac:spMkLst>
        </pc:spChg>
        <pc:spChg chg="mod">
          <ac:chgData name="Dhanushree M Y" userId="543c32cd94388fe7" providerId="LiveId" clId="{530696F2-C35A-4482-BE6F-5E79894226A1}" dt="2024-01-06T05:47:01.287" v="2929"/>
          <ac:spMkLst>
            <pc:docMk/>
            <pc:sldMk cId="1675023840" sldId="358"/>
            <ac:spMk id="125" creationId="{02CFA63D-CCFF-7EE9-8BD6-F7EE72E55CF9}"/>
          </ac:spMkLst>
        </pc:spChg>
        <pc:spChg chg="mod">
          <ac:chgData name="Dhanushree M Y" userId="543c32cd94388fe7" providerId="LiveId" clId="{530696F2-C35A-4482-BE6F-5E79894226A1}" dt="2024-01-06T05:47:01.287" v="2929"/>
          <ac:spMkLst>
            <pc:docMk/>
            <pc:sldMk cId="1675023840" sldId="358"/>
            <ac:spMk id="126" creationId="{10B7CD8B-56B6-38FD-AE9E-3B877856F7F5}"/>
          </ac:spMkLst>
        </pc:spChg>
        <pc:spChg chg="mod">
          <ac:chgData name="Dhanushree M Y" userId="543c32cd94388fe7" providerId="LiveId" clId="{530696F2-C35A-4482-BE6F-5E79894226A1}" dt="2024-01-06T05:47:01.287" v="2929"/>
          <ac:spMkLst>
            <pc:docMk/>
            <pc:sldMk cId="1675023840" sldId="358"/>
            <ac:spMk id="127" creationId="{7CA35399-0E01-A39D-C44D-9CA29E8C01CC}"/>
          </ac:spMkLst>
        </pc:spChg>
        <pc:spChg chg="mod">
          <ac:chgData name="Dhanushree M Y" userId="543c32cd94388fe7" providerId="LiveId" clId="{530696F2-C35A-4482-BE6F-5E79894226A1}" dt="2024-01-06T05:47:01.287" v="2929"/>
          <ac:spMkLst>
            <pc:docMk/>
            <pc:sldMk cId="1675023840" sldId="358"/>
            <ac:spMk id="128" creationId="{06A708D6-480A-DC90-80A0-7A908FEF855B}"/>
          </ac:spMkLst>
        </pc:spChg>
        <pc:spChg chg="mod">
          <ac:chgData name="Dhanushree M Y" userId="543c32cd94388fe7" providerId="LiveId" clId="{530696F2-C35A-4482-BE6F-5E79894226A1}" dt="2024-01-06T05:47:01.287" v="2929"/>
          <ac:spMkLst>
            <pc:docMk/>
            <pc:sldMk cId="1675023840" sldId="358"/>
            <ac:spMk id="129" creationId="{E79FB458-B1F1-EE52-13B3-574B541B249F}"/>
          </ac:spMkLst>
        </pc:spChg>
        <pc:spChg chg="mod">
          <ac:chgData name="Dhanushree M Y" userId="543c32cd94388fe7" providerId="LiveId" clId="{530696F2-C35A-4482-BE6F-5E79894226A1}" dt="2024-01-06T05:47:01.287" v="2929"/>
          <ac:spMkLst>
            <pc:docMk/>
            <pc:sldMk cId="1675023840" sldId="358"/>
            <ac:spMk id="130" creationId="{A841C58B-421B-1453-4A7A-847C6E30A43B}"/>
          </ac:spMkLst>
        </pc:spChg>
        <pc:spChg chg="mod">
          <ac:chgData name="Dhanushree M Y" userId="543c32cd94388fe7" providerId="LiveId" clId="{530696F2-C35A-4482-BE6F-5E79894226A1}" dt="2024-01-06T05:47:01.287" v="2929"/>
          <ac:spMkLst>
            <pc:docMk/>
            <pc:sldMk cId="1675023840" sldId="358"/>
            <ac:spMk id="131" creationId="{1362B814-A5EC-844C-D407-6477DD96047E}"/>
          </ac:spMkLst>
        </pc:spChg>
        <pc:spChg chg="mod">
          <ac:chgData name="Dhanushree M Y" userId="543c32cd94388fe7" providerId="LiveId" clId="{530696F2-C35A-4482-BE6F-5E79894226A1}" dt="2024-01-06T05:47:01.287" v="2929"/>
          <ac:spMkLst>
            <pc:docMk/>
            <pc:sldMk cId="1675023840" sldId="358"/>
            <ac:spMk id="132" creationId="{6D376CDB-7865-AAF9-C2DB-4CA789A68D72}"/>
          </ac:spMkLst>
        </pc:spChg>
        <pc:spChg chg="mod">
          <ac:chgData name="Dhanushree M Y" userId="543c32cd94388fe7" providerId="LiveId" clId="{530696F2-C35A-4482-BE6F-5E79894226A1}" dt="2024-01-06T05:47:01.287" v="2929"/>
          <ac:spMkLst>
            <pc:docMk/>
            <pc:sldMk cId="1675023840" sldId="358"/>
            <ac:spMk id="133" creationId="{78CF102A-4544-55E5-4F52-DB0B3D774ACE}"/>
          </ac:spMkLst>
        </pc:spChg>
        <pc:spChg chg="mod">
          <ac:chgData name="Dhanushree M Y" userId="543c32cd94388fe7" providerId="LiveId" clId="{530696F2-C35A-4482-BE6F-5E79894226A1}" dt="2024-01-06T05:47:01.287" v="2929"/>
          <ac:spMkLst>
            <pc:docMk/>
            <pc:sldMk cId="1675023840" sldId="358"/>
            <ac:spMk id="134" creationId="{EBC469ED-297E-384E-8051-FD135A43EAC6}"/>
          </ac:spMkLst>
        </pc:spChg>
        <pc:spChg chg="mod">
          <ac:chgData name="Dhanushree M Y" userId="543c32cd94388fe7" providerId="LiveId" clId="{530696F2-C35A-4482-BE6F-5E79894226A1}" dt="2024-01-06T05:47:01.287" v="2929"/>
          <ac:spMkLst>
            <pc:docMk/>
            <pc:sldMk cId="1675023840" sldId="358"/>
            <ac:spMk id="135" creationId="{3B6C6EE8-F905-9749-EE59-6064C8A5CDA1}"/>
          </ac:spMkLst>
        </pc:spChg>
        <pc:spChg chg="mod">
          <ac:chgData name="Dhanushree M Y" userId="543c32cd94388fe7" providerId="LiveId" clId="{530696F2-C35A-4482-BE6F-5E79894226A1}" dt="2024-01-06T05:47:01.287" v="2929"/>
          <ac:spMkLst>
            <pc:docMk/>
            <pc:sldMk cId="1675023840" sldId="358"/>
            <ac:spMk id="136" creationId="{85C384E4-A8C2-AF23-802F-E90810830BC1}"/>
          </ac:spMkLst>
        </pc:spChg>
        <pc:spChg chg="mod">
          <ac:chgData name="Dhanushree M Y" userId="543c32cd94388fe7" providerId="LiveId" clId="{530696F2-C35A-4482-BE6F-5E79894226A1}" dt="2024-01-06T05:47:01.287" v="2929"/>
          <ac:spMkLst>
            <pc:docMk/>
            <pc:sldMk cId="1675023840" sldId="358"/>
            <ac:spMk id="137" creationId="{F00DA968-7645-92A6-8C40-4EA68874993B}"/>
          </ac:spMkLst>
        </pc:spChg>
        <pc:spChg chg="mod">
          <ac:chgData name="Dhanushree M Y" userId="543c32cd94388fe7" providerId="LiveId" clId="{530696F2-C35A-4482-BE6F-5E79894226A1}" dt="2024-01-06T05:47:01.287" v="2929"/>
          <ac:spMkLst>
            <pc:docMk/>
            <pc:sldMk cId="1675023840" sldId="358"/>
            <ac:spMk id="138" creationId="{05042312-9E30-9D03-978C-C52E9220EC89}"/>
          </ac:spMkLst>
        </pc:spChg>
        <pc:spChg chg="mod">
          <ac:chgData name="Dhanushree M Y" userId="543c32cd94388fe7" providerId="LiveId" clId="{530696F2-C35A-4482-BE6F-5E79894226A1}" dt="2024-01-06T05:47:01.287" v="2929"/>
          <ac:spMkLst>
            <pc:docMk/>
            <pc:sldMk cId="1675023840" sldId="358"/>
            <ac:spMk id="139" creationId="{1A230C57-A8F8-9443-428F-F7C9CABD0FEA}"/>
          </ac:spMkLst>
        </pc:spChg>
        <pc:spChg chg="mod">
          <ac:chgData name="Dhanushree M Y" userId="543c32cd94388fe7" providerId="LiveId" clId="{530696F2-C35A-4482-BE6F-5E79894226A1}" dt="2024-01-06T05:47:01.287" v="2929"/>
          <ac:spMkLst>
            <pc:docMk/>
            <pc:sldMk cId="1675023840" sldId="358"/>
            <ac:spMk id="140" creationId="{9D838ED9-B277-475B-CAD2-6B819C487067}"/>
          </ac:spMkLst>
        </pc:spChg>
        <pc:spChg chg="mod">
          <ac:chgData name="Dhanushree M Y" userId="543c32cd94388fe7" providerId="LiveId" clId="{530696F2-C35A-4482-BE6F-5E79894226A1}" dt="2024-01-06T05:47:01.287" v="2929"/>
          <ac:spMkLst>
            <pc:docMk/>
            <pc:sldMk cId="1675023840" sldId="358"/>
            <ac:spMk id="141" creationId="{B1E0C2A5-AB70-16C8-A70D-65B21500FFA4}"/>
          </ac:spMkLst>
        </pc:spChg>
        <pc:spChg chg="mod">
          <ac:chgData name="Dhanushree M Y" userId="543c32cd94388fe7" providerId="LiveId" clId="{530696F2-C35A-4482-BE6F-5E79894226A1}" dt="2024-01-06T05:47:01.287" v="2929"/>
          <ac:spMkLst>
            <pc:docMk/>
            <pc:sldMk cId="1675023840" sldId="358"/>
            <ac:spMk id="142" creationId="{5E7B839D-7FCD-25D2-1F38-6E75A7B37C77}"/>
          </ac:spMkLst>
        </pc:spChg>
        <pc:spChg chg="mod">
          <ac:chgData name="Dhanushree M Y" userId="543c32cd94388fe7" providerId="LiveId" clId="{530696F2-C35A-4482-BE6F-5E79894226A1}" dt="2024-01-06T05:47:01.287" v="2929"/>
          <ac:spMkLst>
            <pc:docMk/>
            <pc:sldMk cId="1675023840" sldId="358"/>
            <ac:spMk id="143" creationId="{1C427AB0-FA0A-1102-3283-7F55B0E9769D}"/>
          </ac:spMkLst>
        </pc:spChg>
        <pc:spChg chg="mod">
          <ac:chgData name="Dhanushree M Y" userId="543c32cd94388fe7" providerId="LiveId" clId="{530696F2-C35A-4482-BE6F-5E79894226A1}" dt="2024-01-06T05:47:01.287" v="2929"/>
          <ac:spMkLst>
            <pc:docMk/>
            <pc:sldMk cId="1675023840" sldId="358"/>
            <ac:spMk id="144" creationId="{B2DA8E53-BB83-64ED-BC50-08143C1F436D}"/>
          </ac:spMkLst>
        </pc:spChg>
        <pc:spChg chg="mod">
          <ac:chgData name="Dhanushree M Y" userId="543c32cd94388fe7" providerId="LiveId" clId="{530696F2-C35A-4482-BE6F-5E79894226A1}" dt="2024-01-06T05:47:01.287" v="2929"/>
          <ac:spMkLst>
            <pc:docMk/>
            <pc:sldMk cId="1675023840" sldId="358"/>
            <ac:spMk id="145" creationId="{E3D3A588-8080-088A-D1D1-89216506DD92}"/>
          </ac:spMkLst>
        </pc:spChg>
        <pc:spChg chg="mod">
          <ac:chgData name="Dhanushree M Y" userId="543c32cd94388fe7" providerId="LiveId" clId="{530696F2-C35A-4482-BE6F-5E79894226A1}" dt="2024-01-06T05:47:01.287" v="2929"/>
          <ac:spMkLst>
            <pc:docMk/>
            <pc:sldMk cId="1675023840" sldId="358"/>
            <ac:spMk id="146" creationId="{EE160B90-A917-AEA3-1117-68AA54BE743D}"/>
          </ac:spMkLst>
        </pc:spChg>
        <pc:spChg chg="mod">
          <ac:chgData name="Dhanushree M Y" userId="543c32cd94388fe7" providerId="LiveId" clId="{530696F2-C35A-4482-BE6F-5E79894226A1}" dt="2024-01-06T05:47:01.287" v="2929"/>
          <ac:spMkLst>
            <pc:docMk/>
            <pc:sldMk cId="1675023840" sldId="358"/>
            <ac:spMk id="147" creationId="{C3081144-9831-1B66-435A-E2C77193087A}"/>
          </ac:spMkLst>
        </pc:spChg>
        <pc:spChg chg="mod">
          <ac:chgData name="Dhanushree M Y" userId="543c32cd94388fe7" providerId="LiveId" clId="{530696F2-C35A-4482-BE6F-5E79894226A1}" dt="2024-01-06T05:47:01.287" v="2929"/>
          <ac:spMkLst>
            <pc:docMk/>
            <pc:sldMk cId="1675023840" sldId="358"/>
            <ac:spMk id="148" creationId="{E5924CC5-988F-228F-1C12-D4DCA8464E6A}"/>
          </ac:spMkLst>
        </pc:spChg>
        <pc:spChg chg="mod">
          <ac:chgData name="Dhanushree M Y" userId="543c32cd94388fe7" providerId="LiveId" clId="{530696F2-C35A-4482-BE6F-5E79894226A1}" dt="2024-01-06T05:47:01.287" v="2929"/>
          <ac:spMkLst>
            <pc:docMk/>
            <pc:sldMk cId="1675023840" sldId="358"/>
            <ac:spMk id="149" creationId="{2708E724-8E13-53FB-F6FD-ABE1D8D18A88}"/>
          </ac:spMkLst>
        </pc:spChg>
        <pc:spChg chg="mod">
          <ac:chgData name="Dhanushree M Y" userId="543c32cd94388fe7" providerId="LiveId" clId="{530696F2-C35A-4482-BE6F-5E79894226A1}" dt="2024-01-06T05:47:01.287" v="2929"/>
          <ac:spMkLst>
            <pc:docMk/>
            <pc:sldMk cId="1675023840" sldId="358"/>
            <ac:spMk id="150" creationId="{6D0C1B7C-7DD2-E0F2-F70B-235EB3FAA97B}"/>
          </ac:spMkLst>
        </pc:spChg>
        <pc:spChg chg="mod">
          <ac:chgData name="Dhanushree M Y" userId="543c32cd94388fe7" providerId="LiveId" clId="{530696F2-C35A-4482-BE6F-5E79894226A1}" dt="2024-01-06T05:47:01.287" v="2929"/>
          <ac:spMkLst>
            <pc:docMk/>
            <pc:sldMk cId="1675023840" sldId="358"/>
            <ac:spMk id="151" creationId="{9A60CF92-7C79-E71F-8893-7D5D43FCC2D4}"/>
          </ac:spMkLst>
        </pc:spChg>
        <pc:spChg chg="mod">
          <ac:chgData name="Dhanushree M Y" userId="543c32cd94388fe7" providerId="LiveId" clId="{530696F2-C35A-4482-BE6F-5E79894226A1}" dt="2024-01-06T05:47:01.287" v="2929"/>
          <ac:spMkLst>
            <pc:docMk/>
            <pc:sldMk cId="1675023840" sldId="358"/>
            <ac:spMk id="152" creationId="{D81C99E6-4E0B-60D5-526E-F1A8CBDE2717}"/>
          </ac:spMkLst>
        </pc:spChg>
        <pc:spChg chg="mod">
          <ac:chgData name="Dhanushree M Y" userId="543c32cd94388fe7" providerId="LiveId" clId="{530696F2-C35A-4482-BE6F-5E79894226A1}" dt="2024-01-06T05:47:01.287" v="2929"/>
          <ac:spMkLst>
            <pc:docMk/>
            <pc:sldMk cId="1675023840" sldId="358"/>
            <ac:spMk id="153" creationId="{994B34FA-C334-159B-3F3B-6F03B489339F}"/>
          </ac:spMkLst>
        </pc:spChg>
        <pc:spChg chg="mod">
          <ac:chgData name="Dhanushree M Y" userId="543c32cd94388fe7" providerId="LiveId" clId="{530696F2-C35A-4482-BE6F-5E79894226A1}" dt="2024-01-06T05:47:01.287" v="2929"/>
          <ac:spMkLst>
            <pc:docMk/>
            <pc:sldMk cId="1675023840" sldId="358"/>
            <ac:spMk id="154" creationId="{F946859A-E835-31BE-A604-97133233023D}"/>
          </ac:spMkLst>
        </pc:spChg>
        <pc:spChg chg="mod">
          <ac:chgData name="Dhanushree M Y" userId="543c32cd94388fe7" providerId="LiveId" clId="{530696F2-C35A-4482-BE6F-5E79894226A1}" dt="2024-01-06T05:47:01.287" v="2929"/>
          <ac:spMkLst>
            <pc:docMk/>
            <pc:sldMk cId="1675023840" sldId="358"/>
            <ac:spMk id="155" creationId="{25AB329C-BEDA-B398-99A2-A26EB49CFCDA}"/>
          </ac:spMkLst>
        </pc:spChg>
        <pc:spChg chg="mod">
          <ac:chgData name="Dhanushree M Y" userId="543c32cd94388fe7" providerId="LiveId" clId="{530696F2-C35A-4482-BE6F-5E79894226A1}" dt="2024-01-06T05:47:01.287" v="2929"/>
          <ac:spMkLst>
            <pc:docMk/>
            <pc:sldMk cId="1675023840" sldId="358"/>
            <ac:spMk id="156" creationId="{96918265-698F-9D0D-1F8B-7773B92EED5A}"/>
          </ac:spMkLst>
        </pc:spChg>
        <pc:spChg chg="mod">
          <ac:chgData name="Dhanushree M Y" userId="543c32cd94388fe7" providerId="LiveId" clId="{530696F2-C35A-4482-BE6F-5E79894226A1}" dt="2024-01-06T05:47:01.287" v="2929"/>
          <ac:spMkLst>
            <pc:docMk/>
            <pc:sldMk cId="1675023840" sldId="358"/>
            <ac:spMk id="157" creationId="{00E27B15-7981-ED24-008C-6F7BE52A3D8B}"/>
          </ac:spMkLst>
        </pc:spChg>
        <pc:spChg chg="mod">
          <ac:chgData name="Dhanushree M Y" userId="543c32cd94388fe7" providerId="LiveId" clId="{530696F2-C35A-4482-BE6F-5E79894226A1}" dt="2024-01-06T05:47:01.287" v="2929"/>
          <ac:spMkLst>
            <pc:docMk/>
            <pc:sldMk cId="1675023840" sldId="358"/>
            <ac:spMk id="158" creationId="{A57E8E74-B4A5-F475-AC6F-D9884B74BC35}"/>
          </ac:spMkLst>
        </pc:spChg>
        <pc:spChg chg="mod">
          <ac:chgData name="Dhanushree M Y" userId="543c32cd94388fe7" providerId="LiveId" clId="{530696F2-C35A-4482-BE6F-5E79894226A1}" dt="2024-01-06T05:47:01.287" v="2929"/>
          <ac:spMkLst>
            <pc:docMk/>
            <pc:sldMk cId="1675023840" sldId="358"/>
            <ac:spMk id="159" creationId="{FA7F7303-B143-BFF0-4312-3AFC8ECCE308}"/>
          </ac:spMkLst>
        </pc:spChg>
        <pc:spChg chg="mod">
          <ac:chgData name="Dhanushree M Y" userId="543c32cd94388fe7" providerId="LiveId" clId="{530696F2-C35A-4482-BE6F-5E79894226A1}" dt="2024-01-06T05:47:01.287" v="2929"/>
          <ac:spMkLst>
            <pc:docMk/>
            <pc:sldMk cId="1675023840" sldId="358"/>
            <ac:spMk id="160" creationId="{E09499C3-6EFA-4E45-CB72-2930222583FD}"/>
          </ac:spMkLst>
        </pc:spChg>
        <pc:spChg chg="mod">
          <ac:chgData name="Dhanushree M Y" userId="543c32cd94388fe7" providerId="LiveId" clId="{530696F2-C35A-4482-BE6F-5E79894226A1}" dt="2024-01-06T05:47:01.287" v="2929"/>
          <ac:spMkLst>
            <pc:docMk/>
            <pc:sldMk cId="1675023840" sldId="358"/>
            <ac:spMk id="161" creationId="{BFE0F8E1-D736-6D44-FCC8-F8CEEE21E548}"/>
          </ac:spMkLst>
        </pc:spChg>
        <pc:spChg chg="mod">
          <ac:chgData name="Dhanushree M Y" userId="543c32cd94388fe7" providerId="LiveId" clId="{530696F2-C35A-4482-BE6F-5E79894226A1}" dt="2024-01-06T05:47:01.287" v="2929"/>
          <ac:spMkLst>
            <pc:docMk/>
            <pc:sldMk cId="1675023840" sldId="358"/>
            <ac:spMk id="162" creationId="{AEC24EC9-4473-D458-55B9-8DE79BD7C337}"/>
          </ac:spMkLst>
        </pc:spChg>
        <pc:spChg chg="mod">
          <ac:chgData name="Dhanushree M Y" userId="543c32cd94388fe7" providerId="LiveId" clId="{530696F2-C35A-4482-BE6F-5E79894226A1}" dt="2024-01-06T05:47:01.287" v="2929"/>
          <ac:spMkLst>
            <pc:docMk/>
            <pc:sldMk cId="1675023840" sldId="358"/>
            <ac:spMk id="163" creationId="{7B6A5EE1-D058-AFA1-B038-763E12151828}"/>
          </ac:spMkLst>
        </pc:spChg>
        <pc:spChg chg="mod">
          <ac:chgData name="Dhanushree M Y" userId="543c32cd94388fe7" providerId="LiveId" clId="{530696F2-C35A-4482-BE6F-5E79894226A1}" dt="2024-01-06T05:47:01.287" v="2929"/>
          <ac:spMkLst>
            <pc:docMk/>
            <pc:sldMk cId="1675023840" sldId="358"/>
            <ac:spMk id="164" creationId="{529451D4-A8F4-EE89-BA69-1B7107930778}"/>
          </ac:spMkLst>
        </pc:spChg>
        <pc:spChg chg="mod">
          <ac:chgData name="Dhanushree M Y" userId="543c32cd94388fe7" providerId="LiveId" clId="{530696F2-C35A-4482-BE6F-5E79894226A1}" dt="2024-01-06T05:47:01.287" v="2929"/>
          <ac:spMkLst>
            <pc:docMk/>
            <pc:sldMk cId="1675023840" sldId="358"/>
            <ac:spMk id="165" creationId="{3AB837B8-306B-B6ED-60BC-20971F9B0526}"/>
          </ac:spMkLst>
        </pc:spChg>
        <pc:spChg chg="mod">
          <ac:chgData name="Dhanushree M Y" userId="543c32cd94388fe7" providerId="LiveId" clId="{530696F2-C35A-4482-BE6F-5E79894226A1}" dt="2024-01-06T05:47:01.287" v="2929"/>
          <ac:spMkLst>
            <pc:docMk/>
            <pc:sldMk cId="1675023840" sldId="358"/>
            <ac:spMk id="166" creationId="{B5904FC3-5DDC-F8F7-5818-9CDCFBD81B5C}"/>
          </ac:spMkLst>
        </pc:spChg>
        <pc:spChg chg="mod">
          <ac:chgData name="Dhanushree M Y" userId="543c32cd94388fe7" providerId="LiveId" clId="{530696F2-C35A-4482-BE6F-5E79894226A1}" dt="2024-01-06T05:47:01.287" v="2929"/>
          <ac:spMkLst>
            <pc:docMk/>
            <pc:sldMk cId="1675023840" sldId="358"/>
            <ac:spMk id="167" creationId="{47EE9903-F077-3FDB-3DC4-5762FF856CC8}"/>
          </ac:spMkLst>
        </pc:spChg>
        <pc:spChg chg="mod">
          <ac:chgData name="Dhanushree M Y" userId="543c32cd94388fe7" providerId="LiveId" clId="{530696F2-C35A-4482-BE6F-5E79894226A1}" dt="2024-01-06T05:47:01.287" v="2929"/>
          <ac:spMkLst>
            <pc:docMk/>
            <pc:sldMk cId="1675023840" sldId="358"/>
            <ac:spMk id="168" creationId="{A3337282-3186-F5A4-D7B0-B42AAAC9FB46}"/>
          </ac:spMkLst>
        </pc:spChg>
        <pc:spChg chg="mod">
          <ac:chgData name="Dhanushree M Y" userId="543c32cd94388fe7" providerId="LiveId" clId="{530696F2-C35A-4482-BE6F-5E79894226A1}" dt="2024-01-06T05:47:01.287" v="2929"/>
          <ac:spMkLst>
            <pc:docMk/>
            <pc:sldMk cId="1675023840" sldId="358"/>
            <ac:spMk id="169" creationId="{F46FB257-B821-B813-0E0D-9A12FCA40C59}"/>
          </ac:spMkLst>
        </pc:spChg>
        <pc:spChg chg="mod">
          <ac:chgData name="Dhanushree M Y" userId="543c32cd94388fe7" providerId="LiveId" clId="{530696F2-C35A-4482-BE6F-5E79894226A1}" dt="2024-01-06T05:47:01.287" v="2929"/>
          <ac:spMkLst>
            <pc:docMk/>
            <pc:sldMk cId="1675023840" sldId="358"/>
            <ac:spMk id="170" creationId="{D9AF759F-75EE-356C-6AB5-83DE5E2D7DFE}"/>
          </ac:spMkLst>
        </pc:spChg>
        <pc:spChg chg="mod">
          <ac:chgData name="Dhanushree M Y" userId="543c32cd94388fe7" providerId="LiveId" clId="{530696F2-C35A-4482-BE6F-5E79894226A1}" dt="2024-01-06T05:47:01.287" v="2929"/>
          <ac:spMkLst>
            <pc:docMk/>
            <pc:sldMk cId="1675023840" sldId="358"/>
            <ac:spMk id="171" creationId="{987E21D9-22CC-C1BB-AA1A-A48E53BAD780}"/>
          </ac:spMkLst>
        </pc:spChg>
        <pc:spChg chg="mod">
          <ac:chgData name="Dhanushree M Y" userId="543c32cd94388fe7" providerId="LiveId" clId="{530696F2-C35A-4482-BE6F-5E79894226A1}" dt="2024-01-06T05:47:01.287" v="2929"/>
          <ac:spMkLst>
            <pc:docMk/>
            <pc:sldMk cId="1675023840" sldId="358"/>
            <ac:spMk id="172" creationId="{9BBDB5C1-837C-C84F-2F34-0FDB03E9F1E8}"/>
          </ac:spMkLst>
        </pc:spChg>
        <pc:spChg chg="mod">
          <ac:chgData name="Dhanushree M Y" userId="543c32cd94388fe7" providerId="LiveId" clId="{530696F2-C35A-4482-BE6F-5E79894226A1}" dt="2024-01-06T05:47:01.287" v="2929"/>
          <ac:spMkLst>
            <pc:docMk/>
            <pc:sldMk cId="1675023840" sldId="358"/>
            <ac:spMk id="173" creationId="{03285F13-93DB-EDDA-C0E8-6E0CE9865BB0}"/>
          </ac:spMkLst>
        </pc:spChg>
        <pc:spChg chg="mod">
          <ac:chgData name="Dhanushree M Y" userId="543c32cd94388fe7" providerId="LiveId" clId="{530696F2-C35A-4482-BE6F-5E79894226A1}" dt="2024-01-06T05:47:01.287" v="2929"/>
          <ac:spMkLst>
            <pc:docMk/>
            <pc:sldMk cId="1675023840" sldId="358"/>
            <ac:spMk id="174" creationId="{3A639764-2E50-E0DE-86BB-0A65FC160650}"/>
          </ac:spMkLst>
        </pc:spChg>
        <pc:spChg chg="mod">
          <ac:chgData name="Dhanushree M Y" userId="543c32cd94388fe7" providerId="LiveId" clId="{530696F2-C35A-4482-BE6F-5E79894226A1}" dt="2024-01-06T05:47:01.287" v="2929"/>
          <ac:spMkLst>
            <pc:docMk/>
            <pc:sldMk cId="1675023840" sldId="358"/>
            <ac:spMk id="175" creationId="{90BFC45D-889A-8065-FF76-A5EDDA0DDB7F}"/>
          </ac:spMkLst>
        </pc:spChg>
        <pc:spChg chg="mod">
          <ac:chgData name="Dhanushree M Y" userId="543c32cd94388fe7" providerId="LiveId" clId="{530696F2-C35A-4482-BE6F-5E79894226A1}" dt="2024-01-06T05:47:01.287" v="2929"/>
          <ac:spMkLst>
            <pc:docMk/>
            <pc:sldMk cId="1675023840" sldId="358"/>
            <ac:spMk id="176" creationId="{0C4FC119-A410-A310-6538-4AF39C64703F}"/>
          </ac:spMkLst>
        </pc:spChg>
        <pc:spChg chg="mod">
          <ac:chgData name="Dhanushree M Y" userId="543c32cd94388fe7" providerId="LiveId" clId="{530696F2-C35A-4482-BE6F-5E79894226A1}" dt="2024-01-06T05:47:01.287" v="2929"/>
          <ac:spMkLst>
            <pc:docMk/>
            <pc:sldMk cId="1675023840" sldId="358"/>
            <ac:spMk id="177" creationId="{CEE0239F-3E47-A21D-CF68-E459198DB298}"/>
          </ac:spMkLst>
        </pc:spChg>
        <pc:spChg chg="mod">
          <ac:chgData name="Dhanushree M Y" userId="543c32cd94388fe7" providerId="LiveId" clId="{530696F2-C35A-4482-BE6F-5E79894226A1}" dt="2024-01-06T05:47:01.287" v="2929"/>
          <ac:spMkLst>
            <pc:docMk/>
            <pc:sldMk cId="1675023840" sldId="358"/>
            <ac:spMk id="178" creationId="{16979A3F-F4CD-8DA8-F52A-136D47E46430}"/>
          </ac:spMkLst>
        </pc:spChg>
        <pc:spChg chg="mod">
          <ac:chgData name="Dhanushree M Y" userId="543c32cd94388fe7" providerId="LiveId" clId="{530696F2-C35A-4482-BE6F-5E79894226A1}" dt="2024-01-06T05:47:01.287" v="2929"/>
          <ac:spMkLst>
            <pc:docMk/>
            <pc:sldMk cId="1675023840" sldId="358"/>
            <ac:spMk id="179" creationId="{C95E7C11-800B-4B64-2C3E-6EF5D10A2504}"/>
          </ac:spMkLst>
        </pc:spChg>
        <pc:spChg chg="mod">
          <ac:chgData name="Dhanushree M Y" userId="543c32cd94388fe7" providerId="LiveId" clId="{530696F2-C35A-4482-BE6F-5E79894226A1}" dt="2024-01-06T05:47:01.287" v="2929"/>
          <ac:spMkLst>
            <pc:docMk/>
            <pc:sldMk cId="1675023840" sldId="358"/>
            <ac:spMk id="180" creationId="{5C34C94D-C00E-0898-8249-286DDA1081B9}"/>
          </ac:spMkLst>
        </pc:spChg>
        <pc:spChg chg="mod">
          <ac:chgData name="Dhanushree M Y" userId="543c32cd94388fe7" providerId="LiveId" clId="{530696F2-C35A-4482-BE6F-5E79894226A1}" dt="2024-01-06T05:47:01.287" v="2929"/>
          <ac:spMkLst>
            <pc:docMk/>
            <pc:sldMk cId="1675023840" sldId="358"/>
            <ac:spMk id="181" creationId="{A9709D4B-0482-D448-E71F-61D70CAE7184}"/>
          </ac:spMkLst>
        </pc:spChg>
        <pc:spChg chg="mod">
          <ac:chgData name="Dhanushree M Y" userId="543c32cd94388fe7" providerId="LiveId" clId="{530696F2-C35A-4482-BE6F-5E79894226A1}" dt="2024-01-06T05:47:01.287" v="2929"/>
          <ac:spMkLst>
            <pc:docMk/>
            <pc:sldMk cId="1675023840" sldId="358"/>
            <ac:spMk id="182" creationId="{CF9B6359-D175-7C2C-7AF8-3EDC55598C46}"/>
          </ac:spMkLst>
        </pc:spChg>
        <pc:spChg chg="mod">
          <ac:chgData name="Dhanushree M Y" userId="543c32cd94388fe7" providerId="LiveId" clId="{530696F2-C35A-4482-BE6F-5E79894226A1}" dt="2024-01-06T05:47:01.287" v="2929"/>
          <ac:spMkLst>
            <pc:docMk/>
            <pc:sldMk cId="1675023840" sldId="358"/>
            <ac:spMk id="183" creationId="{630C5E62-92C3-1F1C-2E10-CCD2A122461D}"/>
          </ac:spMkLst>
        </pc:spChg>
        <pc:spChg chg="mod">
          <ac:chgData name="Dhanushree M Y" userId="543c32cd94388fe7" providerId="LiveId" clId="{530696F2-C35A-4482-BE6F-5E79894226A1}" dt="2024-01-06T05:47:01.287" v="2929"/>
          <ac:spMkLst>
            <pc:docMk/>
            <pc:sldMk cId="1675023840" sldId="358"/>
            <ac:spMk id="184" creationId="{E0732CBD-E5D7-E60E-D330-05D442A485C3}"/>
          </ac:spMkLst>
        </pc:spChg>
        <pc:spChg chg="mod">
          <ac:chgData name="Dhanushree M Y" userId="543c32cd94388fe7" providerId="LiveId" clId="{530696F2-C35A-4482-BE6F-5E79894226A1}" dt="2024-01-06T05:47:01.287" v="2929"/>
          <ac:spMkLst>
            <pc:docMk/>
            <pc:sldMk cId="1675023840" sldId="358"/>
            <ac:spMk id="185" creationId="{FDF775E9-08C9-EB03-F3C7-0B7B4B5AB887}"/>
          </ac:spMkLst>
        </pc:spChg>
        <pc:spChg chg="mod">
          <ac:chgData name="Dhanushree M Y" userId="543c32cd94388fe7" providerId="LiveId" clId="{530696F2-C35A-4482-BE6F-5E79894226A1}" dt="2024-01-06T05:47:01.287" v="2929"/>
          <ac:spMkLst>
            <pc:docMk/>
            <pc:sldMk cId="1675023840" sldId="358"/>
            <ac:spMk id="186" creationId="{9596BC08-E2AD-0048-D3AB-7F38C3B46F46}"/>
          </ac:spMkLst>
        </pc:spChg>
        <pc:spChg chg="mod">
          <ac:chgData name="Dhanushree M Y" userId="543c32cd94388fe7" providerId="LiveId" clId="{530696F2-C35A-4482-BE6F-5E79894226A1}" dt="2024-01-06T05:47:01.287" v="2929"/>
          <ac:spMkLst>
            <pc:docMk/>
            <pc:sldMk cId="1675023840" sldId="358"/>
            <ac:spMk id="187" creationId="{D883E85C-7331-5D0D-7C8C-D220CCC46013}"/>
          </ac:spMkLst>
        </pc:spChg>
        <pc:spChg chg="mod">
          <ac:chgData name="Dhanushree M Y" userId="543c32cd94388fe7" providerId="LiveId" clId="{530696F2-C35A-4482-BE6F-5E79894226A1}" dt="2024-01-06T05:47:01.287" v="2929"/>
          <ac:spMkLst>
            <pc:docMk/>
            <pc:sldMk cId="1675023840" sldId="358"/>
            <ac:spMk id="188" creationId="{8B9B5D4D-614D-76EF-D541-4E4460AA8A9B}"/>
          </ac:spMkLst>
        </pc:spChg>
        <pc:spChg chg="mod">
          <ac:chgData name="Dhanushree M Y" userId="543c32cd94388fe7" providerId="LiveId" clId="{530696F2-C35A-4482-BE6F-5E79894226A1}" dt="2024-01-06T05:47:01.287" v="2929"/>
          <ac:spMkLst>
            <pc:docMk/>
            <pc:sldMk cId="1675023840" sldId="358"/>
            <ac:spMk id="189" creationId="{653F53AF-A2C4-D339-617A-36C809C10D24}"/>
          </ac:spMkLst>
        </pc:spChg>
        <pc:spChg chg="mod">
          <ac:chgData name="Dhanushree M Y" userId="543c32cd94388fe7" providerId="LiveId" clId="{530696F2-C35A-4482-BE6F-5E79894226A1}" dt="2024-01-06T05:47:01.287" v="2929"/>
          <ac:spMkLst>
            <pc:docMk/>
            <pc:sldMk cId="1675023840" sldId="358"/>
            <ac:spMk id="190" creationId="{5DC247B2-F1C0-7D44-791C-78BAAB0DB266}"/>
          </ac:spMkLst>
        </pc:spChg>
        <pc:spChg chg="mod">
          <ac:chgData name="Dhanushree M Y" userId="543c32cd94388fe7" providerId="LiveId" clId="{530696F2-C35A-4482-BE6F-5E79894226A1}" dt="2024-01-06T05:47:01.287" v="2929"/>
          <ac:spMkLst>
            <pc:docMk/>
            <pc:sldMk cId="1675023840" sldId="358"/>
            <ac:spMk id="191" creationId="{031EAEB8-DA5D-CC6C-2456-7452FD47E9B9}"/>
          </ac:spMkLst>
        </pc:spChg>
        <pc:spChg chg="mod">
          <ac:chgData name="Dhanushree M Y" userId="543c32cd94388fe7" providerId="LiveId" clId="{530696F2-C35A-4482-BE6F-5E79894226A1}" dt="2024-01-06T05:47:01.287" v="2929"/>
          <ac:spMkLst>
            <pc:docMk/>
            <pc:sldMk cId="1675023840" sldId="358"/>
            <ac:spMk id="192" creationId="{FAEA8A25-50E9-E12C-44AB-8B9ADC846567}"/>
          </ac:spMkLst>
        </pc:spChg>
        <pc:spChg chg="mod">
          <ac:chgData name="Dhanushree M Y" userId="543c32cd94388fe7" providerId="LiveId" clId="{530696F2-C35A-4482-BE6F-5E79894226A1}" dt="2024-01-06T05:47:01.287" v="2929"/>
          <ac:spMkLst>
            <pc:docMk/>
            <pc:sldMk cId="1675023840" sldId="358"/>
            <ac:spMk id="193" creationId="{9840E16F-D338-06C9-C5C7-37CED38657BD}"/>
          </ac:spMkLst>
        </pc:spChg>
        <pc:spChg chg="mod">
          <ac:chgData name="Dhanushree M Y" userId="543c32cd94388fe7" providerId="LiveId" clId="{530696F2-C35A-4482-BE6F-5E79894226A1}" dt="2024-01-06T05:47:01.287" v="2929"/>
          <ac:spMkLst>
            <pc:docMk/>
            <pc:sldMk cId="1675023840" sldId="358"/>
            <ac:spMk id="194" creationId="{938CA72B-AD87-495B-1855-1DE81AB3B88D}"/>
          </ac:spMkLst>
        </pc:spChg>
        <pc:spChg chg="mod">
          <ac:chgData name="Dhanushree M Y" userId="543c32cd94388fe7" providerId="LiveId" clId="{530696F2-C35A-4482-BE6F-5E79894226A1}" dt="2024-01-06T05:47:01.287" v="2929"/>
          <ac:spMkLst>
            <pc:docMk/>
            <pc:sldMk cId="1675023840" sldId="358"/>
            <ac:spMk id="195" creationId="{35460496-3177-00BE-0BEB-938393AAFCF8}"/>
          </ac:spMkLst>
        </pc:spChg>
        <pc:spChg chg="mod">
          <ac:chgData name="Dhanushree M Y" userId="543c32cd94388fe7" providerId="LiveId" clId="{530696F2-C35A-4482-BE6F-5E79894226A1}" dt="2024-01-06T05:47:01.287" v="2929"/>
          <ac:spMkLst>
            <pc:docMk/>
            <pc:sldMk cId="1675023840" sldId="358"/>
            <ac:spMk id="196" creationId="{A39D1BDB-F24C-D3CB-26F2-1349E2BD9DB6}"/>
          </ac:spMkLst>
        </pc:spChg>
        <pc:spChg chg="mod">
          <ac:chgData name="Dhanushree M Y" userId="543c32cd94388fe7" providerId="LiveId" clId="{530696F2-C35A-4482-BE6F-5E79894226A1}" dt="2024-01-06T05:47:01.287" v="2929"/>
          <ac:spMkLst>
            <pc:docMk/>
            <pc:sldMk cId="1675023840" sldId="358"/>
            <ac:spMk id="197" creationId="{C281F341-18C8-4574-E0D3-FA1B14E67127}"/>
          </ac:spMkLst>
        </pc:spChg>
        <pc:spChg chg="mod">
          <ac:chgData name="Dhanushree M Y" userId="543c32cd94388fe7" providerId="LiveId" clId="{530696F2-C35A-4482-BE6F-5E79894226A1}" dt="2024-01-06T05:47:01.287" v="2929"/>
          <ac:spMkLst>
            <pc:docMk/>
            <pc:sldMk cId="1675023840" sldId="358"/>
            <ac:spMk id="198" creationId="{D89EF390-84F2-B37E-2952-3149D8331BE1}"/>
          </ac:spMkLst>
        </pc:spChg>
        <pc:spChg chg="mod">
          <ac:chgData name="Dhanushree M Y" userId="543c32cd94388fe7" providerId="LiveId" clId="{530696F2-C35A-4482-BE6F-5E79894226A1}" dt="2024-01-06T05:47:01.287" v="2929"/>
          <ac:spMkLst>
            <pc:docMk/>
            <pc:sldMk cId="1675023840" sldId="358"/>
            <ac:spMk id="199" creationId="{1F482604-B69F-F93B-F33A-A9A1C8FE03B4}"/>
          </ac:spMkLst>
        </pc:spChg>
        <pc:spChg chg="mod">
          <ac:chgData name="Dhanushree M Y" userId="543c32cd94388fe7" providerId="LiveId" clId="{530696F2-C35A-4482-BE6F-5E79894226A1}" dt="2024-01-06T05:47:01.287" v="2929"/>
          <ac:spMkLst>
            <pc:docMk/>
            <pc:sldMk cId="1675023840" sldId="358"/>
            <ac:spMk id="200" creationId="{2F6BE9A2-6493-61C8-5E91-1D70393D17A2}"/>
          </ac:spMkLst>
        </pc:spChg>
        <pc:spChg chg="mod">
          <ac:chgData name="Dhanushree M Y" userId="543c32cd94388fe7" providerId="LiveId" clId="{530696F2-C35A-4482-BE6F-5E79894226A1}" dt="2024-01-06T05:47:01.287" v="2929"/>
          <ac:spMkLst>
            <pc:docMk/>
            <pc:sldMk cId="1675023840" sldId="358"/>
            <ac:spMk id="201" creationId="{5579D063-1E57-A47A-6423-975FDD004CA1}"/>
          </ac:spMkLst>
        </pc:spChg>
        <pc:spChg chg="mod">
          <ac:chgData name="Dhanushree M Y" userId="543c32cd94388fe7" providerId="LiveId" clId="{530696F2-C35A-4482-BE6F-5E79894226A1}" dt="2024-01-06T05:47:01.287" v="2929"/>
          <ac:spMkLst>
            <pc:docMk/>
            <pc:sldMk cId="1675023840" sldId="358"/>
            <ac:spMk id="202" creationId="{496DF8F7-D937-0BE5-52D5-096A15BF9B16}"/>
          </ac:spMkLst>
        </pc:spChg>
        <pc:spChg chg="mod">
          <ac:chgData name="Dhanushree M Y" userId="543c32cd94388fe7" providerId="LiveId" clId="{530696F2-C35A-4482-BE6F-5E79894226A1}" dt="2024-01-06T05:47:01.287" v="2929"/>
          <ac:spMkLst>
            <pc:docMk/>
            <pc:sldMk cId="1675023840" sldId="358"/>
            <ac:spMk id="203" creationId="{A2B2C462-FC88-8CD4-1B10-F0E460C39B0F}"/>
          </ac:spMkLst>
        </pc:spChg>
        <pc:spChg chg="mod">
          <ac:chgData name="Dhanushree M Y" userId="543c32cd94388fe7" providerId="LiveId" clId="{530696F2-C35A-4482-BE6F-5E79894226A1}" dt="2024-01-06T05:47:01.287" v="2929"/>
          <ac:spMkLst>
            <pc:docMk/>
            <pc:sldMk cId="1675023840" sldId="358"/>
            <ac:spMk id="204" creationId="{1CC5E80E-7170-D825-B1B6-E3DA83E6946C}"/>
          </ac:spMkLst>
        </pc:spChg>
        <pc:spChg chg="mod">
          <ac:chgData name="Dhanushree M Y" userId="543c32cd94388fe7" providerId="LiveId" clId="{530696F2-C35A-4482-BE6F-5E79894226A1}" dt="2024-01-06T05:47:01.287" v="2929"/>
          <ac:spMkLst>
            <pc:docMk/>
            <pc:sldMk cId="1675023840" sldId="358"/>
            <ac:spMk id="205" creationId="{706C99F3-57EB-E8DC-2DC4-A9CB040A40B2}"/>
          </ac:spMkLst>
        </pc:spChg>
        <pc:spChg chg="mod">
          <ac:chgData name="Dhanushree M Y" userId="543c32cd94388fe7" providerId="LiveId" clId="{530696F2-C35A-4482-BE6F-5E79894226A1}" dt="2024-01-06T05:47:01.287" v="2929"/>
          <ac:spMkLst>
            <pc:docMk/>
            <pc:sldMk cId="1675023840" sldId="358"/>
            <ac:spMk id="206" creationId="{6E82DCBE-A857-DDBF-C0E3-D177D0A8677C}"/>
          </ac:spMkLst>
        </pc:spChg>
        <pc:spChg chg="mod">
          <ac:chgData name="Dhanushree M Y" userId="543c32cd94388fe7" providerId="LiveId" clId="{530696F2-C35A-4482-BE6F-5E79894226A1}" dt="2024-01-06T05:47:01.287" v="2929"/>
          <ac:spMkLst>
            <pc:docMk/>
            <pc:sldMk cId="1675023840" sldId="358"/>
            <ac:spMk id="207" creationId="{2C2263A8-113D-FB8F-262F-97733E543566}"/>
          </ac:spMkLst>
        </pc:spChg>
        <pc:spChg chg="mod">
          <ac:chgData name="Dhanushree M Y" userId="543c32cd94388fe7" providerId="LiveId" clId="{530696F2-C35A-4482-BE6F-5E79894226A1}" dt="2024-01-06T05:47:01.287" v="2929"/>
          <ac:spMkLst>
            <pc:docMk/>
            <pc:sldMk cId="1675023840" sldId="358"/>
            <ac:spMk id="208" creationId="{6D251989-D8C9-1947-A348-292C92C14FD7}"/>
          </ac:spMkLst>
        </pc:spChg>
        <pc:spChg chg="mod">
          <ac:chgData name="Dhanushree M Y" userId="543c32cd94388fe7" providerId="LiveId" clId="{530696F2-C35A-4482-BE6F-5E79894226A1}" dt="2024-01-06T05:47:01.287" v="2929"/>
          <ac:spMkLst>
            <pc:docMk/>
            <pc:sldMk cId="1675023840" sldId="358"/>
            <ac:spMk id="209" creationId="{4EFB68B3-32AB-EE76-B2F1-587FB3C2A410}"/>
          </ac:spMkLst>
        </pc:spChg>
        <pc:spChg chg="mod">
          <ac:chgData name="Dhanushree M Y" userId="543c32cd94388fe7" providerId="LiveId" clId="{530696F2-C35A-4482-BE6F-5E79894226A1}" dt="2024-01-06T05:47:01.287" v="2929"/>
          <ac:spMkLst>
            <pc:docMk/>
            <pc:sldMk cId="1675023840" sldId="358"/>
            <ac:spMk id="210" creationId="{3A6E4989-4A21-EC39-BAE6-15E94071B50A}"/>
          </ac:spMkLst>
        </pc:spChg>
        <pc:spChg chg="mod">
          <ac:chgData name="Dhanushree M Y" userId="543c32cd94388fe7" providerId="LiveId" clId="{530696F2-C35A-4482-BE6F-5E79894226A1}" dt="2024-01-06T05:47:01.287" v="2929"/>
          <ac:spMkLst>
            <pc:docMk/>
            <pc:sldMk cId="1675023840" sldId="358"/>
            <ac:spMk id="211" creationId="{0BD27703-81E3-4A1D-44E7-0E61D8672C8E}"/>
          </ac:spMkLst>
        </pc:spChg>
        <pc:spChg chg="mod">
          <ac:chgData name="Dhanushree M Y" userId="543c32cd94388fe7" providerId="LiveId" clId="{530696F2-C35A-4482-BE6F-5E79894226A1}" dt="2024-01-06T05:47:01.287" v="2929"/>
          <ac:spMkLst>
            <pc:docMk/>
            <pc:sldMk cId="1675023840" sldId="358"/>
            <ac:spMk id="212" creationId="{30193E31-2889-1F94-317A-652AD22EF502}"/>
          </ac:spMkLst>
        </pc:spChg>
        <pc:spChg chg="mod">
          <ac:chgData name="Dhanushree M Y" userId="543c32cd94388fe7" providerId="LiveId" clId="{530696F2-C35A-4482-BE6F-5E79894226A1}" dt="2024-01-06T05:47:01.287" v="2929"/>
          <ac:spMkLst>
            <pc:docMk/>
            <pc:sldMk cId="1675023840" sldId="358"/>
            <ac:spMk id="213" creationId="{9BC24A2D-D243-9541-B7DB-043740C256B1}"/>
          </ac:spMkLst>
        </pc:spChg>
        <pc:spChg chg="mod">
          <ac:chgData name="Dhanushree M Y" userId="543c32cd94388fe7" providerId="LiveId" clId="{530696F2-C35A-4482-BE6F-5E79894226A1}" dt="2024-01-06T05:47:01.287" v="2929"/>
          <ac:spMkLst>
            <pc:docMk/>
            <pc:sldMk cId="1675023840" sldId="358"/>
            <ac:spMk id="214" creationId="{A2B0095B-B4BA-36C5-4163-7672B0CAB299}"/>
          </ac:spMkLst>
        </pc:spChg>
        <pc:spChg chg="mod">
          <ac:chgData name="Dhanushree M Y" userId="543c32cd94388fe7" providerId="LiveId" clId="{530696F2-C35A-4482-BE6F-5E79894226A1}" dt="2024-01-06T05:47:01.287" v="2929"/>
          <ac:spMkLst>
            <pc:docMk/>
            <pc:sldMk cId="1675023840" sldId="358"/>
            <ac:spMk id="215" creationId="{59EF9209-F29D-7C2C-FE3D-FC2C17F59697}"/>
          </ac:spMkLst>
        </pc:spChg>
        <pc:spChg chg="mod">
          <ac:chgData name="Dhanushree M Y" userId="543c32cd94388fe7" providerId="LiveId" clId="{530696F2-C35A-4482-BE6F-5E79894226A1}" dt="2024-01-06T05:47:01.287" v="2929"/>
          <ac:spMkLst>
            <pc:docMk/>
            <pc:sldMk cId="1675023840" sldId="358"/>
            <ac:spMk id="216" creationId="{D27EE106-2498-31E0-2409-655355223DA3}"/>
          </ac:spMkLst>
        </pc:spChg>
        <pc:spChg chg="mod">
          <ac:chgData name="Dhanushree M Y" userId="543c32cd94388fe7" providerId="LiveId" clId="{530696F2-C35A-4482-BE6F-5E79894226A1}" dt="2024-01-06T05:47:01.287" v="2929"/>
          <ac:spMkLst>
            <pc:docMk/>
            <pc:sldMk cId="1675023840" sldId="358"/>
            <ac:spMk id="217" creationId="{20411763-D8BB-01DD-6E68-38C39A23C872}"/>
          </ac:spMkLst>
        </pc:spChg>
        <pc:spChg chg="mod">
          <ac:chgData name="Dhanushree M Y" userId="543c32cd94388fe7" providerId="LiveId" clId="{530696F2-C35A-4482-BE6F-5E79894226A1}" dt="2024-01-06T05:47:01.287" v="2929"/>
          <ac:spMkLst>
            <pc:docMk/>
            <pc:sldMk cId="1675023840" sldId="358"/>
            <ac:spMk id="218" creationId="{A3E7EFAC-1520-7C3F-9F49-6EF079F87A52}"/>
          </ac:spMkLst>
        </pc:spChg>
        <pc:spChg chg="mod">
          <ac:chgData name="Dhanushree M Y" userId="543c32cd94388fe7" providerId="LiveId" clId="{530696F2-C35A-4482-BE6F-5E79894226A1}" dt="2024-01-06T05:47:01.287" v="2929"/>
          <ac:spMkLst>
            <pc:docMk/>
            <pc:sldMk cId="1675023840" sldId="358"/>
            <ac:spMk id="219" creationId="{6CEC83A4-EADF-75EB-F0E3-912514CA99D1}"/>
          </ac:spMkLst>
        </pc:spChg>
        <pc:spChg chg="mod">
          <ac:chgData name="Dhanushree M Y" userId="543c32cd94388fe7" providerId="LiveId" clId="{530696F2-C35A-4482-BE6F-5E79894226A1}" dt="2024-01-06T05:47:01.287" v="2929"/>
          <ac:spMkLst>
            <pc:docMk/>
            <pc:sldMk cId="1675023840" sldId="358"/>
            <ac:spMk id="220" creationId="{6A57C54A-12CB-6D2F-68F0-EC7CB3E4DB98}"/>
          </ac:spMkLst>
        </pc:spChg>
        <pc:spChg chg="mod">
          <ac:chgData name="Dhanushree M Y" userId="543c32cd94388fe7" providerId="LiveId" clId="{530696F2-C35A-4482-BE6F-5E79894226A1}" dt="2024-01-06T05:47:01.287" v="2929"/>
          <ac:spMkLst>
            <pc:docMk/>
            <pc:sldMk cId="1675023840" sldId="358"/>
            <ac:spMk id="221" creationId="{F9AB4892-3ED0-323E-FEB2-639DE235102C}"/>
          </ac:spMkLst>
        </pc:spChg>
        <pc:spChg chg="mod">
          <ac:chgData name="Dhanushree M Y" userId="543c32cd94388fe7" providerId="LiveId" clId="{530696F2-C35A-4482-BE6F-5E79894226A1}" dt="2024-01-06T05:47:01.287" v="2929"/>
          <ac:spMkLst>
            <pc:docMk/>
            <pc:sldMk cId="1675023840" sldId="358"/>
            <ac:spMk id="222" creationId="{935501F6-D488-9BAE-E432-8EF29A587E49}"/>
          </ac:spMkLst>
        </pc:spChg>
        <pc:spChg chg="mod">
          <ac:chgData name="Dhanushree M Y" userId="543c32cd94388fe7" providerId="LiveId" clId="{530696F2-C35A-4482-BE6F-5E79894226A1}" dt="2024-01-06T05:47:01.287" v="2929"/>
          <ac:spMkLst>
            <pc:docMk/>
            <pc:sldMk cId="1675023840" sldId="358"/>
            <ac:spMk id="223" creationId="{9582DF0C-EBBF-CFC5-8DB4-8C52869D105D}"/>
          </ac:spMkLst>
        </pc:spChg>
        <pc:spChg chg="mod">
          <ac:chgData name="Dhanushree M Y" userId="543c32cd94388fe7" providerId="LiveId" clId="{530696F2-C35A-4482-BE6F-5E79894226A1}" dt="2024-01-06T05:47:01.287" v="2929"/>
          <ac:spMkLst>
            <pc:docMk/>
            <pc:sldMk cId="1675023840" sldId="358"/>
            <ac:spMk id="224" creationId="{DCC06382-8387-0A3B-40A8-D5D1C2BF2858}"/>
          </ac:spMkLst>
        </pc:spChg>
        <pc:spChg chg="mod">
          <ac:chgData name="Dhanushree M Y" userId="543c32cd94388fe7" providerId="LiveId" clId="{530696F2-C35A-4482-BE6F-5E79894226A1}" dt="2024-01-06T05:47:01.287" v="2929"/>
          <ac:spMkLst>
            <pc:docMk/>
            <pc:sldMk cId="1675023840" sldId="358"/>
            <ac:spMk id="225" creationId="{67271953-0002-0440-43B5-949778C97D9B}"/>
          </ac:spMkLst>
        </pc:spChg>
        <pc:spChg chg="mod">
          <ac:chgData name="Dhanushree M Y" userId="543c32cd94388fe7" providerId="LiveId" clId="{530696F2-C35A-4482-BE6F-5E79894226A1}" dt="2024-01-06T05:47:01.287" v="2929"/>
          <ac:spMkLst>
            <pc:docMk/>
            <pc:sldMk cId="1675023840" sldId="358"/>
            <ac:spMk id="226" creationId="{E44A918D-01BD-CEFE-F64E-8BA6BD826A7E}"/>
          </ac:spMkLst>
        </pc:spChg>
        <pc:spChg chg="mod">
          <ac:chgData name="Dhanushree M Y" userId="543c32cd94388fe7" providerId="LiveId" clId="{530696F2-C35A-4482-BE6F-5E79894226A1}" dt="2024-01-06T05:47:01.287" v="2929"/>
          <ac:spMkLst>
            <pc:docMk/>
            <pc:sldMk cId="1675023840" sldId="358"/>
            <ac:spMk id="227" creationId="{F1CE3A7F-81D4-F56B-6D3C-6A31185B491C}"/>
          </ac:spMkLst>
        </pc:spChg>
        <pc:spChg chg="mod">
          <ac:chgData name="Dhanushree M Y" userId="543c32cd94388fe7" providerId="LiveId" clId="{530696F2-C35A-4482-BE6F-5E79894226A1}" dt="2024-01-06T05:47:01.287" v="2929"/>
          <ac:spMkLst>
            <pc:docMk/>
            <pc:sldMk cId="1675023840" sldId="358"/>
            <ac:spMk id="228" creationId="{4DD72E92-6987-16CF-51DE-9A6F83E01174}"/>
          </ac:spMkLst>
        </pc:spChg>
        <pc:spChg chg="mod">
          <ac:chgData name="Dhanushree M Y" userId="543c32cd94388fe7" providerId="LiveId" clId="{530696F2-C35A-4482-BE6F-5E79894226A1}" dt="2024-01-06T05:47:01.287" v="2929"/>
          <ac:spMkLst>
            <pc:docMk/>
            <pc:sldMk cId="1675023840" sldId="358"/>
            <ac:spMk id="229" creationId="{7CAF2DB7-4B7E-DD5C-5401-001FE4AF911F}"/>
          </ac:spMkLst>
        </pc:spChg>
        <pc:spChg chg="mod">
          <ac:chgData name="Dhanushree M Y" userId="543c32cd94388fe7" providerId="LiveId" clId="{530696F2-C35A-4482-BE6F-5E79894226A1}" dt="2024-01-06T05:47:01.287" v="2929"/>
          <ac:spMkLst>
            <pc:docMk/>
            <pc:sldMk cId="1675023840" sldId="358"/>
            <ac:spMk id="230" creationId="{19AB5395-1A75-8454-2F71-F9440752AC5B}"/>
          </ac:spMkLst>
        </pc:spChg>
        <pc:spChg chg="mod">
          <ac:chgData name="Dhanushree M Y" userId="543c32cd94388fe7" providerId="LiveId" clId="{530696F2-C35A-4482-BE6F-5E79894226A1}" dt="2024-01-06T05:47:01.287" v="2929"/>
          <ac:spMkLst>
            <pc:docMk/>
            <pc:sldMk cId="1675023840" sldId="358"/>
            <ac:spMk id="231" creationId="{72E4C10A-E9F4-BDFC-E583-B1C5DD1B41B9}"/>
          </ac:spMkLst>
        </pc:spChg>
        <pc:spChg chg="mod">
          <ac:chgData name="Dhanushree M Y" userId="543c32cd94388fe7" providerId="LiveId" clId="{530696F2-C35A-4482-BE6F-5E79894226A1}" dt="2024-01-06T05:47:01.287" v="2929"/>
          <ac:spMkLst>
            <pc:docMk/>
            <pc:sldMk cId="1675023840" sldId="358"/>
            <ac:spMk id="232" creationId="{E3C262CC-B08E-1E92-AF3F-9691D1170AA8}"/>
          </ac:spMkLst>
        </pc:spChg>
        <pc:spChg chg="mod">
          <ac:chgData name="Dhanushree M Y" userId="543c32cd94388fe7" providerId="LiveId" clId="{530696F2-C35A-4482-BE6F-5E79894226A1}" dt="2024-01-06T05:47:01.287" v="2929"/>
          <ac:spMkLst>
            <pc:docMk/>
            <pc:sldMk cId="1675023840" sldId="358"/>
            <ac:spMk id="233" creationId="{577CF5CE-0C0B-E386-1BC8-BFE178BC1A7A}"/>
          </ac:spMkLst>
        </pc:spChg>
        <pc:spChg chg="mod">
          <ac:chgData name="Dhanushree M Y" userId="543c32cd94388fe7" providerId="LiveId" clId="{530696F2-C35A-4482-BE6F-5E79894226A1}" dt="2024-01-06T05:47:01.287" v="2929"/>
          <ac:spMkLst>
            <pc:docMk/>
            <pc:sldMk cId="1675023840" sldId="358"/>
            <ac:spMk id="234" creationId="{51F35FF1-59C6-0C1A-C6BA-D5DD83E95947}"/>
          </ac:spMkLst>
        </pc:spChg>
        <pc:spChg chg="mod">
          <ac:chgData name="Dhanushree M Y" userId="543c32cd94388fe7" providerId="LiveId" clId="{530696F2-C35A-4482-BE6F-5E79894226A1}" dt="2024-01-06T05:47:01.287" v="2929"/>
          <ac:spMkLst>
            <pc:docMk/>
            <pc:sldMk cId="1675023840" sldId="358"/>
            <ac:spMk id="235" creationId="{8B4A9CC4-C263-A669-BB4F-B45B8C7CA16E}"/>
          </ac:spMkLst>
        </pc:spChg>
        <pc:spChg chg="mod">
          <ac:chgData name="Dhanushree M Y" userId="543c32cd94388fe7" providerId="LiveId" clId="{530696F2-C35A-4482-BE6F-5E79894226A1}" dt="2024-01-06T05:47:01.287" v="2929"/>
          <ac:spMkLst>
            <pc:docMk/>
            <pc:sldMk cId="1675023840" sldId="358"/>
            <ac:spMk id="236" creationId="{97CED3D3-DD08-53AE-3E96-A6939BD76C72}"/>
          </ac:spMkLst>
        </pc:spChg>
        <pc:spChg chg="mod">
          <ac:chgData name="Dhanushree M Y" userId="543c32cd94388fe7" providerId="LiveId" clId="{530696F2-C35A-4482-BE6F-5E79894226A1}" dt="2024-01-06T05:47:01.287" v="2929"/>
          <ac:spMkLst>
            <pc:docMk/>
            <pc:sldMk cId="1675023840" sldId="358"/>
            <ac:spMk id="237" creationId="{B62D2B26-6F19-77EA-D2C1-F30F53AE7610}"/>
          </ac:spMkLst>
        </pc:spChg>
        <pc:spChg chg="mod">
          <ac:chgData name="Dhanushree M Y" userId="543c32cd94388fe7" providerId="LiveId" clId="{530696F2-C35A-4482-BE6F-5E79894226A1}" dt="2024-01-06T05:47:01.287" v="2929"/>
          <ac:spMkLst>
            <pc:docMk/>
            <pc:sldMk cId="1675023840" sldId="358"/>
            <ac:spMk id="238" creationId="{B3189829-5850-052F-BF7A-B2DF01D3C083}"/>
          </ac:spMkLst>
        </pc:spChg>
        <pc:spChg chg="mod">
          <ac:chgData name="Dhanushree M Y" userId="543c32cd94388fe7" providerId="LiveId" clId="{530696F2-C35A-4482-BE6F-5E79894226A1}" dt="2024-01-06T05:47:01.287" v="2929"/>
          <ac:spMkLst>
            <pc:docMk/>
            <pc:sldMk cId="1675023840" sldId="358"/>
            <ac:spMk id="239" creationId="{EADF38E0-4AD3-2617-DB73-907D02D94E2D}"/>
          </ac:spMkLst>
        </pc:spChg>
        <pc:spChg chg="mod">
          <ac:chgData name="Dhanushree M Y" userId="543c32cd94388fe7" providerId="LiveId" clId="{530696F2-C35A-4482-BE6F-5E79894226A1}" dt="2024-01-06T05:47:01.287" v="2929"/>
          <ac:spMkLst>
            <pc:docMk/>
            <pc:sldMk cId="1675023840" sldId="358"/>
            <ac:spMk id="240" creationId="{F23E657D-56E6-FDDD-58C2-C6570E1841B8}"/>
          </ac:spMkLst>
        </pc:spChg>
        <pc:spChg chg="mod">
          <ac:chgData name="Dhanushree M Y" userId="543c32cd94388fe7" providerId="LiveId" clId="{530696F2-C35A-4482-BE6F-5E79894226A1}" dt="2024-01-06T05:47:01.287" v="2929"/>
          <ac:spMkLst>
            <pc:docMk/>
            <pc:sldMk cId="1675023840" sldId="358"/>
            <ac:spMk id="241" creationId="{C8526598-F1A8-F39B-A9AD-90D41EB08BBB}"/>
          </ac:spMkLst>
        </pc:spChg>
        <pc:spChg chg="mod">
          <ac:chgData name="Dhanushree M Y" userId="543c32cd94388fe7" providerId="LiveId" clId="{530696F2-C35A-4482-BE6F-5E79894226A1}" dt="2024-01-06T05:47:01.287" v="2929"/>
          <ac:spMkLst>
            <pc:docMk/>
            <pc:sldMk cId="1675023840" sldId="358"/>
            <ac:spMk id="242" creationId="{14DF8154-E0EB-B222-048F-974C3E7A8A0B}"/>
          </ac:spMkLst>
        </pc:spChg>
        <pc:spChg chg="mod">
          <ac:chgData name="Dhanushree M Y" userId="543c32cd94388fe7" providerId="LiveId" clId="{530696F2-C35A-4482-BE6F-5E79894226A1}" dt="2024-01-06T05:47:01.287" v="2929"/>
          <ac:spMkLst>
            <pc:docMk/>
            <pc:sldMk cId="1675023840" sldId="358"/>
            <ac:spMk id="243" creationId="{063CA638-1C93-FF20-A736-B2DFA850D755}"/>
          </ac:spMkLst>
        </pc:spChg>
        <pc:spChg chg="mod">
          <ac:chgData name="Dhanushree M Y" userId="543c32cd94388fe7" providerId="LiveId" clId="{530696F2-C35A-4482-BE6F-5E79894226A1}" dt="2024-01-06T05:47:01.287" v="2929"/>
          <ac:spMkLst>
            <pc:docMk/>
            <pc:sldMk cId="1675023840" sldId="358"/>
            <ac:spMk id="244" creationId="{985BF09B-D6E4-2520-8A6F-51F20DEA0CB1}"/>
          </ac:spMkLst>
        </pc:spChg>
        <pc:spChg chg="mod">
          <ac:chgData name="Dhanushree M Y" userId="543c32cd94388fe7" providerId="LiveId" clId="{530696F2-C35A-4482-BE6F-5E79894226A1}" dt="2024-01-06T05:47:01.287" v="2929"/>
          <ac:spMkLst>
            <pc:docMk/>
            <pc:sldMk cId="1675023840" sldId="358"/>
            <ac:spMk id="245" creationId="{77331DD2-99D0-F081-C648-6B346D1DBF14}"/>
          </ac:spMkLst>
        </pc:spChg>
        <pc:spChg chg="mod">
          <ac:chgData name="Dhanushree M Y" userId="543c32cd94388fe7" providerId="LiveId" clId="{530696F2-C35A-4482-BE6F-5E79894226A1}" dt="2024-01-06T05:47:01.287" v="2929"/>
          <ac:spMkLst>
            <pc:docMk/>
            <pc:sldMk cId="1675023840" sldId="358"/>
            <ac:spMk id="246" creationId="{EB4EA59B-2449-1068-CEEF-3BD1104AC469}"/>
          </ac:spMkLst>
        </pc:spChg>
        <pc:spChg chg="mod">
          <ac:chgData name="Dhanushree M Y" userId="543c32cd94388fe7" providerId="LiveId" clId="{530696F2-C35A-4482-BE6F-5E79894226A1}" dt="2024-01-06T05:47:01.287" v="2929"/>
          <ac:spMkLst>
            <pc:docMk/>
            <pc:sldMk cId="1675023840" sldId="358"/>
            <ac:spMk id="247" creationId="{DB1C1992-7920-8BF2-B21D-62BEE50C8CB8}"/>
          </ac:spMkLst>
        </pc:spChg>
        <pc:spChg chg="mod">
          <ac:chgData name="Dhanushree M Y" userId="543c32cd94388fe7" providerId="LiveId" clId="{530696F2-C35A-4482-BE6F-5E79894226A1}" dt="2024-01-06T05:47:01.287" v="2929"/>
          <ac:spMkLst>
            <pc:docMk/>
            <pc:sldMk cId="1675023840" sldId="358"/>
            <ac:spMk id="248" creationId="{358B7774-D53A-D537-9BB9-75A72B6FD631}"/>
          </ac:spMkLst>
        </pc:spChg>
        <pc:spChg chg="mod">
          <ac:chgData name="Dhanushree M Y" userId="543c32cd94388fe7" providerId="LiveId" clId="{530696F2-C35A-4482-BE6F-5E79894226A1}" dt="2024-01-06T05:47:01.287" v="2929"/>
          <ac:spMkLst>
            <pc:docMk/>
            <pc:sldMk cId="1675023840" sldId="358"/>
            <ac:spMk id="249" creationId="{8D4FFDFC-13CA-3B2A-A0D6-39A12550EDF0}"/>
          </ac:spMkLst>
        </pc:spChg>
        <pc:spChg chg="mod">
          <ac:chgData name="Dhanushree M Y" userId="543c32cd94388fe7" providerId="LiveId" clId="{530696F2-C35A-4482-BE6F-5E79894226A1}" dt="2024-01-06T05:47:01.287" v="2929"/>
          <ac:spMkLst>
            <pc:docMk/>
            <pc:sldMk cId="1675023840" sldId="358"/>
            <ac:spMk id="250" creationId="{2518E356-817E-D31E-A2F5-A79075AF3CE1}"/>
          </ac:spMkLst>
        </pc:spChg>
        <pc:spChg chg="mod">
          <ac:chgData name="Dhanushree M Y" userId="543c32cd94388fe7" providerId="LiveId" clId="{530696F2-C35A-4482-BE6F-5E79894226A1}" dt="2024-01-06T05:47:01.287" v="2929"/>
          <ac:spMkLst>
            <pc:docMk/>
            <pc:sldMk cId="1675023840" sldId="358"/>
            <ac:spMk id="251" creationId="{96847FA2-B86B-54DA-7020-B20F82CA908E}"/>
          </ac:spMkLst>
        </pc:spChg>
        <pc:spChg chg="mod">
          <ac:chgData name="Dhanushree M Y" userId="543c32cd94388fe7" providerId="LiveId" clId="{530696F2-C35A-4482-BE6F-5E79894226A1}" dt="2024-01-06T05:47:01.287" v="2929"/>
          <ac:spMkLst>
            <pc:docMk/>
            <pc:sldMk cId="1675023840" sldId="358"/>
            <ac:spMk id="252" creationId="{BE899120-0A48-A82E-EBB8-7DE54BA4D5E0}"/>
          </ac:spMkLst>
        </pc:spChg>
        <pc:spChg chg="mod">
          <ac:chgData name="Dhanushree M Y" userId="543c32cd94388fe7" providerId="LiveId" clId="{530696F2-C35A-4482-BE6F-5E79894226A1}" dt="2024-01-06T05:47:01.287" v="2929"/>
          <ac:spMkLst>
            <pc:docMk/>
            <pc:sldMk cId="1675023840" sldId="358"/>
            <ac:spMk id="253" creationId="{543A09B3-07B1-4702-F1D6-0C76B7CE8A42}"/>
          </ac:spMkLst>
        </pc:spChg>
        <pc:spChg chg="mod">
          <ac:chgData name="Dhanushree M Y" userId="543c32cd94388fe7" providerId="LiveId" clId="{530696F2-C35A-4482-BE6F-5E79894226A1}" dt="2024-01-06T05:47:01.287" v="2929"/>
          <ac:spMkLst>
            <pc:docMk/>
            <pc:sldMk cId="1675023840" sldId="358"/>
            <ac:spMk id="254" creationId="{DE6C8173-7484-9E30-89A6-5B1C540CCFAA}"/>
          </ac:spMkLst>
        </pc:spChg>
        <pc:spChg chg="mod">
          <ac:chgData name="Dhanushree M Y" userId="543c32cd94388fe7" providerId="LiveId" clId="{530696F2-C35A-4482-BE6F-5E79894226A1}" dt="2024-01-06T05:47:01.287" v="2929"/>
          <ac:spMkLst>
            <pc:docMk/>
            <pc:sldMk cId="1675023840" sldId="358"/>
            <ac:spMk id="255" creationId="{945D7C5B-A904-2651-A726-7F3EA217AAFF}"/>
          </ac:spMkLst>
        </pc:spChg>
        <pc:spChg chg="mod">
          <ac:chgData name="Dhanushree M Y" userId="543c32cd94388fe7" providerId="LiveId" clId="{530696F2-C35A-4482-BE6F-5E79894226A1}" dt="2024-01-06T05:47:01.287" v="2929"/>
          <ac:spMkLst>
            <pc:docMk/>
            <pc:sldMk cId="1675023840" sldId="358"/>
            <ac:spMk id="256" creationId="{1E283A33-864E-F24C-2884-B6D0BA1DF0EE}"/>
          </ac:spMkLst>
        </pc:spChg>
        <pc:spChg chg="mod">
          <ac:chgData name="Dhanushree M Y" userId="543c32cd94388fe7" providerId="LiveId" clId="{530696F2-C35A-4482-BE6F-5E79894226A1}" dt="2024-01-06T05:47:01.287" v="2929"/>
          <ac:spMkLst>
            <pc:docMk/>
            <pc:sldMk cId="1675023840" sldId="358"/>
            <ac:spMk id="257" creationId="{9C343985-7130-B7E9-9131-769E5FFFBCC5}"/>
          </ac:spMkLst>
        </pc:spChg>
        <pc:spChg chg="mod">
          <ac:chgData name="Dhanushree M Y" userId="543c32cd94388fe7" providerId="LiveId" clId="{530696F2-C35A-4482-BE6F-5E79894226A1}" dt="2024-01-06T05:47:01.287" v="2929"/>
          <ac:spMkLst>
            <pc:docMk/>
            <pc:sldMk cId="1675023840" sldId="358"/>
            <ac:spMk id="258" creationId="{2FA126EB-959E-C125-59BF-28F02CAB1872}"/>
          </ac:spMkLst>
        </pc:spChg>
        <pc:spChg chg="mod">
          <ac:chgData name="Dhanushree M Y" userId="543c32cd94388fe7" providerId="LiveId" clId="{530696F2-C35A-4482-BE6F-5E79894226A1}" dt="2024-01-06T05:47:01.287" v="2929"/>
          <ac:spMkLst>
            <pc:docMk/>
            <pc:sldMk cId="1675023840" sldId="358"/>
            <ac:spMk id="259" creationId="{AB76C3EE-7859-170E-20CB-AC76AB027021}"/>
          </ac:spMkLst>
        </pc:spChg>
        <pc:spChg chg="mod">
          <ac:chgData name="Dhanushree M Y" userId="543c32cd94388fe7" providerId="LiveId" clId="{530696F2-C35A-4482-BE6F-5E79894226A1}" dt="2024-01-06T05:47:01.287" v="2929"/>
          <ac:spMkLst>
            <pc:docMk/>
            <pc:sldMk cId="1675023840" sldId="358"/>
            <ac:spMk id="260" creationId="{EA958E44-7561-9E41-F0A8-01E2C360D684}"/>
          </ac:spMkLst>
        </pc:spChg>
        <pc:spChg chg="mod">
          <ac:chgData name="Dhanushree M Y" userId="543c32cd94388fe7" providerId="LiveId" clId="{530696F2-C35A-4482-BE6F-5E79894226A1}" dt="2024-01-06T05:47:01.287" v="2929"/>
          <ac:spMkLst>
            <pc:docMk/>
            <pc:sldMk cId="1675023840" sldId="358"/>
            <ac:spMk id="261" creationId="{1BE11253-D7DE-A7D5-6C01-436E68F5DB0C}"/>
          </ac:spMkLst>
        </pc:spChg>
        <pc:spChg chg="mod">
          <ac:chgData name="Dhanushree M Y" userId="543c32cd94388fe7" providerId="LiveId" clId="{530696F2-C35A-4482-BE6F-5E79894226A1}" dt="2024-01-06T05:47:01.287" v="2929"/>
          <ac:spMkLst>
            <pc:docMk/>
            <pc:sldMk cId="1675023840" sldId="358"/>
            <ac:spMk id="262" creationId="{A663848D-120A-1075-0015-F9059D1E1D42}"/>
          </ac:spMkLst>
        </pc:spChg>
        <pc:spChg chg="mod">
          <ac:chgData name="Dhanushree M Y" userId="543c32cd94388fe7" providerId="LiveId" clId="{530696F2-C35A-4482-BE6F-5E79894226A1}" dt="2024-01-06T05:47:01.287" v="2929"/>
          <ac:spMkLst>
            <pc:docMk/>
            <pc:sldMk cId="1675023840" sldId="358"/>
            <ac:spMk id="263" creationId="{25CF9C9A-304D-024D-43CF-F0118B0D8B9F}"/>
          </ac:spMkLst>
        </pc:spChg>
        <pc:spChg chg="mod">
          <ac:chgData name="Dhanushree M Y" userId="543c32cd94388fe7" providerId="LiveId" clId="{530696F2-C35A-4482-BE6F-5E79894226A1}" dt="2024-01-06T05:47:01.287" v="2929"/>
          <ac:spMkLst>
            <pc:docMk/>
            <pc:sldMk cId="1675023840" sldId="358"/>
            <ac:spMk id="264" creationId="{D9B6FA27-51E4-FD0C-403D-3439D31AC541}"/>
          </ac:spMkLst>
        </pc:spChg>
        <pc:spChg chg="mod">
          <ac:chgData name="Dhanushree M Y" userId="543c32cd94388fe7" providerId="LiveId" clId="{530696F2-C35A-4482-BE6F-5E79894226A1}" dt="2024-01-06T05:47:01.287" v="2929"/>
          <ac:spMkLst>
            <pc:docMk/>
            <pc:sldMk cId="1675023840" sldId="358"/>
            <ac:spMk id="265" creationId="{1399C62B-F36A-B873-DE93-A1BB4E50AAB7}"/>
          </ac:spMkLst>
        </pc:spChg>
        <pc:spChg chg="mod">
          <ac:chgData name="Dhanushree M Y" userId="543c32cd94388fe7" providerId="LiveId" clId="{530696F2-C35A-4482-BE6F-5E79894226A1}" dt="2024-01-06T05:47:01.287" v="2929"/>
          <ac:spMkLst>
            <pc:docMk/>
            <pc:sldMk cId="1675023840" sldId="358"/>
            <ac:spMk id="266" creationId="{2472AEE9-8287-4419-2998-E8DFF328B9CF}"/>
          </ac:spMkLst>
        </pc:spChg>
        <pc:spChg chg="mod">
          <ac:chgData name="Dhanushree M Y" userId="543c32cd94388fe7" providerId="LiveId" clId="{530696F2-C35A-4482-BE6F-5E79894226A1}" dt="2024-01-06T05:47:01.287" v="2929"/>
          <ac:spMkLst>
            <pc:docMk/>
            <pc:sldMk cId="1675023840" sldId="358"/>
            <ac:spMk id="267" creationId="{A07557C6-43AF-44E3-566C-C5D84BAC8A08}"/>
          </ac:spMkLst>
        </pc:spChg>
        <pc:spChg chg="mod">
          <ac:chgData name="Dhanushree M Y" userId="543c32cd94388fe7" providerId="LiveId" clId="{530696F2-C35A-4482-BE6F-5E79894226A1}" dt="2024-01-06T05:47:01.287" v="2929"/>
          <ac:spMkLst>
            <pc:docMk/>
            <pc:sldMk cId="1675023840" sldId="358"/>
            <ac:spMk id="268" creationId="{BBB3D754-F6AB-4848-FE0B-C6949FC797F3}"/>
          </ac:spMkLst>
        </pc:spChg>
        <pc:spChg chg="mod">
          <ac:chgData name="Dhanushree M Y" userId="543c32cd94388fe7" providerId="LiveId" clId="{530696F2-C35A-4482-BE6F-5E79894226A1}" dt="2024-01-06T05:47:01.287" v="2929"/>
          <ac:spMkLst>
            <pc:docMk/>
            <pc:sldMk cId="1675023840" sldId="358"/>
            <ac:spMk id="269" creationId="{E489508F-4093-569D-C7D1-C723DEE24FCA}"/>
          </ac:spMkLst>
        </pc:spChg>
        <pc:spChg chg="mod">
          <ac:chgData name="Dhanushree M Y" userId="543c32cd94388fe7" providerId="LiveId" clId="{530696F2-C35A-4482-BE6F-5E79894226A1}" dt="2024-01-06T05:47:01.287" v="2929"/>
          <ac:spMkLst>
            <pc:docMk/>
            <pc:sldMk cId="1675023840" sldId="358"/>
            <ac:spMk id="270" creationId="{6DC52FEE-42A6-BFEC-F880-79A8B106287F}"/>
          </ac:spMkLst>
        </pc:spChg>
        <pc:spChg chg="mod">
          <ac:chgData name="Dhanushree M Y" userId="543c32cd94388fe7" providerId="LiveId" clId="{530696F2-C35A-4482-BE6F-5E79894226A1}" dt="2024-01-06T05:47:01.287" v="2929"/>
          <ac:spMkLst>
            <pc:docMk/>
            <pc:sldMk cId="1675023840" sldId="358"/>
            <ac:spMk id="271" creationId="{2073FF52-581A-047D-E002-D6AA14E48143}"/>
          </ac:spMkLst>
        </pc:spChg>
        <pc:spChg chg="mod">
          <ac:chgData name="Dhanushree M Y" userId="543c32cd94388fe7" providerId="LiveId" clId="{530696F2-C35A-4482-BE6F-5E79894226A1}" dt="2024-01-06T05:47:01.287" v="2929"/>
          <ac:spMkLst>
            <pc:docMk/>
            <pc:sldMk cId="1675023840" sldId="358"/>
            <ac:spMk id="272" creationId="{5920849C-CBF3-08D7-0668-409DF6845B7E}"/>
          </ac:spMkLst>
        </pc:spChg>
        <pc:spChg chg="mod">
          <ac:chgData name="Dhanushree M Y" userId="543c32cd94388fe7" providerId="LiveId" clId="{530696F2-C35A-4482-BE6F-5E79894226A1}" dt="2024-01-06T05:47:01.287" v="2929"/>
          <ac:spMkLst>
            <pc:docMk/>
            <pc:sldMk cId="1675023840" sldId="358"/>
            <ac:spMk id="273" creationId="{39D5128C-6A8D-6C49-2A55-3E067602F1D5}"/>
          </ac:spMkLst>
        </pc:spChg>
        <pc:spChg chg="mod">
          <ac:chgData name="Dhanushree M Y" userId="543c32cd94388fe7" providerId="LiveId" clId="{530696F2-C35A-4482-BE6F-5E79894226A1}" dt="2024-01-06T05:47:01.287" v="2929"/>
          <ac:spMkLst>
            <pc:docMk/>
            <pc:sldMk cId="1675023840" sldId="358"/>
            <ac:spMk id="274" creationId="{15BC3C3D-21DC-FB10-B42A-D4562ED6E134}"/>
          </ac:spMkLst>
        </pc:spChg>
        <pc:spChg chg="mod">
          <ac:chgData name="Dhanushree M Y" userId="543c32cd94388fe7" providerId="LiveId" clId="{530696F2-C35A-4482-BE6F-5E79894226A1}" dt="2024-01-06T05:47:01.287" v="2929"/>
          <ac:spMkLst>
            <pc:docMk/>
            <pc:sldMk cId="1675023840" sldId="358"/>
            <ac:spMk id="275" creationId="{D9D50862-3657-0460-45F0-E9E929D19B6A}"/>
          </ac:spMkLst>
        </pc:spChg>
        <pc:spChg chg="mod">
          <ac:chgData name="Dhanushree M Y" userId="543c32cd94388fe7" providerId="LiveId" clId="{530696F2-C35A-4482-BE6F-5E79894226A1}" dt="2024-01-06T05:47:01.287" v="2929"/>
          <ac:spMkLst>
            <pc:docMk/>
            <pc:sldMk cId="1675023840" sldId="358"/>
            <ac:spMk id="276" creationId="{6AA5BC71-B7EF-B815-990D-DC465EF4DD4B}"/>
          </ac:spMkLst>
        </pc:spChg>
        <pc:spChg chg="mod">
          <ac:chgData name="Dhanushree M Y" userId="543c32cd94388fe7" providerId="LiveId" clId="{530696F2-C35A-4482-BE6F-5E79894226A1}" dt="2024-01-06T05:47:01.287" v="2929"/>
          <ac:spMkLst>
            <pc:docMk/>
            <pc:sldMk cId="1675023840" sldId="358"/>
            <ac:spMk id="277" creationId="{61DA2319-B427-76E4-97DE-F58C6964379D}"/>
          </ac:spMkLst>
        </pc:spChg>
        <pc:spChg chg="mod">
          <ac:chgData name="Dhanushree M Y" userId="543c32cd94388fe7" providerId="LiveId" clId="{530696F2-C35A-4482-BE6F-5E79894226A1}" dt="2024-01-06T05:47:01.287" v="2929"/>
          <ac:spMkLst>
            <pc:docMk/>
            <pc:sldMk cId="1675023840" sldId="358"/>
            <ac:spMk id="278" creationId="{F3A4258D-37DE-36AE-F5CE-02B08C71D278}"/>
          </ac:spMkLst>
        </pc:spChg>
        <pc:spChg chg="mod">
          <ac:chgData name="Dhanushree M Y" userId="543c32cd94388fe7" providerId="LiveId" clId="{530696F2-C35A-4482-BE6F-5E79894226A1}" dt="2024-01-06T05:47:01.287" v="2929"/>
          <ac:spMkLst>
            <pc:docMk/>
            <pc:sldMk cId="1675023840" sldId="358"/>
            <ac:spMk id="279" creationId="{B9F9159F-36CB-1D3B-7C36-71A950DA69E8}"/>
          </ac:spMkLst>
        </pc:spChg>
        <pc:spChg chg="mod">
          <ac:chgData name="Dhanushree M Y" userId="543c32cd94388fe7" providerId="LiveId" clId="{530696F2-C35A-4482-BE6F-5E79894226A1}" dt="2024-01-06T05:47:01.287" v="2929"/>
          <ac:spMkLst>
            <pc:docMk/>
            <pc:sldMk cId="1675023840" sldId="358"/>
            <ac:spMk id="280" creationId="{B3E52DE2-5E6A-3EA3-EFA6-B98F4EB18B2A}"/>
          </ac:spMkLst>
        </pc:spChg>
        <pc:spChg chg="mod">
          <ac:chgData name="Dhanushree M Y" userId="543c32cd94388fe7" providerId="LiveId" clId="{530696F2-C35A-4482-BE6F-5E79894226A1}" dt="2024-01-06T05:47:01.287" v="2929"/>
          <ac:spMkLst>
            <pc:docMk/>
            <pc:sldMk cId="1675023840" sldId="358"/>
            <ac:spMk id="281" creationId="{335C7BC6-73BA-A644-7B99-FA67FB5F2608}"/>
          </ac:spMkLst>
        </pc:spChg>
        <pc:spChg chg="mod">
          <ac:chgData name="Dhanushree M Y" userId="543c32cd94388fe7" providerId="LiveId" clId="{530696F2-C35A-4482-BE6F-5E79894226A1}" dt="2024-01-06T05:47:01.287" v="2929"/>
          <ac:spMkLst>
            <pc:docMk/>
            <pc:sldMk cId="1675023840" sldId="358"/>
            <ac:spMk id="282" creationId="{0E021314-9868-E1FF-28D5-709924C3110A}"/>
          </ac:spMkLst>
        </pc:spChg>
        <pc:spChg chg="mod">
          <ac:chgData name="Dhanushree M Y" userId="543c32cd94388fe7" providerId="LiveId" clId="{530696F2-C35A-4482-BE6F-5E79894226A1}" dt="2024-01-06T05:47:01.287" v="2929"/>
          <ac:spMkLst>
            <pc:docMk/>
            <pc:sldMk cId="1675023840" sldId="358"/>
            <ac:spMk id="283" creationId="{5D5F4A25-604F-D85C-7AC5-642723F3919D}"/>
          </ac:spMkLst>
        </pc:spChg>
        <pc:spChg chg="mod">
          <ac:chgData name="Dhanushree M Y" userId="543c32cd94388fe7" providerId="LiveId" clId="{530696F2-C35A-4482-BE6F-5E79894226A1}" dt="2024-01-06T05:47:01.287" v="2929"/>
          <ac:spMkLst>
            <pc:docMk/>
            <pc:sldMk cId="1675023840" sldId="358"/>
            <ac:spMk id="284" creationId="{7B0FCBDF-241E-A53A-D0A5-97B42977039F}"/>
          </ac:spMkLst>
        </pc:spChg>
        <pc:spChg chg="mod">
          <ac:chgData name="Dhanushree M Y" userId="543c32cd94388fe7" providerId="LiveId" clId="{530696F2-C35A-4482-BE6F-5E79894226A1}" dt="2024-01-06T05:47:01.287" v="2929"/>
          <ac:spMkLst>
            <pc:docMk/>
            <pc:sldMk cId="1675023840" sldId="358"/>
            <ac:spMk id="285" creationId="{193B0AFB-B24E-3CBE-7B02-C67DE6875309}"/>
          </ac:spMkLst>
        </pc:spChg>
        <pc:spChg chg="mod">
          <ac:chgData name="Dhanushree M Y" userId="543c32cd94388fe7" providerId="LiveId" clId="{530696F2-C35A-4482-BE6F-5E79894226A1}" dt="2024-01-06T05:47:01.287" v="2929"/>
          <ac:spMkLst>
            <pc:docMk/>
            <pc:sldMk cId="1675023840" sldId="358"/>
            <ac:spMk id="286" creationId="{0D4863EB-FC28-E5AE-4412-FC545B0B06C6}"/>
          </ac:spMkLst>
        </pc:spChg>
        <pc:spChg chg="mod">
          <ac:chgData name="Dhanushree M Y" userId="543c32cd94388fe7" providerId="LiveId" clId="{530696F2-C35A-4482-BE6F-5E79894226A1}" dt="2024-01-06T05:47:01.287" v="2929"/>
          <ac:spMkLst>
            <pc:docMk/>
            <pc:sldMk cId="1675023840" sldId="358"/>
            <ac:spMk id="287" creationId="{64AC3538-DBB8-3411-1687-5D5F1B88CC27}"/>
          </ac:spMkLst>
        </pc:spChg>
        <pc:spChg chg="mod">
          <ac:chgData name="Dhanushree M Y" userId="543c32cd94388fe7" providerId="LiveId" clId="{530696F2-C35A-4482-BE6F-5E79894226A1}" dt="2024-01-06T05:47:01.287" v="2929"/>
          <ac:spMkLst>
            <pc:docMk/>
            <pc:sldMk cId="1675023840" sldId="358"/>
            <ac:spMk id="288" creationId="{50BBA753-A532-FA49-AD17-1682536D706D}"/>
          </ac:spMkLst>
        </pc:spChg>
        <pc:spChg chg="mod">
          <ac:chgData name="Dhanushree M Y" userId="543c32cd94388fe7" providerId="LiveId" clId="{530696F2-C35A-4482-BE6F-5E79894226A1}" dt="2024-01-06T05:47:01.287" v="2929"/>
          <ac:spMkLst>
            <pc:docMk/>
            <pc:sldMk cId="1675023840" sldId="358"/>
            <ac:spMk id="289" creationId="{C3097582-8ED9-8AD6-44EA-4170F44918DF}"/>
          </ac:spMkLst>
        </pc:spChg>
        <pc:spChg chg="mod">
          <ac:chgData name="Dhanushree M Y" userId="543c32cd94388fe7" providerId="LiveId" clId="{530696F2-C35A-4482-BE6F-5E79894226A1}" dt="2024-01-06T05:47:01.287" v="2929"/>
          <ac:spMkLst>
            <pc:docMk/>
            <pc:sldMk cId="1675023840" sldId="358"/>
            <ac:spMk id="290" creationId="{665740FE-CB0D-FFCC-25F6-95A92ED0C031}"/>
          </ac:spMkLst>
        </pc:spChg>
        <pc:spChg chg="mod">
          <ac:chgData name="Dhanushree M Y" userId="543c32cd94388fe7" providerId="LiveId" clId="{530696F2-C35A-4482-BE6F-5E79894226A1}" dt="2024-01-06T05:47:01.287" v="2929"/>
          <ac:spMkLst>
            <pc:docMk/>
            <pc:sldMk cId="1675023840" sldId="358"/>
            <ac:spMk id="291" creationId="{C7570057-9D44-3790-DA83-5B735D86306F}"/>
          </ac:spMkLst>
        </pc:spChg>
        <pc:spChg chg="mod">
          <ac:chgData name="Dhanushree M Y" userId="543c32cd94388fe7" providerId="LiveId" clId="{530696F2-C35A-4482-BE6F-5E79894226A1}" dt="2024-01-06T05:47:01.287" v="2929"/>
          <ac:spMkLst>
            <pc:docMk/>
            <pc:sldMk cId="1675023840" sldId="358"/>
            <ac:spMk id="292" creationId="{046EF5BB-1CA6-C040-78BA-1FB989605ADA}"/>
          </ac:spMkLst>
        </pc:spChg>
        <pc:spChg chg="mod">
          <ac:chgData name="Dhanushree M Y" userId="543c32cd94388fe7" providerId="LiveId" clId="{530696F2-C35A-4482-BE6F-5E79894226A1}" dt="2024-01-06T05:47:01.287" v="2929"/>
          <ac:spMkLst>
            <pc:docMk/>
            <pc:sldMk cId="1675023840" sldId="358"/>
            <ac:spMk id="293" creationId="{42ABF987-6250-C7B0-01A1-D003D38473FA}"/>
          </ac:spMkLst>
        </pc:spChg>
        <pc:spChg chg="mod">
          <ac:chgData name="Dhanushree M Y" userId="543c32cd94388fe7" providerId="LiveId" clId="{530696F2-C35A-4482-BE6F-5E79894226A1}" dt="2024-01-06T05:47:01.287" v="2929"/>
          <ac:spMkLst>
            <pc:docMk/>
            <pc:sldMk cId="1675023840" sldId="358"/>
            <ac:spMk id="294" creationId="{452E4DC4-99E2-A765-3EBB-6A46CEEA8CAC}"/>
          </ac:spMkLst>
        </pc:spChg>
        <pc:spChg chg="mod">
          <ac:chgData name="Dhanushree M Y" userId="543c32cd94388fe7" providerId="LiveId" clId="{530696F2-C35A-4482-BE6F-5E79894226A1}" dt="2024-01-06T05:47:01.287" v="2929"/>
          <ac:spMkLst>
            <pc:docMk/>
            <pc:sldMk cId="1675023840" sldId="358"/>
            <ac:spMk id="295" creationId="{4E6C4E93-D7D6-3AF1-71F6-6DDAA8D6DD69}"/>
          </ac:spMkLst>
        </pc:spChg>
        <pc:spChg chg="mod">
          <ac:chgData name="Dhanushree M Y" userId="543c32cd94388fe7" providerId="LiveId" clId="{530696F2-C35A-4482-BE6F-5E79894226A1}" dt="2024-01-06T05:47:01.287" v="2929"/>
          <ac:spMkLst>
            <pc:docMk/>
            <pc:sldMk cId="1675023840" sldId="358"/>
            <ac:spMk id="296" creationId="{68AD0C4A-43A0-50BE-F131-1625869085ED}"/>
          </ac:spMkLst>
        </pc:spChg>
        <pc:spChg chg="mod">
          <ac:chgData name="Dhanushree M Y" userId="543c32cd94388fe7" providerId="LiveId" clId="{530696F2-C35A-4482-BE6F-5E79894226A1}" dt="2024-01-06T05:47:01.287" v="2929"/>
          <ac:spMkLst>
            <pc:docMk/>
            <pc:sldMk cId="1675023840" sldId="358"/>
            <ac:spMk id="297" creationId="{38C28549-DD31-EE1E-1211-981B8935423B}"/>
          </ac:spMkLst>
        </pc:spChg>
        <pc:spChg chg="mod">
          <ac:chgData name="Dhanushree M Y" userId="543c32cd94388fe7" providerId="LiveId" clId="{530696F2-C35A-4482-BE6F-5E79894226A1}" dt="2024-01-06T05:47:01.287" v="2929"/>
          <ac:spMkLst>
            <pc:docMk/>
            <pc:sldMk cId="1675023840" sldId="358"/>
            <ac:spMk id="298" creationId="{62E6EE60-4E0C-84FF-2016-7ED35A7B6221}"/>
          </ac:spMkLst>
        </pc:spChg>
        <pc:spChg chg="mod">
          <ac:chgData name="Dhanushree M Y" userId="543c32cd94388fe7" providerId="LiveId" clId="{530696F2-C35A-4482-BE6F-5E79894226A1}" dt="2024-01-06T05:47:01.287" v="2929"/>
          <ac:spMkLst>
            <pc:docMk/>
            <pc:sldMk cId="1675023840" sldId="358"/>
            <ac:spMk id="299" creationId="{5E829052-02CD-59CD-3B57-341F1A804385}"/>
          </ac:spMkLst>
        </pc:spChg>
        <pc:spChg chg="mod">
          <ac:chgData name="Dhanushree M Y" userId="543c32cd94388fe7" providerId="LiveId" clId="{530696F2-C35A-4482-BE6F-5E79894226A1}" dt="2024-01-06T05:47:01.287" v="2929"/>
          <ac:spMkLst>
            <pc:docMk/>
            <pc:sldMk cId="1675023840" sldId="358"/>
            <ac:spMk id="300" creationId="{0EF86234-093F-B2EE-5A62-8F0EC5BF5B6A}"/>
          </ac:spMkLst>
        </pc:spChg>
        <pc:spChg chg="mod">
          <ac:chgData name="Dhanushree M Y" userId="543c32cd94388fe7" providerId="LiveId" clId="{530696F2-C35A-4482-BE6F-5E79894226A1}" dt="2024-01-06T05:47:01.287" v="2929"/>
          <ac:spMkLst>
            <pc:docMk/>
            <pc:sldMk cId="1675023840" sldId="358"/>
            <ac:spMk id="301" creationId="{0E43F515-E2A1-81C0-0056-1B0F2A479F2B}"/>
          </ac:spMkLst>
        </pc:spChg>
        <pc:spChg chg="mod">
          <ac:chgData name="Dhanushree M Y" userId="543c32cd94388fe7" providerId="LiveId" clId="{530696F2-C35A-4482-BE6F-5E79894226A1}" dt="2024-01-06T05:47:01.287" v="2929"/>
          <ac:spMkLst>
            <pc:docMk/>
            <pc:sldMk cId="1675023840" sldId="358"/>
            <ac:spMk id="302" creationId="{9A85FDCA-BCDB-2FBB-B6D2-EBAD4EDF88C0}"/>
          </ac:spMkLst>
        </pc:spChg>
        <pc:spChg chg="mod">
          <ac:chgData name="Dhanushree M Y" userId="543c32cd94388fe7" providerId="LiveId" clId="{530696F2-C35A-4482-BE6F-5E79894226A1}" dt="2024-01-06T05:47:01.287" v="2929"/>
          <ac:spMkLst>
            <pc:docMk/>
            <pc:sldMk cId="1675023840" sldId="358"/>
            <ac:spMk id="303" creationId="{C0525DB3-AA46-66E0-38BD-40AE799F9B7A}"/>
          </ac:spMkLst>
        </pc:spChg>
        <pc:spChg chg="mod">
          <ac:chgData name="Dhanushree M Y" userId="543c32cd94388fe7" providerId="LiveId" clId="{530696F2-C35A-4482-BE6F-5E79894226A1}" dt="2024-01-06T05:47:01.287" v="2929"/>
          <ac:spMkLst>
            <pc:docMk/>
            <pc:sldMk cId="1675023840" sldId="358"/>
            <ac:spMk id="304" creationId="{B7D1C89E-2B36-4963-E05C-E5802CD04BAE}"/>
          </ac:spMkLst>
        </pc:spChg>
        <pc:spChg chg="mod">
          <ac:chgData name="Dhanushree M Y" userId="543c32cd94388fe7" providerId="LiveId" clId="{530696F2-C35A-4482-BE6F-5E79894226A1}" dt="2024-01-06T05:47:01.287" v="2929"/>
          <ac:spMkLst>
            <pc:docMk/>
            <pc:sldMk cId="1675023840" sldId="358"/>
            <ac:spMk id="305" creationId="{D680FD9C-6758-7059-5DCD-5502141E7697}"/>
          </ac:spMkLst>
        </pc:spChg>
        <pc:spChg chg="mod">
          <ac:chgData name="Dhanushree M Y" userId="543c32cd94388fe7" providerId="LiveId" clId="{530696F2-C35A-4482-BE6F-5E79894226A1}" dt="2024-01-06T05:47:01.287" v="2929"/>
          <ac:spMkLst>
            <pc:docMk/>
            <pc:sldMk cId="1675023840" sldId="358"/>
            <ac:spMk id="306" creationId="{01E8255C-950D-2528-6C7C-8EE4706D568A}"/>
          </ac:spMkLst>
        </pc:spChg>
        <pc:spChg chg="mod">
          <ac:chgData name="Dhanushree M Y" userId="543c32cd94388fe7" providerId="LiveId" clId="{530696F2-C35A-4482-BE6F-5E79894226A1}" dt="2024-01-06T05:47:01.287" v="2929"/>
          <ac:spMkLst>
            <pc:docMk/>
            <pc:sldMk cId="1675023840" sldId="358"/>
            <ac:spMk id="307" creationId="{CA1C4A91-FE2C-1098-FD01-A8F3E5EBF18A}"/>
          </ac:spMkLst>
        </pc:spChg>
        <pc:spChg chg="mod">
          <ac:chgData name="Dhanushree M Y" userId="543c32cd94388fe7" providerId="LiveId" clId="{530696F2-C35A-4482-BE6F-5E79894226A1}" dt="2024-01-06T05:47:01.287" v="2929"/>
          <ac:spMkLst>
            <pc:docMk/>
            <pc:sldMk cId="1675023840" sldId="358"/>
            <ac:spMk id="308" creationId="{142E7117-2B36-BC58-E8E5-D9640BF99429}"/>
          </ac:spMkLst>
        </pc:spChg>
        <pc:spChg chg="mod">
          <ac:chgData name="Dhanushree M Y" userId="543c32cd94388fe7" providerId="LiveId" clId="{530696F2-C35A-4482-BE6F-5E79894226A1}" dt="2024-01-06T05:47:01.287" v="2929"/>
          <ac:spMkLst>
            <pc:docMk/>
            <pc:sldMk cId="1675023840" sldId="358"/>
            <ac:spMk id="309" creationId="{D3F2E6E7-6A07-109C-BC36-8A60BF320346}"/>
          </ac:spMkLst>
        </pc:spChg>
        <pc:spChg chg="mod">
          <ac:chgData name="Dhanushree M Y" userId="543c32cd94388fe7" providerId="LiveId" clId="{530696F2-C35A-4482-BE6F-5E79894226A1}" dt="2024-01-06T05:47:01.287" v="2929"/>
          <ac:spMkLst>
            <pc:docMk/>
            <pc:sldMk cId="1675023840" sldId="358"/>
            <ac:spMk id="310" creationId="{3DAAAD9A-A2AB-C766-B36D-D08121CEDA53}"/>
          </ac:spMkLst>
        </pc:spChg>
        <pc:spChg chg="mod">
          <ac:chgData name="Dhanushree M Y" userId="543c32cd94388fe7" providerId="LiveId" clId="{530696F2-C35A-4482-BE6F-5E79894226A1}" dt="2024-01-06T05:47:01.287" v="2929"/>
          <ac:spMkLst>
            <pc:docMk/>
            <pc:sldMk cId="1675023840" sldId="358"/>
            <ac:spMk id="311" creationId="{1C94FE71-EF14-FAC3-113E-C898B8D37C22}"/>
          </ac:spMkLst>
        </pc:spChg>
        <pc:spChg chg="mod">
          <ac:chgData name="Dhanushree M Y" userId="543c32cd94388fe7" providerId="LiveId" clId="{530696F2-C35A-4482-BE6F-5E79894226A1}" dt="2024-01-06T05:47:01.287" v="2929"/>
          <ac:spMkLst>
            <pc:docMk/>
            <pc:sldMk cId="1675023840" sldId="358"/>
            <ac:spMk id="312" creationId="{7FB1F976-99F8-E38B-682A-983B9A3B7DD7}"/>
          </ac:spMkLst>
        </pc:spChg>
        <pc:spChg chg="mod">
          <ac:chgData name="Dhanushree M Y" userId="543c32cd94388fe7" providerId="LiveId" clId="{530696F2-C35A-4482-BE6F-5E79894226A1}" dt="2024-01-06T05:47:01.287" v="2929"/>
          <ac:spMkLst>
            <pc:docMk/>
            <pc:sldMk cId="1675023840" sldId="358"/>
            <ac:spMk id="313" creationId="{A68B79BC-51D9-D10D-DBB6-495405ACB325}"/>
          </ac:spMkLst>
        </pc:spChg>
        <pc:spChg chg="mod">
          <ac:chgData name="Dhanushree M Y" userId="543c32cd94388fe7" providerId="LiveId" clId="{530696F2-C35A-4482-BE6F-5E79894226A1}" dt="2024-01-06T05:47:01.287" v="2929"/>
          <ac:spMkLst>
            <pc:docMk/>
            <pc:sldMk cId="1675023840" sldId="358"/>
            <ac:spMk id="314" creationId="{E9394CBF-96D1-62F7-C84A-0BE5CD3E9518}"/>
          </ac:spMkLst>
        </pc:spChg>
        <pc:spChg chg="mod">
          <ac:chgData name="Dhanushree M Y" userId="543c32cd94388fe7" providerId="LiveId" clId="{530696F2-C35A-4482-BE6F-5E79894226A1}" dt="2024-01-06T05:47:01.287" v="2929"/>
          <ac:spMkLst>
            <pc:docMk/>
            <pc:sldMk cId="1675023840" sldId="358"/>
            <ac:spMk id="315" creationId="{087BA938-60DA-7B4C-493F-9E654E38A923}"/>
          </ac:spMkLst>
        </pc:spChg>
        <pc:spChg chg="mod">
          <ac:chgData name="Dhanushree M Y" userId="543c32cd94388fe7" providerId="LiveId" clId="{530696F2-C35A-4482-BE6F-5E79894226A1}" dt="2024-01-06T05:47:01.287" v="2929"/>
          <ac:spMkLst>
            <pc:docMk/>
            <pc:sldMk cId="1675023840" sldId="358"/>
            <ac:spMk id="316" creationId="{69992ACD-8F14-F169-F15C-E9DAF1C17803}"/>
          </ac:spMkLst>
        </pc:spChg>
        <pc:spChg chg="mod">
          <ac:chgData name="Dhanushree M Y" userId="543c32cd94388fe7" providerId="LiveId" clId="{530696F2-C35A-4482-BE6F-5E79894226A1}" dt="2024-01-06T05:47:01.287" v="2929"/>
          <ac:spMkLst>
            <pc:docMk/>
            <pc:sldMk cId="1675023840" sldId="358"/>
            <ac:spMk id="317" creationId="{75B2F18C-73B7-5435-2284-5CBE038ED7F2}"/>
          </ac:spMkLst>
        </pc:spChg>
        <pc:spChg chg="mod">
          <ac:chgData name="Dhanushree M Y" userId="543c32cd94388fe7" providerId="LiveId" clId="{530696F2-C35A-4482-BE6F-5E79894226A1}" dt="2024-01-06T05:47:01.287" v="2929"/>
          <ac:spMkLst>
            <pc:docMk/>
            <pc:sldMk cId="1675023840" sldId="358"/>
            <ac:spMk id="318" creationId="{C8FE5CFA-4C63-0CDA-77F5-826ADBC2CC85}"/>
          </ac:spMkLst>
        </pc:spChg>
        <pc:spChg chg="mod">
          <ac:chgData name="Dhanushree M Y" userId="543c32cd94388fe7" providerId="LiveId" clId="{530696F2-C35A-4482-BE6F-5E79894226A1}" dt="2024-01-06T05:47:01.287" v="2929"/>
          <ac:spMkLst>
            <pc:docMk/>
            <pc:sldMk cId="1675023840" sldId="358"/>
            <ac:spMk id="319" creationId="{575ADDCC-115B-BFEC-E4BB-6F4E8EDABDB6}"/>
          </ac:spMkLst>
        </pc:spChg>
        <pc:spChg chg="mod">
          <ac:chgData name="Dhanushree M Y" userId="543c32cd94388fe7" providerId="LiveId" clId="{530696F2-C35A-4482-BE6F-5E79894226A1}" dt="2024-01-06T05:47:01.287" v="2929"/>
          <ac:spMkLst>
            <pc:docMk/>
            <pc:sldMk cId="1675023840" sldId="358"/>
            <ac:spMk id="320" creationId="{87D0D80F-2A6A-26AD-B0E5-CE70B0B0070A}"/>
          </ac:spMkLst>
        </pc:spChg>
        <pc:spChg chg="mod">
          <ac:chgData name="Dhanushree M Y" userId="543c32cd94388fe7" providerId="LiveId" clId="{530696F2-C35A-4482-BE6F-5E79894226A1}" dt="2024-01-06T05:47:01.287" v="2929"/>
          <ac:spMkLst>
            <pc:docMk/>
            <pc:sldMk cId="1675023840" sldId="358"/>
            <ac:spMk id="321" creationId="{14D5EEF9-7CB6-9D3C-6A6E-1FD64EE194CF}"/>
          </ac:spMkLst>
        </pc:spChg>
        <pc:spChg chg="mod">
          <ac:chgData name="Dhanushree M Y" userId="543c32cd94388fe7" providerId="LiveId" clId="{530696F2-C35A-4482-BE6F-5E79894226A1}" dt="2024-01-06T05:47:01.287" v="2929"/>
          <ac:spMkLst>
            <pc:docMk/>
            <pc:sldMk cId="1675023840" sldId="358"/>
            <ac:spMk id="322" creationId="{A72363CD-4112-E916-6C4A-389AE6D434EF}"/>
          </ac:spMkLst>
        </pc:spChg>
        <pc:spChg chg="mod">
          <ac:chgData name="Dhanushree M Y" userId="543c32cd94388fe7" providerId="LiveId" clId="{530696F2-C35A-4482-BE6F-5E79894226A1}" dt="2024-01-06T05:47:01.287" v="2929"/>
          <ac:spMkLst>
            <pc:docMk/>
            <pc:sldMk cId="1675023840" sldId="358"/>
            <ac:spMk id="323" creationId="{00D79EB0-D7A6-429E-DFB9-4D81CCA34688}"/>
          </ac:spMkLst>
        </pc:spChg>
        <pc:spChg chg="mod">
          <ac:chgData name="Dhanushree M Y" userId="543c32cd94388fe7" providerId="LiveId" clId="{530696F2-C35A-4482-BE6F-5E79894226A1}" dt="2024-01-06T05:47:01.287" v="2929"/>
          <ac:spMkLst>
            <pc:docMk/>
            <pc:sldMk cId="1675023840" sldId="358"/>
            <ac:spMk id="324" creationId="{ACB5E408-F755-8928-6EC3-EC0283086D0A}"/>
          </ac:spMkLst>
        </pc:spChg>
        <pc:spChg chg="mod">
          <ac:chgData name="Dhanushree M Y" userId="543c32cd94388fe7" providerId="LiveId" clId="{530696F2-C35A-4482-BE6F-5E79894226A1}" dt="2024-01-06T05:47:01.287" v="2929"/>
          <ac:spMkLst>
            <pc:docMk/>
            <pc:sldMk cId="1675023840" sldId="358"/>
            <ac:spMk id="325" creationId="{126A5764-09AA-E845-5BEE-8617AEC8C3E5}"/>
          </ac:spMkLst>
        </pc:spChg>
        <pc:spChg chg="mod">
          <ac:chgData name="Dhanushree M Y" userId="543c32cd94388fe7" providerId="LiveId" clId="{530696F2-C35A-4482-BE6F-5E79894226A1}" dt="2024-01-06T05:47:01.287" v="2929"/>
          <ac:spMkLst>
            <pc:docMk/>
            <pc:sldMk cId="1675023840" sldId="358"/>
            <ac:spMk id="326" creationId="{B073AB47-D61E-890D-8354-55C3C4E72A98}"/>
          </ac:spMkLst>
        </pc:spChg>
        <pc:spChg chg="mod">
          <ac:chgData name="Dhanushree M Y" userId="543c32cd94388fe7" providerId="LiveId" clId="{530696F2-C35A-4482-BE6F-5E79894226A1}" dt="2024-01-06T05:47:01.287" v="2929"/>
          <ac:spMkLst>
            <pc:docMk/>
            <pc:sldMk cId="1675023840" sldId="358"/>
            <ac:spMk id="327" creationId="{266AC3A8-53D7-F921-8997-E07EDA41DB3B}"/>
          </ac:spMkLst>
        </pc:spChg>
        <pc:spChg chg="mod">
          <ac:chgData name="Dhanushree M Y" userId="543c32cd94388fe7" providerId="LiveId" clId="{530696F2-C35A-4482-BE6F-5E79894226A1}" dt="2024-01-06T05:47:01.287" v="2929"/>
          <ac:spMkLst>
            <pc:docMk/>
            <pc:sldMk cId="1675023840" sldId="358"/>
            <ac:spMk id="328" creationId="{D228FF6B-E8ED-EC85-2955-6503C3396C7E}"/>
          </ac:spMkLst>
        </pc:spChg>
        <pc:spChg chg="mod">
          <ac:chgData name="Dhanushree M Y" userId="543c32cd94388fe7" providerId="LiveId" clId="{530696F2-C35A-4482-BE6F-5E79894226A1}" dt="2024-01-06T05:47:01.287" v="2929"/>
          <ac:spMkLst>
            <pc:docMk/>
            <pc:sldMk cId="1675023840" sldId="358"/>
            <ac:spMk id="329" creationId="{84BA0B54-FC08-4F70-98A2-DD1B786C4E11}"/>
          </ac:spMkLst>
        </pc:spChg>
        <pc:spChg chg="mod">
          <ac:chgData name="Dhanushree M Y" userId="543c32cd94388fe7" providerId="LiveId" clId="{530696F2-C35A-4482-BE6F-5E79894226A1}" dt="2024-01-06T05:47:01.287" v="2929"/>
          <ac:spMkLst>
            <pc:docMk/>
            <pc:sldMk cId="1675023840" sldId="358"/>
            <ac:spMk id="330" creationId="{BF18366B-DE36-B08B-5A20-FD8E99DE91EB}"/>
          </ac:spMkLst>
        </pc:spChg>
        <pc:spChg chg="mod">
          <ac:chgData name="Dhanushree M Y" userId="543c32cd94388fe7" providerId="LiveId" clId="{530696F2-C35A-4482-BE6F-5E79894226A1}" dt="2024-01-06T05:47:01.287" v="2929"/>
          <ac:spMkLst>
            <pc:docMk/>
            <pc:sldMk cId="1675023840" sldId="358"/>
            <ac:spMk id="331" creationId="{F0F24CB5-AEB9-510F-662B-6444053DD854}"/>
          </ac:spMkLst>
        </pc:spChg>
        <pc:spChg chg="mod">
          <ac:chgData name="Dhanushree M Y" userId="543c32cd94388fe7" providerId="LiveId" clId="{530696F2-C35A-4482-BE6F-5E79894226A1}" dt="2024-01-06T05:47:01.287" v="2929"/>
          <ac:spMkLst>
            <pc:docMk/>
            <pc:sldMk cId="1675023840" sldId="358"/>
            <ac:spMk id="332" creationId="{0D80D65F-E2E9-B699-E8E5-817AB17F4114}"/>
          </ac:spMkLst>
        </pc:spChg>
        <pc:spChg chg="mod">
          <ac:chgData name="Dhanushree M Y" userId="543c32cd94388fe7" providerId="LiveId" clId="{530696F2-C35A-4482-BE6F-5E79894226A1}" dt="2024-01-06T05:47:01.287" v="2929"/>
          <ac:spMkLst>
            <pc:docMk/>
            <pc:sldMk cId="1675023840" sldId="358"/>
            <ac:spMk id="333" creationId="{4EBA5E3F-1734-2026-0F86-51FA961EC1A7}"/>
          </ac:spMkLst>
        </pc:spChg>
        <pc:spChg chg="mod">
          <ac:chgData name="Dhanushree M Y" userId="543c32cd94388fe7" providerId="LiveId" clId="{530696F2-C35A-4482-BE6F-5E79894226A1}" dt="2024-01-06T05:47:01.287" v="2929"/>
          <ac:spMkLst>
            <pc:docMk/>
            <pc:sldMk cId="1675023840" sldId="358"/>
            <ac:spMk id="334" creationId="{10488AEE-CA63-D115-9ABA-3609D42033C5}"/>
          </ac:spMkLst>
        </pc:spChg>
        <pc:spChg chg="mod">
          <ac:chgData name="Dhanushree M Y" userId="543c32cd94388fe7" providerId="LiveId" clId="{530696F2-C35A-4482-BE6F-5E79894226A1}" dt="2024-01-06T05:47:01.287" v="2929"/>
          <ac:spMkLst>
            <pc:docMk/>
            <pc:sldMk cId="1675023840" sldId="358"/>
            <ac:spMk id="335" creationId="{55DEADC2-DB7C-81C2-6FB8-7E83DAAA3873}"/>
          </ac:spMkLst>
        </pc:spChg>
        <pc:spChg chg="mod">
          <ac:chgData name="Dhanushree M Y" userId="543c32cd94388fe7" providerId="LiveId" clId="{530696F2-C35A-4482-BE6F-5E79894226A1}" dt="2024-01-06T05:47:01.287" v="2929"/>
          <ac:spMkLst>
            <pc:docMk/>
            <pc:sldMk cId="1675023840" sldId="358"/>
            <ac:spMk id="336" creationId="{6E8F69FE-42FA-7BAD-2B33-B80730437484}"/>
          </ac:spMkLst>
        </pc:spChg>
        <pc:spChg chg="mod">
          <ac:chgData name="Dhanushree M Y" userId="543c32cd94388fe7" providerId="LiveId" clId="{530696F2-C35A-4482-BE6F-5E79894226A1}" dt="2024-01-06T05:47:01.287" v="2929"/>
          <ac:spMkLst>
            <pc:docMk/>
            <pc:sldMk cId="1675023840" sldId="358"/>
            <ac:spMk id="337" creationId="{BFEEA752-570B-B2C6-A2A3-FD38E11BCDC3}"/>
          </ac:spMkLst>
        </pc:spChg>
        <pc:spChg chg="mod">
          <ac:chgData name="Dhanushree M Y" userId="543c32cd94388fe7" providerId="LiveId" clId="{530696F2-C35A-4482-BE6F-5E79894226A1}" dt="2024-01-06T05:47:01.287" v="2929"/>
          <ac:spMkLst>
            <pc:docMk/>
            <pc:sldMk cId="1675023840" sldId="358"/>
            <ac:spMk id="338" creationId="{B37A2546-776B-09DF-C207-8183A0235020}"/>
          </ac:spMkLst>
        </pc:spChg>
        <pc:spChg chg="mod">
          <ac:chgData name="Dhanushree M Y" userId="543c32cd94388fe7" providerId="LiveId" clId="{530696F2-C35A-4482-BE6F-5E79894226A1}" dt="2024-01-06T05:47:01.287" v="2929"/>
          <ac:spMkLst>
            <pc:docMk/>
            <pc:sldMk cId="1675023840" sldId="358"/>
            <ac:spMk id="339" creationId="{29E9F6AC-BA9D-DC9F-B379-A5BE531B470E}"/>
          </ac:spMkLst>
        </pc:spChg>
        <pc:spChg chg="mod">
          <ac:chgData name="Dhanushree M Y" userId="543c32cd94388fe7" providerId="LiveId" clId="{530696F2-C35A-4482-BE6F-5E79894226A1}" dt="2024-01-06T05:47:01.287" v="2929"/>
          <ac:spMkLst>
            <pc:docMk/>
            <pc:sldMk cId="1675023840" sldId="358"/>
            <ac:spMk id="340" creationId="{1B88FC30-C3BE-573C-E78B-23ABBA756B86}"/>
          </ac:spMkLst>
        </pc:spChg>
        <pc:spChg chg="mod">
          <ac:chgData name="Dhanushree M Y" userId="543c32cd94388fe7" providerId="LiveId" clId="{530696F2-C35A-4482-BE6F-5E79894226A1}" dt="2024-01-06T05:47:01.287" v="2929"/>
          <ac:spMkLst>
            <pc:docMk/>
            <pc:sldMk cId="1675023840" sldId="358"/>
            <ac:spMk id="341" creationId="{7F381D38-BE3F-C90C-2911-CD80F286FD7D}"/>
          </ac:spMkLst>
        </pc:spChg>
        <pc:spChg chg="mod">
          <ac:chgData name="Dhanushree M Y" userId="543c32cd94388fe7" providerId="LiveId" clId="{530696F2-C35A-4482-BE6F-5E79894226A1}" dt="2024-01-06T05:47:01.287" v="2929"/>
          <ac:spMkLst>
            <pc:docMk/>
            <pc:sldMk cId="1675023840" sldId="358"/>
            <ac:spMk id="342" creationId="{797B1237-8D97-1281-083F-B4094F49AF72}"/>
          </ac:spMkLst>
        </pc:spChg>
        <pc:spChg chg="mod">
          <ac:chgData name="Dhanushree M Y" userId="543c32cd94388fe7" providerId="LiveId" clId="{530696F2-C35A-4482-BE6F-5E79894226A1}" dt="2024-01-06T05:47:01.287" v="2929"/>
          <ac:spMkLst>
            <pc:docMk/>
            <pc:sldMk cId="1675023840" sldId="358"/>
            <ac:spMk id="343" creationId="{C8D48614-E7AC-1C5C-1CB8-AB222D3EAA37}"/>
          </ac:spMkLst>
        </pc:spChg>
        <pc:spChg chg="mod">
          <ac:chgData name="Dhanushree M Y" userId="543c32cd94388fe7" providerId="LiveId" clId="{530696F2-C35A-4482-BE6F-5E79894226A1}" dt="2024-01-06T05:47:01.287" v="2929"/>
          <ac:spMkLst>
            <pc:docMk/>
            <pc:sldMk cId="1675023840" sldId="358"/>
            <ac:spMk id="344" creationId="{DADBB3A0-44F4-CB89-3192-E93EC9C804BF}"/>
          </ac:spMkLst>
        </pc:spChg>
        <pc:spChg chg="mod">
          <ac:chgData name="Dhanushree M Y" userId="543c32cd94388fe7" providerId="LiveId" clId="{530696F2-C35A-4482-BE6F-5E79894226A1}" dt="2024-01-06T05:47:01.287" v="2929"/>
          <ac:spMkLst>
            <pc:docMk/>
            <pc:sldMk cId="1675023840" sldId="358"/>
            <ac:spMk id="345" creationId="{8BDDA47E-D208-3A3E-5952-9C59E92E410D}"/>
          </ac:spMkLst>
        </pc:spChg>
        <pc:spChg chg="mod">
          <ac:chgData name="Dhanushree M Y" userId="543c32cd94388fe7" providerId="LiveId" clId="{530696F2-C35A-4482-BE6F-5E79894226A1}" dt="2024-01-06T05:47:01.287" v="2929"/>
          <ac:spMkLst>
            <pc:docMk/>
            <pc:sldMk cId="1675023840" sldId="358"/>
            <ac:spMk id="346" creationId="{18FC1735-C0B5-827B-8048-6FF5209741EC}"/>
          </ac:spMkLst>
        </pc:spChg>
        <pc:spChg chg="mod">
          <ac:chgData name="Dhanushree M Y" userId="543c32cd94388fe7" providerId="LiveId" clId="{530696F2-C35A-4482-BE6F-5E79894226A1}" dt="2024-01-06T05:47:01.287" v="2929"/>
          <ac:spMkLst>
            <pc:docMk/>
            <pc:sldMk cId="1675023840" sldId="358"/>
            <ac:spMk id="347" creationId="{E08E9480-4360-9D6D-D349-05F5A2B80F49}"/>
          </ac:spMkLst>
        </pc:spChg>
        <pc:spChg chg="mod">
          <ac:chgData name="Dhanushree M Y" userId="543c32cd94388fe7" providerId="LiveId" clId="{530696F2-C35A-4482-BE6F-5E79894226A1}" dt="2024-01-06T05:47:01.287" v="2929"/>
          <ac:spMkLst>
            <pc:docMk/>
            <pc:sldMk cId="1675023840" sldId="358"/>
            <ac:spMk id="348" creationId="{A1B5410E-7448-6F05-5E89-984F7AAA097C}"/>
          </ac:spMkLst>
        </pc:spChg>
        <pc:spChg chg="mod">
          <ac:chgData name="Dhanushree M Y" userId="543c32cd94388fe7" providerId="LiveId" clId="{530696F2-C35A-4482-BE6F-5E79894226A1}" dt="2024-01-06T05:47:01.287" v="2929"/>
          <ac:spMkLst>
            <pc:docMk/>
            <pc:sldMk cId="1675023840" sldId="358"/>
            <ac:spMk id="349" creationId="{11C6E73B-9F04-37E7-65A9-7FC8F588B8D0}"/>
          </ac:spMkLst>
        </pc:spChg>
        <pc:spChg chg="mod">
          <ac:chgData name="Dhanushree M Y" userId="543c32cd94388fe7" providerId="LiveId" clId="{530696F2-C35A-4482-BE6F-5E79894226A1}" dt="2024-01-06T05:47:01.287" v="2929"/>
          <ac:spMkLst>
            <pc:docMk/>
            <pc:sldMk cId="1675023840" sldId="358"/>
            <ac:spMk id="350" creationId="{F13D87D1-CFB5-6407-3DFB-2EDDCAA1AEA8}"/>
          </ac:spMkLst>
        </pc:spChg>
        <pc:spChg chg="mod">
          <ac:chgData name="Dhanushree M Y" userId="543c32cd94388fe7" providerId="LiveId" clId="{530696F2-C35A-4482-BE6F-5E79894226A1}" dt="2024-01-06T05:47:01.287" v="2929"/>
          <ac:spMkLst>
            <pc:docMk/>
            <pc:sldMk cId="1675023840" sldId="358"/>
            <ac:spMk id="351" creationId="{3806BA0F-3472-21FC-CB43-57E850597B4F}"/>
          </ac:spMkLst>
        </pc:spChg>
        <pc:spChg chg="mod">
          <ac:chgData name="Dhanushree M Y" userId="543c32cd94388fe7" providerId="LiveId" clId="{530696F2-C35A-4482-BE6F-5E79894226A1}" dt="2024-01-06T05:47:01.287" v="2929"/>
          <ac:spMkLst>
            <pc:docMk/>
            <pc:sldMk cId="1675023840" sldId="358"/>
            <ac:spMk id="352" creationId="{96CCF40A-4CAC-111A-EAE6-28BBAC1F20CC}"/>
          </ac:spMkLst>
        </pc:spChg>
        <pc:spChg chg="mod">
          <ac:chgData name="Dhanushree M Y" userId="543c32cd94388fe7" providerId="LiveId" clId="{530696F2-C35A-4482-BE6F-5E79894226A1}" dt="2024-01-06T05:47:01.287" v="2929"/>
          <ac:spMkLst>
            <pc:docMk/>
            <pc:sldMk cId="1675023840" sldId="358"/>
            <ac:spMk id="353" creationId="{CF72E19F-FDA3-374B-5961-B2259403A01D}"/>
          </ac:spMkLst>
        </pc:spChg>
        <pc:spChg chg="mod">
          <ac:chgData name="Dhanushree M Y" userId="543c32cd94388fe7" providerId="LiveId" clId="{530696F2-C35A-4482-BE6F-5E79894226A1}" dt="2024-01-06T05:47:01.287" v="2929"/>
          <ac:spMkLst>
            <pc:docMk/>
            <pc:sldMk cId="1675023840" sldId="358"/>
            <ac:spMk id="354" creationId="{6621D8F2-1F2C-286D-D4B2-E8A8D4DB2278}"/>
          </ac:spMkLst>
        </pc:spChg>
        <pc:spChg chg="mod">
          <ac:chgData name="Dhanushree M Y" userId="543c32cd94388fe7" providerId="LiveId" clId="{530696F2-C35A-4482-BE6F-5E79894226A1}" dt="2024-01-06T05:47:01.287" v="2929"/>
          <ac:spMkLst>
            <pc:docMk/>
            <pc:sldMk cId="1675023840" sldId="358"/>
            <ac:spMk id="355" creationId="{2D38B937-B4B7-3E75-496C-81B95E065457}"/>
          </ac:spMkLst>
        </pc:spChg>
        <pc:spChg chg="mod">
          <ac:chgData name="Dhanushree M Y" userId="543c32cd94388fe7" providerId="LiveId" clId="{530696F2-C35A-4482-BE6F-5E79894226A1}" dt="2024-01-06T05:47:01.287" v="2929"/>
          <ac:spMkLst>
            <pc:docMk/>
            <pc:sldMk cId="1675023840" sldId="358"/>
            <ac:spMk id="356" creationId="{35F0CCB2-CB8D-EAAB-8935-73992E6A7C0A}"/>
          </ac:spMkLst>
        </pc:spChg>
        <pc:spChg chg="mod">
          <ac:chgData name="Dhanushree M Y" userId="543c32cd94388fe7" providerId="LiveId" clId="{530696F2-C35A-4482-BE6F-5E79894226A1}" dt="2024-01-06T05:47:01.287" v="2929"/>
          <ac:spMkLst>
            <pc:docMk/>
            <pc:sldMk cId="1675023840" sldId="358"/>
            <ac:spMk id="357" creationId="{7CCC38BE-A00E-6D9A-B968-B42F56972DA5}"/>
          </ac:spMkLst>
        </pc:spChg>
        <pc:spChg chg="mod">
          <ac:chgData name="Dhanushree M Y" userId="543c32cd94388fe7" providerId="LiveId" clId="{530696F2-C35A-4482-BE6F-5E79894226A1}" dt="2024-01-06T05:47:01.287" v="2929"/>
          <ac:spMkLst>
            <pc:docMk/>
            <pc:sldMk cId="1675023840" sldId="358"/>
            <ac:spMk id="358" creationId="{AC49A177-F475-56B2-50F9-3EC94D7D9D2B}"/>
          </ac:spMkLst>
        </pc:spChg>
        <pc:spChg chg="mod">
          <ac:chgData name="Dhanushree M Y" userId="543c32cd94388fe7" providerId="LiveId" clId="{530696F2-C35A-4482-BE6F-5E79894226A1}" dt="2024-01-06T05:47:01.287" v="2929"/>
          <ac:spMkLst>
            <pc:docMk/>
            <pc:sldMk cId="1675023840" sldId="358"/>
            <ac:spMk id="359" creationId="{394A0E4D-2350-4815-83A9-1C772E4A95C9}"/>
          </ac:spMkLst>
        </pc:spChg>
        <pc:spChg chg="mod">
          <ac:chgData name="Dhanushree M Y" userId="543c32cd94388fe7" providerId="LiveId" clId="{530696F2-C35A-4482-BE6F-5E79894226A1}" dt="2024-01-06T05:47:01.287" v="2929"/>
          <ac:spMkLst>
            <pc:docMk/>
            <pc:sldMk cId="1675023840" sldId="358"/>
            <ac:spMk id="360" creationId="{29425C68-B75F-6C93-31B5-8BDC67EE5FD8}"/>
          </ac:spMkLst>
        </pc:spChg>
        <pc:spChg chg="mod">
          <ac:chgData name="Dhanushree M Y" userId="543c32cd94388fe7" providerId="LiveId" clId="{530696F2-C35A-4482-BE6F-5E79894226A1}" dt="2024-01-06T05:47:01.287" v="2929"/>
          <ac:spMkLst>
            <pc:docMk/>
            <pc:sldMk cId="1675023840" sldId="358"/>
            <ac:spMk id="361" creationId="{B8BC515F-AD14-2DC6-8445-F411EC9509D0}"/>
          </ac:spMkLst>
        </pc:spChg>
        <pc:spChg chg="mod">
          <ac:chgData name="Dhanushree M Y" userId="543c32cd94388fe7" providerId="LiveId" clId="{530696F2-C35A-4482-BE6F-5E79894226A1}" dt="2024-01-06T05:47:01.287" v="2929"/>
          <ac:spMkLst>
            <pc:docMk/>
            <pc:sldMk cId="1675023840" sldId="358"/>
            <ac:spMk id="362" creationId="{A01F53B8-E04C-99EA-FAAE-22CCE7EEEBBD}"/>
          </ac:spMkLst>
        </pc:spChg>
        <pc:spChg chg="mod">
          <ac:chgData name="Dhanushree M Y" userId="543c32cd94388fe7" providerId="LiveId" clId="{530696F2-C35A-4482-BE6F-5E79894226A1}" dt="2024-01-06T05:47:01.287" v="2929"/>
          <ac:spMkLst>
            <pc:docMk/>
            <pc:sldMk cId="1675023840" sldId="358"/>
            <ac:spMk id="363" creationId="{035E4DDE-0A2D-35F2-5B4A-A8602B7CBF68}"/>
          </ac:spMkLst>
        </pc:spChg>
        <pc:spChg chg="mod">
          <ac:chgData name="Dhanushree M Y" userId="543c32cd94388fe7" providerId="LiveId" clId="{530696F2-C35A-4482-BE6F-5E79894226A1}" dt="2024-01-06T05:47:01.287" v="2929"/>
          <ac:spMkLst>
            <pc:docMk/>
            <pc:sldMk cId="1675023840" sldId="358"/>
            <ac:spMk id="364" creationId="{8288E669-B7D1-987E-D754-E9B19D07EE24}"/>
          </ac:spMkLst>
        </pc:spChg>
        <pc:spChg chg="mod">
          <ac:chgData name="Dhanushree M Y" userId="543c32cd94388fe7" providerId="LiveId" clId="{530696F2-C35A-4482-BE6F-5E79894226A1}" dt="2024-01-06T05:47:01.287" v="2929"/>
          <ac:spMkLst>
            <pc:docMk/>
            <pc:sldMk cId="1675023840" sldId="358"/>
            <ac:spMk id="365" creationId="{5535CC1B-F5AE-1F4C-D527-1B55F018AA55}"/>
          </ac:spMkLst>
        </pc:spChg>
        <pc:spChg chg="mod">
          <ac:chgData name="Dhanushree M Y" userId="543c32cd94388fe7" providerId="LiveId" clId="{530696F2-C35A-4482-BE6F-5E79894226A1}" dt="2024-01-06T05:47:01.287" v="2929"/>
          <ac:spMkLst>
            <pc:docMk/>
            <pc:sldMk cId="1675023840" sldId="358"/>
            <ac:spMk id="366" creationId="{B90E0A2D-DA6E-3DAB-6195-9CDF68CD8BCD}"/>
          </ac:spMkLst>
        </pc:spChg>
        <pc:spChg chg="mod">
          <ac:chgData name="Dhanushree M Y" userId="543c32cd94388fe7" providerId="LiveId" clId="{530696F2-C35A-4482-BE6F-5E79894226A1}" dt="2024-01-06T05:47:01.287" v="2929"/>
          <ac:spMkLst>
            <pc:docMk/>
            <pc:sldMk cId="1675023840" sldId="358"/>
            <ac:spMk id="367" creationId="{707EB67D-AF78-E869-6CD0-BB1D4E78EC86}"/>
          </ac:spMkLst>
        </pc:spChg>
        <pc:spChg chg="mod">
          <ac:chgData name="Dhanushree M Y" userId="543c32cd94388fe7" providerId="LiveId" clId="{530696F2-C35A-4482-BE6F-5E79894226A1}" dt="2024-01-06T05:47:01.287" v="2929"/>
          <ac:spMkLst>
            <pc:docMk/>
            <pc:sldMk cId="1675023840" sldId="358"/>
            <ac:spMk id="368" creationId="{3F6F1D73-19A7-3E87-90F5-635935BC5FE5}"/>
          </ac:spMkLst>
        </pc:spChg>
        <pc:spChg chg="mod">
          <ac:chgData name="Dhanushree M Y" userId="543c32cd94388fe7" providerId="LiveId" clId="{530696F2-C35A-4482-BE6F-5E79894226A1}" dt="2024-01-06T05:47:01.287" v="2929"/>
          <ac:spMkLst>
            <pc:docMk/>
            <pc:sldMk cId="1675023840" sldId="358"/>
            <ac:spMk id="369" creationId="{FE750B34-5ECE-98E0-518F-682D8BC74742}"/>
          </ac:spMkLst>
        </pc:spChg>
        <pc:spChg chg="mod">
          <ac:chgData name="Dhanushree M Y" userId="543c32cd94388fe7" providerId="LiveId" clId="{530696F2-C35A-4482-BE6F-5E79894226A1}" dt="2024-01-06T05:47:01.287" v="2929"/>
          <ac:spMkLst>
            <pc:docMk/>
            <pc:sldMk cId="1675023840" sldId="358"/>
            <ac:spMk id="370" creationId="{9554AFBF-0074-331E-7EA7-93085AAB93F2}"/>
          </ac:spMkLst>
        </pc:spChg>
        <pc:spChg chg="mod">
          <ac:chgData name="Dhanushree M Y" userId="543c32cd94388fe7" providerId="LiveId" clId="{530696F2-C35A-4482-BE6F-5E79894226A1}" dt="2024-01-06T05:47:01.287" v="2929"/>
          <ac:spMkLst>
            <pc:docMk/>
            <pc:sldMk cId="1675023840" sldId="358"/>
            <ac:spMk id="371" creationId="{EA2E7588-1F11-E2EB-DC02-8AE01357FFB9}"/>
          </ac:spMkLst>
        </pc:spChg>
        <pc:spChg chg="mod">
          <ac:chgData name="Dhanushree M Y" userId="543c32cd94388fe7" providerId="LiveId" clId="{530696F2-C35A-4482-BE6F-5E79894226A1}" dt="2024-01-06T05:47:01.287" v="2929"/>
          <ac:spMkLst>
            <pc:docMk/>
            <pc:sldMk cId="1675023840" sldId="358"/>
            <ac:spMk id="372" creationId="{C962C41C-C897-8E45-73B7-995FCC0DE0B8}"/>
          </ac:spMkLst>
        </pc:spChg>
        <pc:spChg chg="mod">
          <ac:chgData name="Dhanushree M Y" userId="543c32cd94388fe7" providerId="LiveId" clId="{530696F2-C35A-4482-BE6F-5E79894226A1}" dt="2024-01-06T05:47:01.287" v="2929"/>
          <ac:spMkLst>
            <pc:docMk/>
            <pc:sldMk cId="1675023840" sldId="358"/>
            <ac:spMk id="373" creationId="{25001EF0-9401-2087-F98C-194D5488A311}"/>
          </ac:spMkLst>
        </pc:spChg>
        <pc:spChg chg="mod">
          <ac:chgData name="Dhanushree M Y" userId="543c32cd94388fe7" providerId="LiveId" clId="{530696F2-C35A-4482-BE6F-5E79894226A1}" dt="2024-01-06T05:47:01.287" v="2929"/>
          <ac:spMkLst>
            <pc:docMk/>
            <pc:sldMk cId="1675023840" sldId="358"/>
            <ac:spMk id="374" creationId="{82426720-DFC5-1AAD-CB82-973CA6628843}"/>
          </ac:spMkLst>
        </pc:spChg>
        <pc:spChg chg="mod">
          <ac:chgData name="Dhanushree M Y" userId="543c32cd94388fe7" providerId="LiveId" clId="{530696F2-C35A-4482-BE6F-5E79894226A1}" dt="2024-01-06T05:47:01.287" v="2929"/>
          <ac:spMkLst>
            <pc:docMk/>
            <pc:sldMk cId="1675023840" sldId="358"/>
            <ac:spMk id="375" creationId="{6468EB55-D8DC-4774-2056-2932041876A5}"/>
          </ac:spMkLst>
        </pc:spChg>
        <pc:spChg chg="mod">
          <ac:chgData name="Dhanushree M Y" userId="543c32cd94388fe7" providerId="LiveId" clId="{530696F2-C35A-4482-BE6F-5E79894226A1}" dt="2024-01-06T05:47:01.287" v="2929"/>
          <ac:spMkLst>
            <pc:docMk/>
            <pc:sldMk cId="1675023840" sldId="358"/>
            <ac:spMk id="376" creationId="{7924C9FA-BC45-432F-7385-EF69C56EED7B}"/>
          </ac:spMkLst>
        </pc:spChg>
        <pc:spChg chg="mod">
          <ac:chgData name="Dhanushree M Y" userId="543c32cd94388fe7" providerId="LiveId" clId="{530696F2-C35A-4482-BE6F-5E79894226A1}" dt="2024-01-06T05:47:01.287" v="2929"/>
          <ac:spMkLst>
            <pc:docMk/>
            <pc:sldMk cId="1675023840" sldId="358"/>
            <ac:spMk id="377" creationId="{9E78E4C1-D302-A305-9A55-DF4E534CAD0B}"/>
          </ac:spMkLst>
        </pc:spChg>
        <pc:spChg chg="mod">
          <ac:chgData name="Dhanushree M Y" userId="543c32cd94388fe7" providerId="LiveId" clId="{530696F2-C35A-4482-BE6F-5E79894226A1}" dt="2024-01-06T05:47:01.287" v="2929"/>
          <ac:spMkLst>
            <pc:docMk/>
            <pc:sldMk cId="1675023840" sldId="358"/>
            <ac:spMk id="378" creationId="{CEAF41F5-0EE3-4F18-A373-810C1116B9A4}"/>
          </ac:spMkLst>
        </pc:spChg>
        <pc:spChg chg="mod">
          <ac:chgData name="Dhanushree M Y" userId="543c32cd94388fe7" providerId="LiveId" clId="{530696F2-C35A-4482-BE6F-5E79894226A1}" dt="2024-01-06T05:47:01.287" v="2929"/>
          <ac:spMkLst>
            <pc:docMk/>
            <pc:sldMk cId="1675023840" sldId="358"/>
            <ac:spMk id="379" creationId="{7E036C3B-0712-E4E3-93BB-F05A2FFE2EB4}"/>
          </ac:spMkLst>
        </pc:spChg>
        <pc:spChg chg="mod">
          <ac:chgData name="Dhanushree M Y" userId="543c32cd94388fe7" providerId="LiveId" clId="{530696F2-C35A-4482-BE6F-5E79894226A1}" dt="2024-01-06T05:47:01.287" v="2929"/>
          <ac:spMkLst>
            <pc:docMk/>
            <pc:sldMk cId="1675023840" sldId="358"/>
            <ac:spMk id="380" creationId="{0ECFFBF0-7865-7E12-EEB9-5A40B2801527}"/>
          </ac:spMkLst>
        </pc:spChg>
        <pc:spChg chg="mod">
          <ac:chgData name="Dhanushree M Y" userId="543c32cd94388fe7" providerId="LiveId" clId="{530696F2-C35A-4482-BE6F-5E79894226A1}" dt="2024-01-06T05:47:01.287" v="2929"/>
          <ac:spMkLst>
            <pc:docMk/>
            <pc:sldMk cId="1675023840" sldId="358"/>
            <ac:spMk id="381" creationId="{B3A4121D-CDB2-BAC8-5B8D-65E425DD7E57}"/>
          </ac:spMkLst>
        </pc:spChg>
        <pc:spChg chg="mod">
          <ac:chgData name="Dhanushree M Y" userId="543c32cd94388fe7" providerId="LiveId" clId="{530696F2-C35A-4482-BE6F-5E79894226A1}" dt="2024-01-06T05:47:01.287" v="2929"/>
          <ac:spMkLst>
            <pc:docMk/>
            <pc:sldMk cId="1675023840" sldId="358"/>
            <ac:spMk id="382" creationId="{69E77D11-5BD5-B00A-3726-6B959FA85CBE}"/>
          </ac:spMkLst>
        </pc:spChg>
        <pc:spChg chg="mod">
          <ac:chgData name="Dhanushree M Y" userId="543c32cd94388fe7" providerId="LiveId" clId="{530696F2-C35A-4482-BE6F-5E79894226A1}" dt="2024-01-06T05:47:01.287" v="2929"/>
          <ac:spMkLst>
            <pc:docMk/>
            <pc:sldMk cId="1675023840" sldId="358"/>
            <ac:spMk id="383" creationId="{C650F5C2-9D60-BA5B-285F-9389416595A7}"/>
          </ac:spMkLst>
        </pc:spChg>
        <pc:spChg chg="mod">
          <ac:chgData name="Dhanushree M Y" userId="543c32cd94388fe7" providerId="LiveId" clId="{530696F2-C35A-4482-BE6F-5E79894226A1}" dt="2024-01-06T05:47:01.287" v="2929"/>
          <ac:spMkLst>
            <pc:docMk/>
            <pc:sldMk cId="1675023840" sldId="358"/>
            <ac:spMk id="384" creationId="{B6D53A24-1874-018C-35DA-6D4346F24CC3}"/>
          </ac:spMkLst>
        </pc:spChg>
        <pc:spChg chg="mod">
          <ac:chgData name="Dhanushree M Y" userId="543c32cd94388fe7" providerId="LiveId" clId="{530696F2-C35A-4482-BE6F-5E79894226A1}" dt="2024-01-06T05:47:01.287" v="2929"/>
          <ac:spMkLst>
            <pc:docMk/>
            <pc:sldMk cId="1675023840" sldId="358"/>
            <ac:spMk id="385" creationId="{06CEEE52-38BC-12D8-6821-1B7B19F0D52C}"/>
          </ac:spMkLst>
        </pc:spChg>
        <pc:spChg chg="mod">
          <ac:chgData name="Dhanushree M Y" userId="543c32cd94388fe7" providerId="LiveId" clId="{530696F2-C35A-4482-BE6F-5E79894226A1}" dt="2024-01-06T05:47:01.287" v="2929"/>
          <ac:spMkLst>
            <pc:docMk/>
            <pc:sldMk cId="1675023840" sldId="358"/>
            <ac:spMk id="386" creationId="{17C3B4C6-F346-AB56-059C-F4E42BAB9B4F}"/>
          </ac:spMkLst>
        </pc:spChg>
        <pc:spChg chg="mod">
          <ac:chgData name="Dhanushree M Y" userId="543c32cd94388fe7" providerId="LiveId" clId="{530696F2-C35A-4482-BE6F-5E79894226A1}" dt="2024-01-06T05:47:01.287" v="2929"/>
          <ac:spMkLst>
            <pc:docMk/>
            <pc:sldMk cId="1675023840" sldId="358"/>
            <ac:spMk id="387" creationId="{C4552A73-E808-059B-7F42-14D2AC69336F}"/>
          </ac:spMkLst>
        </pc:spChg>
        <pc:spChg chg="mod">
          <ac:chgData name="Dhanushree M Y" userId="543c32cd94388fe7" providerId="LiveId" clId="{530696F2-C35A-4482-BE6F-5E79894226A1}" dt="2024-01-06T05:47:01.287" v="2929"/>
          <ac:spMkLst>
            <pc:docMk/>
            <pc:sldMk cId="1675023840" sldId="358"/>
            <ac:spMk id="388" creationId="{1D713E3B-C11E-8D49-A2FA-178F5C2991A6}"/>
          </ac:spMkLst>
        </pc:spChg>
        <pc:spChg chg="mod">
          <ac:chgData name="Dhanushree M Y" userId="543c32cd94388fe7" providerId="LiveId" clId="{530696F2-C35A-4482-BE6F-5E79894226A1}" dt="2024-01-06T05:47:01.287" v="2929"/>
          <ac:spMkLst>
            <pc:docMk/>
            <pc:sldMk cId="1675023840" sldId="358"/>
            <ac:spMk id="389" creationId="{AEA10E75-842C-1061-4F56-A2E851850BE6}"/>
          </ac:spMkLst>
        </pc:spChg>
        <pc:spChg chg="mod">
          <ac:chgData name="Dhanushree M Y" userId="543c32cd94388fe7" providerId="LiveId" clId="{530696F2-C35A-4482-BE6F-5E79894226A1}" dt="2024-01-06T05:47:01.287" v="2929"/>
          <ac:spMkLst>
            <pc:docMk/>
            <pc:sldMk cId="1675023840" sldId="358"/>
            <ac:spMk id="390" creationId="{F2698B88-7B4E-5009-DE39-457179FEB20C}"/>
          </ac:spMkLst>
        </pc:spChg>
        <pc:spChg chg="mod">
          <ac:chgData name="Dhanushree M Y" userId="543c32cd94388fe7" providerId="LiveId" clId="{530696F2-C35A-4482-BE6F-5E79894226A1}" dt="2024-01-06T05:47:01.287" v="2929"/>
          <ac:spMkLst>
            <pc:docMk/>
            <pc:sldMk cId="1675023840" sldId="358"/>
            <ac:spMk id="391" creationId="{7A1CAEDB-B4D0-F170-ABD5-2986DD7C7DF4}"/>
          </ac:spMkLst>
        </pc:spChg>
        <pc:spChg chg="mod">
          <ac:chgData name="Dhanushree M Y" userId="543c32cd94388fe7" providerId="LiveId" clId="{530696F2-C35A-4482-BE6F-5E79894226A1}" dt="2024-01-06T05:47:01.287" v="2929"/>
          <ac:spMkLst>
            <pc:docMk/>
            <pc:sldMk cId="1675023840" sldId="358"/>
            <ac:spMk id="392" creationId="{4672C455-08EF-3FF1-CBF9-7AECE9EAA061}"/>
          </ac:spMkLst>
        </pc:spChg>
        <pc:spChg chg="mod">
          <ac:chgData name="Dhanushree M Y" userId="543c32cd94388fe7" providerId="LiveId" clId="{530696F2-C35A-4482-BE6F-5E79894226A1}" dt="2024-01-06T05:47:01.287" v="2929"/>
          <ac:spMkLst>
            <pc:docMk/>
            <pc:sldMk cId="1675023840" sldId="358"/>
            <ac:spMk id="393" creationId="{0FC69376-73EA-EC0F-9294-66FCBE038E1D}"/>
          </ac:spMkLst>
        </pc:spChg>
        <pc:spChg chg="mod">
          <ac:chgData name="Dhanushree M Y" userId="543c32cd94388fe7" providerId="LiveId" clId="{530696F2-C35A-4482-BE6F-5E79894226A1}" dt="2024-01-06T05:47:01.287" v="2929"/>
          <ac:spMkLst>
            <pc:docMk/>
            <pc:sldMk cId="1675023840" sldId="358"/>
            <ac:spMk id="394" creationId="{7B4AE617-B05B-344B-9466-BDDF0262674D}"/>
          </ac:spMkLst>
        </pc:spChg>
        <pc:spChg chg="mod">
          <ac:chgData name="Dhanushree M Y" userId="543c32cd94388fe7" providerId="LiveId" clId="{530696F2-C35A-4482-BE6F-5E79894226A1}" dt="2024-01-06T05:47:01.287" v="2929"/>
          <ac:spMkLst>
            <pc:docMk/>
            <pc:sldMk cId="1675023840" sldId="358"/>
            <ac:spMk id="395" creationId="{3BFF0789-3566-F5B0-083F-F59DC6312060}"/>
          </ac:spMkLst>
        </pc:spChg>
        <pc:spChg chg="mod">
          <ac:chgData name="Dhanushree M Y" userId="543c32cd94388fe7" providerId="LiveId" clId="{530696F2-C35A-4482-BE6F-5E79894226A1}" dt="2024-01-06T05:47:01.287" v="2929"/>
          <ac:spMkLst>
            <pc:docMk/>
            <pc:sldMk cId="1675023840" sldId="358"/>
            <ac:spMk id="396" creationId="{47CF5104-06D2-EFA2-5BDC-A5EA58D6CFBE}"/>
          </ac:spMkLst>
        </pc:spChg>
        <pc:spChg chg="mod">
          <ac:chgData name="Dhanushree M Y" userId="543c32cd94388fe7" providerId="LiveId" clId="{530696F2-C35A-4482-BE6F-5E79894226A1}" dt="2024-01-06T05:47:01.287" v="2929"/>
          <ac:spMkLst>
            <pc:docMk/>
            <pc:sldMk cId="1675023840" sldId="358"/>
            <ac:spMk id="397" creationId="{F17AB914-315E-F13D-220F-36715034DF64}"/>
          </ac:spMkLst>
        </pc:spChg>
        <pc:spChg chg="mod">
          <ac:chgData name="Dhanushree M Y" userId="543c32cd94388fe7" providerId="LiveId" clId="{530696F2-C35A-4482-BE6F-5E79894226A1}" dt="2024-01-06T05:47:01.287" v="2929"/>
          <ac:spMkLst>
            <pc:docMk/>
            <pc:sldMk cId="1675023840" sldId="358"/>
            <ac:spMk id="398" creationId="{AF6C9A82-6887-BFC8-E5F1-4BDC25C5BDC1}"/>
          </ac:spMkLst>
        </pc:spChg>
        <pc:spChg chg="mod">
          <ac:chgData name="Dhanushree M Y" userId="543c32cd94388fe7" providerId="LiveId" clId="{530696F2-C35A-4482-BE6F-5E79894226A1}" dt="2024-01-06T05:47:01.287" v="2929"/>
          <ac:spMkLst>
            <pc:docMk/>
            <pc:sldMk cId="1675023840" sldId="358"/>
            <ac:spMk id="399" creationId="{BF5C74B3-DA77-9A4A-A4A0-2642EBB3C0B4}"/>
          </ac:spMkLst>
        </pc:spChg>
        <pc:spChg chg="mod">
          <ac:chgData name="Dhanushree M Y" userId="543c32cd94388fe7" providerId="LiveId" clId="{530696F2-C35A-4482-BE6F-5E79894226A1}" dt="2024-01-06T05:47:01.287" v="2929"/>
          <ac:spMkLst>
            <pc:docMk/>
            <pc:sldMk cId="1675023840" sldId="358"/>
            <ac:spMk id="400" creationId="{226F9DFB-0EC9-A68F-D278-B20551880EC8}"/>
          </ac:spMkLst>
        </pc:spChg>
        <pc:spChg chg="mod">
          <ac:chgData name="Dhanushree M Y" userId="543c32cd94388fe7" providerId="LiveId" clId="{530696F2-C35A-4482-BE6F-5E79894226A1}" dt="2024-01-06T05:47:01.287" v="2929"/>
          <ac:spMkLst>
            <pc:docMk/>
            <pc:sldMk cId="1675023840" sldId="358"/>
            <ac:spMk id="401" creationId="{8ED4CAC1-B914-CD66-6D5C-FB34D38F1EC4}"/>
          </ac:spMkLst>
        </pc:spChg>
        <pc:spChg chg="mod">
          <ac:chgData name="Dhanushree M Y" userId="543c32cd94388fe7" providerId="LiveId" clId="{530696F2-C35A-4482-BE6F-5E79894226A1}" dt="2024-01-06T05:47:01.287" v="2929"/>
          <ac:spMkLst>
            <pc:docMk/>
            <pc:sldMk cId="1675023840" sldId="358"/>
            <ac:spMk id="402" creationId="{32E78825-9FCB-F8B4-0B08-2455E1B2DAF0}"/>
          </ac:spMkLst>
        </pc:spChg>
        <pc:spChg chg="mod">
          <ac:chgData name="Dhanushree M Y" userId="543c32cd94388fe7" providerId="LiveId" clId="{530696F2-C35A-4482-BE6F-5E79894226A1}" dt="2024-01-06T05:47:01.287" v="2929"/>
          <ac:spMkLst>
            <pc:docMk/>
            <pc:sldMk cId="1675023840" sldId="358"/>
            <ac:spMk id="403" creationId="{68CE2BC1-A6D4-3202-99E3-DED7D99835A2}"/>
          </ac:spMkLst>
        </pc:spChg>
        <pc:spChg chg="mod">
          <ac:chgData name="Dhanushree M Y" userId="543c32cd94388fe7" providerId="LiveId" clId="{530696F2-C35A-4482-BE6F-5E79894226A1}" dt="2024-01-06T05:47:01.287" v="2929"/>
          <ac:spMkLst>
            <pc:docMk/>
            <pc:sldMk cId="1675023840" sldId="358"/>
            <ac:spMk id="404" creationId="{E7F291D9-6677-4D23-83C5-0DBA3B05464B}"/>
          </ac:spMkLst>
        </pc:spChg>
        <pc:spChg chg="mod">
          <ac:chgData name="Dhanushree M Y" userId="543c32cd94388fe7" providerId="LiveId" clId="{530696F2-C35A-4482-BE6F-5E79894226A1}" dt="2024-01-06T05:47:01.287" v="2929"/>
          <ac:spMkLst>
            <pc:docMk/>
            <pc:sldMk cId="1675023840" sldId="358"/>
            <ac:spMk id="405" creationId="{E7297D58-C268-4497-6A67-B752E469B4F7}"/>
          </ac:spMkLst>
        </pc:spChg>
        <pc:spChg chg="mod">
          <ac:chgData name="Dhanushree M Y" userId="543c32cd94388fe7" providerId="LiveId" clId="{530696F2-C35A-4482-BE6F-5E79894226A1}" dt="2024-01-06T05:47:01.287" v="2929"/>
          <ac:spMkLst>
            <pc:docMk/>
            <pc:sldMk cId="1675023840" sldId="358"/>
            <ac:spMk id="406" creationId="{B4AF3133-CB5C-C7C8-CC49-64DB4B28B20B}"/>
          </ac:spMkLst>
        </pc:spChg>
        <pc:spChg chg="mod">
          <ac:chgData name="Dhanushree M Y" userId="543c32cd94388fe7" providerId="LiveId" clId="{530696F2-C35A-4482-BE6F-5E79894226A1}" dt="2024-01-06T05:47:01.287" v="2929"/>
          <ac:spMkLst>
            <pc:docMk/>
            <pc:sldMk cId="1675023840" sldId="358"/>
            <ac:spMk id="407" creationId="{68C3E34C-E050-D4C1-C173-B5B08E3DE8A7}"/>
          </ac:spMkLst>
        </pc:spChg>
        <pc:spChg chg="mod">
          <ac:chgData name="Dhanushree M Y" userId="543c32cd94388fe7" providerId="LiveId" clId="{530696F2-C35A-4482-BE6F-5E79894226A1}" dt="2024-01-06T05:47:01.287" v="2929"/>
          <ac:spMkLst>
            <pc:docMk/>
            <pc:sldMk cId="1675023840" sldId="358"/>
            <ac:spMk id="408" creationId="{0394608F-6316-2B09-F2F3-BC1FAA28B614}"/>
          </ac:spMkLst>
        </pc:spChg>
        <pc:spChg chg="mod">
          <ac:chgData name="Dhanushree M Y" userId="543c32cd94388fe7" providerId="LiveId" clId="{530696F2-C35A-4482-BE6F-5E79894226A1}" dt="2024-01-06T05:47:01.287" v="2929"/>
          <ac:spMkLst>
            <pc:docMk/>
            <pc:sldMk cId="1675023840" sldId="358"/>
            <ac:spMk id="409" creationId="{3C88BBF3-8B57-8DE2-54E9-73F873A7DA61}"/>
          </ac:spMkLst>
        </pc:spChg>
        <pc:spChg chg="mod">
          <ac:chgData name="Dhanushree M Y" userId="543c32cd94388fe7" providerId="LiveId" clId="{530696F2-C35A-4482-BE6F-5E79894226A1}" dt="2024-01-06T05:47:01.287" v="2929"/>
          <ac:spMkLst>
            <pc:docMk/>
            <pc:sldMk cId="1675023840" sldId="358"/>
            <ac:spMk id="410" creationId="{9FAFD03D-959B-788D-27AE-87E93FDD9C09}"/>
          </ac:spMkLst>
        </pc:spChg>
        <pc:spChg chg="mod">
          <ac:chgData name="Dhanushree M Y" userId="543c32cd94388fe7" providerId="LiveId" clId="{530696F2-C35A-4482-BE6F-5E79894226A1}" dt="2024-01-06T05:47:01.287" v="2929"/>
          <ac:spMkLst>
            <pc:docMk/>
            <pc:sldMk cId="1675023840" sldId="358"/>
            <ac:spMk id="411" creationId="{07C0DC2F-8AC1-A9C7-22B2-CF14997E57B8}"/>
          </ac:spMkLst>
        </pc:spChg>
        <pc:spChg chg="mod">
          <ac:chgData name="Dhanushree M Y" userId="543c32cd94388fe7" providerId="LiveId" clId="{530696F2-C35A-4482-BE6F-5E79894226A1}" dt="2024-01-06T05:47:01.287" v="2929"/>
          <ac:spMkLst>
            <pc:docMk/>
            <pc:sldMk cId="1675023840" sldId="358"/>
            <ac:spMk id="412" creationId="{F54CCD74-A8BC-FB67-1944-6FB25DDA5E3F}"/>
          </ac:spMkLst>
        </pc:spChg>
        <pc:spChg chg="mod">
          <ac:chgData name="Dhanushree M Y" userId="543c32cd94388fe7" providerId="LiveId" clId="{530696F2-C35A-4482-BE6F-5E79894226A1}" dt="2024-01-06T05:47:01.287" v="2929"/>
          <ac:spMkLst>
            <pc:docMk/>
            <pc:sldMk cId="1675023840" sldId="358"/>
            <ac:spMk id="413" creationId="{6EEC679C-9859-F01C-6FF1-6F5F4000FCB2}"/>
          </ac:spMkLst>
        </pc:spChg>
        <pc:spChg chg="mod">
          <ac:chgData name="Dhanushree M Y" userId="543c32cd94388fe7" providerId="LiveId" clId="{530696F2-C35A-4482-BE6F-5E79894226A1}" dt="2024-01-06T05:47:01.287" v="2929"/>
          <ac:spMkLst>
            <pc:docMk/>
            <pc:sldMk cId="1675023840" sldId="358"/>
            <ac:spMk id="414" creationId="{695CDDF6-AE8A-755E-4AC8-CDE80FF9E40F}"/>
          </ac:spMkLst>
        </pc:spChg>
        <pc:spChg chg="mod">
          <ac:chgData name="Dhanushree M Y" userId="543c32cd94388fe7" providerId="LiveId" clId="{530696F2-C35A-4482-BE6F-5E79894226A1}" dt="2024-01-06T05:47:01.287" v="2929"/>
          <ac:spMkLst>
            <pc:docMk/>
            <pc:sldMk cId="1675023840" sldId="358"/>
            <ac:spMk id="415" creationId="{3DF9F097-E796-A19A-E6C1-FDC53F9D417F}"/>
          </ac:spMkLst>
        </pc:spChg>
        <pc:spChg chg="mod">
          <ac:chgData name="Dhanushree M Y" userId="543c32cd94388fe7" providerId="LiveId" clId="{530696F2-C35A-4482-BE6F-5E79894226A1}" dt="2024-01-06T05:47:01.287" v="2929"/>
          <ac:spMkLst>
            <pc:docMk/>
            <pc:sldMk cId="1675023840" sldId="358"/>
            <ac:spMk id="416" creationId="{02FA818F-A2B3-A71F-5371-45AFAC089825}"/>
          </ac:spMkLst>
        </pc:spChg>
        <pc:spChg chg="mod">
          <ac:chgData name="Dhanushree M Y" userId="543c32cd94388fe7" providerId="LiveId" clId="{530696F2-C35A-4482-BE6F-5E79894226A1}" dt="2024-01-06T05:47:01.287" v="2929"/>
          <ac:spMkLst>
            <pc:docMk/>
            <pc:sldMk cId="1675023840" sldId="358"/>
            <ac:spMk id="417" creationId="{3526CB2C-4977-4C5B-A22F-C6A41FC596D4}"/>
          </ac:spMkLst>
        </pc:spChg>
        <pc:spChg chg="mod">
          <ac:chgData name="Dhanushree M Y" userId="543c32cd94388fe7" providerId="LiveId" clId="{530696F2-C35A-4482-BE6F-5E79894226A1}" dt="2024-01-06T05:47:01.287" v="2929"/>
          <ac:spMkLst>
            <pc:docMk/>
            <pc:sldMk cId="1675023840" sldId="358"/>
            <ac:spMk id="418" creationId="{1DB54FE0-3318-16D9-6FEA-695E0E28A438}"/>
          </ac:spMkLst>
        </pc:spChg>
        <pc:spChg chg="mod">
          <ac:chgData name="Dhanushree M Y" userId="543c32cd94388fe7" providerId="LiveId" clId="{530696F2-C35A-4482-BE6F-5E79894226A1}" dt="2024-01-06T05:47:01.287" v="2929"/>
          <ac:spMkLst>
            <pc:docMk/>
            <pc:sldMk cId="1675023840" sldId="358"/>
            <ac:spMk id="419" creationId="{783496D0-AF9D-BCEB-9B7E-142FB531F5E0}"/>
          </ac:spMkLst>
        </pc:spChg>
        <pc:spChg chg="mod">
          <ac:chgData name="Dhanushree M Y" userId="543c32cd94388fe7" providerId="LiveId" clId="{530696F2-C35A-4482-BE6F-5E79894226A1}" dt="2024-01-06T05:47:01.287" v="2929"/>
          <ac:spMkLst>
            <pc:docMk/>
            <pc:sldMk cId="1675023840" sldId="358"/>
            <ac:spMk id="420" creationId="{E805A98A-3B56-833F-3BE6-0EFD9C8E8AD5}"/>
          </ac:spMkLst>
        </pc:spChg>
        <pc:spChg chg="mod">
          <ac:chgData name="Dhanushree M Y" userId="543c32cd94388fe7" providerId="LiveId" clId="{530696F2-C35A-4482-BE6F-5E79894226A1}" dt="2024-01-06T05:47:01.287" v="2929"/>
          <ac:spMkLst>
            <pc:docMk/>
            <pc:sldMk cId="1675023840" sldId="358"/>
            <ac:spMk id="421" creationId="{8075A1BD-3F56-6DEE-4ACC-B9C9F84D0462}"/>
          </ac:spMkLst>
        </pc:spChg>
        <pc:spChg chg="mod">
          <ac:chgData name="Dhanushree M Y" userId="543c32cd94388fe7" providerId="LiveId" clId="{530696F2-C35A-4482-BE6F-5E79894226A1}" dt="2024-01-06T05:47:01.287" v="2929"/>
          <ac:spMkLst>
            <pc:docMk/>
            <pc:sldMk cId="1675023840" sldId="358"/>
            <ac:spMk id="422" creationId="{E0BAAE0B-0041-969E-17B8-190A5F8B0769}"/>
          </ac:spMkLst>
        </pc:spChg>
        <pc:spChg chg="mod">
          <ac:chgData name="Dhanushree M Y" userId="543c32cd94388fe7" providerId="LiveId" clId="{530696F2-C35A-4482-BE6F-5E79894226A1}" dt="2024-01-06T05:47:01.287" v="2929"/>
          <ac:spMkLst>
            <pc:docMk/>
            <pc:sldMk cId="1675023840" sldId="358"/>
            <ac:spMk id="423" creationId="{17010914-A4C4-B423-C615-8D8A05773295}"/>
          </ac:spMkLst>
        </pc:spChg>
        <pc:spChg chg="mod">
          <ac:chgData name="Dhanushree M Y" userId="543c32cd94388fe7" providerId="LiveId" clId="{530696F2-C35A-4482-BE6F-5E79894226A1}" dt="2024-01-06T05:47:01.287" v="2929"/>
          <ac:spMkLst>
            <pc:docMk/>
            <pc:sldMk cId="1675023840" sldId="358"/>
            <ac:spMk id="424" creationId="{E9E1595D-BA59-BBB2-A5AF-BA59356426D0}"/>
          </ac:spMkLst>
        </pc:spChg>
        <pc:spChg chg="mod">
          <ac:chgData name="Dhanushree M Y" userId="543c32cd94388fe7" providerId="LiveId" clId="{530696F2-C35A-4482-BE6F-5E79894226A1}" dt="2024-01-06T05:47:01.287" v="2929"/>
          <ac:spMkLst>
            <pc:docMk/>
            <pc:sldMk cId="1675023840" sldId="358"/>
            <ac:spMk id="425" creationId="{9F4AE800-8168-C0EC-6E7D-AE2B621DC29D}"/>
          </ac:spMkLst>
        </pc:spChg>
        <pc:spChg chg="mod">
          <ac:chgData name="Dhanushree M Y" userId="543c32cd94388fe7" providerId="LiveId" clId="{530696F2-C35A-4482-BE6F-5E79894226A1}" dt="2024-01-06T05:47:01.287" v="2929"/>
          <ac:spMkLst>
            <pc:docMk/>
            <pc:sldMk cId="1675023840" sldId="358"/>
            <ac:spMk id="426" creationId="{97FF19B7-E059-8F9B-0EB1-8AB5E25249DB}"/>
          </ac:spMkLst>
        </pc:spChg>
        <pc:spChg chg="mod">
          <ac:chgData name="Dhanushree M Y" userId="543c32cd94388fe7" providerId="LiveId" clId="{530696F2-C35A-4482-BE6F-5E79894226A1}" dt="2024-01-06T05:47:01.287" v="2929"/>
          <ac:spMkLst>
            <pc:docMk/>
            <pc:sldMk cId="1675023840" sldId="358"/>
            <ac:spMk id="427" creationId="{1BA92978-C44A-B1DD-8505-85B7A1012A18}"/>
          </ac:spMkLst>
        </pc:spChg>
        <pc:spChg chg="mod">
          <ac:chgData name="Dhanushree M Y" userId="543c32cd94388fe7" providerId="LiveId" clId="{530696F2-C35A-4482-BE6F-5E79894226A1}" dt="2024-01-06T05:47:01.287" v="2929"/>
          <ac:spMkLst>
            <pc:docMk/>
            <pc:sldMk cId="1675023840" sldId="358"/>
            <ac:spMk id="428" creationId="{82701ED0-79FC-73F0-74B5-19E8EB90AFCF}"/>
          </ac:spMkLst>
        </pc:spChg>
        <pc:spChg chg="mod">
          <ac:chgData name="Dhanushree M Y" userId="543c32cd94388fe7" providerId="LiveId" clId="{530696F2-C35A-4482-BE6F-5E79894226A1}" dt="2024-01-06T05:47:01.287" v="2929"/>
          <ac:spMkLst>
            <pc:docMk/>
            <pc:sldMk cId="1675023840" sldId="358"/>
            <ac:spMk id="429" creationId="{909C39FE-7037-8D38-6D44-5E320419D98A}"/>
          </ac:spMkLst>
        </pc:spChg>
        <pc:spChg chg="mod">
          <ac:chgData name="Dhanushree M Y" userId="543c32cd94388fe7" providerId="LiveId" clId="{530696F2-C35A-4482-BE6F-5E79894226A1}" dt="2024-01-06T05:47:01.287" v="2929"/>
          <ac:spMkLst>
            <pc:docMk/>
            <pc:sldMk cId="1675023840" sldId="358"/>
            <ac:spMk id="430" creationId="{BAD4F558-1909-51FA-4F7D-07424A611AC6}"/>
          </ac:spMkLst>
        </pc:spChg>
        <pc:spChg chg="mod">
          <ac:chgData name="Dhanushree M Y" userId="543c32cd94388fe7" providerId="LiveId" clId="{530696F2-C35A-4482-BE6F-5E79894226A1}" dt="2024-01-06T05:47:01.287" v="2929"/>
          <ac:spMkLst>
            <pc:docMk/>
            <pc:sldMk cId="1675023840" sldId="358"/>
            <ac:spMk id="431" creationId="{DA78D587-6286-1482-2F2D-A743EA0EEEC7}"/>
          </ac:spMkLst>
        </pc:spChg>
        <pc:spChg chg="mod">
          <ac:chgData name="Dhanushree M Y" userId="543c32cd94388fe7" providerId="LiveId" clId="{530696F2-C35A-4482-BE6F-5E79894226A1}" dt="2024-01-06T05:47:01.287" v="2929"/>
          <ac:spMkLst>
            <pc:docMk/>
            <pc:sldMk cId="1675023840" sldId="358"/>
            <ac:spMk id="432" creationId="{EED5C6D2-0F02-C1AD-A764-E0374E87F2FA}"/>
          </ac:spMkLst>
        </pc:spChg>
        <pc:spChg chg="mod">
          <ac:chgData name="Dhanushree M Y" userId="543c32cd94388fe7" providerId="LiveId" clId="{530696F2-C35A-4482-BE6F-5E79894226A1}" dt="2024-01-06T05:47:01.287" v="2929"/>
          <ac:spMkLst>
            <pc:docMk/>
            <pc:sldMk cId="1675023840" sldId="358"/>
            <ac:spMk id="433" creationId="{97F71F25-A389-2CDB-FF8B-0D0635172062}"/>
          </ac:spMkLst>
        </pc:spChg>
        <pc:spChg chg="mod">
          <ac:chgData name="Dhanushree M Y" userId="543c32cd94388fe7" providerId="LiveId" clId="{530696F2-C35A-4482-BE6F-5E79894226A1}" dt="2024-01-06T05:47:01.287" v="2929"/>
          <ac:spMkLst>
            <pc:docMk/>
            <pc:sldMk cId="1675023840" sldId="358"/>
            <ac:spMk id="434" creationId="{4CC32B34-01C2-A210-305E-A7D0F40805C7}"/>
          </ac:spMkLst>
        </pc:spChg>
        <pc:spChg chg="mod">
          <ac:chgData name="Dhanushree M Y" userId="543c32cd94388fe7" providerId="LiveId" clId="{530696F2-C35A-4482-BE6F-5E79894226A1}" dt="2024-01-06T05:47:01.287" v="2929"/>
          <ac:spMkLst>
            <pc:docMk/>
            <pc:sldMk cId="1675023840" sldId="358"/>
            <ac:spMk id="435" creationId="{5D461E40-C38B-FDF2-7CFF-78F8DF44648B}"/>
          </ac:spMkLst>
        </pc:spChg>
        <pc:spChg chg="mod">
          <ac:chgData name="Dhanushree M Y" userId="543c32cd94388fe7" providerId="LiveId" clId="{530696F2-C35A-4482-BE6F-5E79894226A1}" dt="2024-01-06T05:47:01.287" v="2929"/>
          <ac:spMkLst>
            <pc:docMk/>
            <pc:sldMk cId="1675023840" sldId="358"/>
            <ac:spMk id="436" creationId="{8E6677BE-07DD-1CB2-1C2C-DF572E79A48D}"/>
          </ac:spMkLst>
        </pc:spChg>
        <pc:spChg chg="mod">
          <ac:chgData name="Dhanushree M Y" userId="543c32cd94388fe7" providerId="LiveId" clId="{530696F2-C35A-4482-BE6F-5E79894226A1}" dt="2024-01-06T05:47:01.287" v="2929"/>
          <ac:spMkLst>
            <pc:docMk/>
            <pc:sldMk cId="1675023840" sldId="358"/>
            <ac:spMk id="437" creationId="{767D607C-2B93-166D-26BC-BBF89EB1645F}"/>
          </ac:spMkLst>
        </pc:spChg>
        <pc:spChg chg="mod">
          <ac:chgData name="Dhanushree M Y" userId="543c32cd94388fe7" providerId="LiveId" clId="{530696F2-C35A-4482-BE6F-5E79894226A1}" dt="2024-01-06T05:47:01.287" v="2929"/>
          <ac:spMkLst>
            <pc:docMk/>
            <pc:sldMk cId="1675023840" sldId="358"/>
            <ac:spMk id="438" creationId="{8A049F9C-D0CB-996B-2F92-7DB2D1353291}"/>
          </ac:spMkLst>
        </pc:spChg>
        <pc:spChg chg="mod">
          <ac:chgData name="Dhanushree M Y" userId="543c32cd94388fe7" providerId="LiveId" clId="{530696F2-C35A-4482-BE6F-5E79894226A1}" dt="2024-01-06T05:47:01.287" v="2929"/>
          <ac:spMkLst>
            <pc:docMk/>
            <pc:sldMk cId="1675023840" sldId="358"/>
            <ac:spMk id="439" creationId="{3BF068DF-D0C6-867A-E251-C008E44FF788}"/>
          </ac:spMkLst>
        </pc:spChg>
        <pc:spChg chg="mod">
          <ac:chgData name="Dhanushree M Y" userId="543c32cd94388fe7" providerId="LiveId" clId="{530696F2-C35A-4482-BE6F-5E79894226A1}" dt="2024-01-06T05:47:01.287" v="2929"/>
          <ac:spMkLst>
            <pc:docMk/>
            <pc:sldMk cId="1675023840" sldId="358"/>
            <ac:spMk id="440" creationId="{3B7DF75C-C912-FAA9-CAAB-C26E2358008F}"/>
          </ac:spMkLst>
        </pc:spChg>
        <pc:spChg chg="mod">
          <ac:chgData name="Dhanushree M Y" userId="543c32cd94388fe7" providerId="LiveId" clId="{530696F2-C35A-4482-BE6F-5E79894226A1}" dt="2024-01-06T05:47:01.287" v="2929"/>
          <ac:spMkLst>
            <pc:docMk/>
            <pc:sldMk cId="1675023840" sldId="358"/>
            <ac:spMk id="441" creationId="{652694E2-FA06-071C-95F8-C44AD46827D7}"/>
          </ac:spMkLst>
        </pc:spChg>
        <pc:spChg chg="mod">
          <ac:chgData name="Dhanushree M Y" userId="543c32cd94388fe7" providerId="LiveId" clId="{530696F2-C35A-4482-BE6F-5E79894226A1}" dt="2024-01-06T05:47:01.287" v="2929"/>
          <ac:spMkLst>
            <pc:docMk/>
            <pc:sldMk cId="1675023840" sldId="358"/>
            <ac:spMk id="442" creationId="{EBBEA295-B32D-4D3C-EEAC-DF2AA2B9AD09}"/>
          </ac:spMkLst>
        </pc:spChg>
        <pc:spChg chg="mod">
          <ac:chgData name="Dhanushree M Y" userId="543c32cd94388fe7" providerId="LiveId" clId="{530696F2-C35A-4482-BE6F-5E79894226A1}" dt="2024-01-06T05:47:01.287" v="2929"/>
          <ac:spMkLst>
            <pc:docMk/>
            <pc:sldMk cId="1675023840" sldId="358"/>
            <ac:spMk id="443" creationId="{60119EDC-1D80-C596-15BE-CF7E252D3913}"/>
          </ac:spMkLst>
        </pc:spChg>
        <pc:spChg chg="mod">
          <ac:chgData name="Dhanushree M Y" userId="543c32cd94388fe7" providerId="LiveId" clId="{530696F2-C35A-4482-BE6F-5E79894226A1}" dt="2024-01-06T05:47:01.287" v="2929"/>
          <ac:spMkLst>
            <pc:docMk/>
            <pc:sldMk cId="1675023840" sldId="358"/>
            <ac:spMk id="444" creationId="{8831F3BF-B67B-BB91-9BDD-77383E5B9A1D}"/>
          </ac:spMkLst>
        </pc:spChg>
        <pc:spChg chg="mod">
          <ac:chgData name="Dhanushree M Y" userId="543c32cd94388fe7" providerId="LiveId" clId="{530696F2-C35A-4482-BE6F-5E79894226A1}" dt="2024-01-06T05:47:01.287" v="2929"/>
          <ac:spMkLst>
            <pc:docMk/>
            <pc:sldMk cId="1675023840" sldId="358"/>
            <ac:spMk id="445" creationId="{460116CC-B795-93EB-9E47-15AA6EF057B7}"/>
          </ac:spMkLst>
        </pc:spChg>
        <pc:spChg chg="mod">
          <ac:chgData name="Dhanushree M Y" userId="543c32cd94388fe7" providerId="LiveId" clId="{530696F2-C35A-4482-BE6F-5E79894226A1}" dt="2024-01-06T05:47:01.287" v="2929"/>
          <ac:spMkLst>
            <pc:docMk/>
            <pc:sldMk cId="1675023840" sldId="358"/>
            <ac:spMk id="446" creationId="{7BB64687-4A6C-91C9-F939-F844669A2D35}"/>
          </ac:spMkLst>
        </pc:spChg>
        <pc:spChg chg="mod">
          <ac:chgData name="Dhanushree M Y" userId="543c32cd94388fe7" providerId="LiveId" clId="{530696F2-C35A-4482-BE6F-5E79894226A1}" dt="2024-01-06T05:47:01.287" v="2929"/>
          <ac:spMkLst>
            <pc:docMk/>
            <pc:sldMk cId="1675023840" sldId="358"/>
            <ac:spMk id="447" creationId="{57ED9F63-3254-2D51-A1DD-6CB5F4D70945}"/>
          </ac:spMkLst>
        </pc:spChg>
        <pc:spChg chg="mod">
          <ac:chgData name="Dhanushree M Y" userId="543c32cd94388fe7" providerId="LiveId" clId="{530696F2-C35A-4482-BE6F-5E79894226A1}" dt="2024-01-06T05:47:01.287" v="2929"/>
          <ac:spMkLst>
            <pc:docMk/>
            <pc:sldMk cId="1675023840" sldId="358"/>
            <ac:spMk id="448" creationId="{1ADC743A-E5A5-665D-BE44-8884B77E5E87}"/>
          </ac:spMkLst>
        </pc:spChg>
        <pc:spChg chg="mod">
          <ac:chgData name="Dhanushree M Y" userId="543c32cd94388fe7" providerId="LiveId" clId="{530696F2-C35A-4482-BE6F-5E79894226A1}" dt="2024-01-06T05:47:01.287" v="2929"/>
          <ac:spMkLst>
            <pc:docMk/>
            <pc:sldMk cId="1675023840" sldId="358"/>
            <ac:spMk id="449" creationId="{4FB24BDE-8E8C-57CB-4649-1F1CAA155D75}"/>
          </ac:spMkLst>
        </pc:spChg>
        <pc:spChg chg="mod">
          <ac:chgData name="Dhanushree M Y" userId="543c32cd94388fe7" providerId="LiveId" clId="{530696F2-C35A-4482-BE6F-5E79894226A1}" dt="2024-01-06T05:47:01.287" v="2929"/>
          <ac:spMkLst>
            <pc:docMk/>
            <pc:sldMk cId="1675023840" sldId="358"/>
            <ac:spMk id="450" creationId="{BBA7C864-0F99-3DA7-B764-D699550BB1E9}"/>
          </ac:spMkLst>
        </pc:spChg>
        <pc:spChg chg="mod">
          <ac:chgData name="Dhanushree M Y" userId="543c32cd94388fe7" providerId="LiveId" clId="{530696F2-C35A-4482-BE6F-5E79894226A1}" dt="2024-01-06T05:47:01.287" v="2929"/>
          <ac:spMkLst>
            <pc:docMk/>
            <pc:sldMk cId="1675023840" sldId="358"/>
            <ac:spMk id="451" creationId="{06B8684A-2AFF-085A-EAED-622BCBA0CAE8}"/>
          </ac:spMkLst>
        </pc:spChg>
        <pc:spChg chg="mod">
          <ac:chgData name="Dhanushree M Y" userId="543c32cd94388fe7" providerId="LiveId" clId="{530696F2-C35A-4482-BE6F-5E79894226A1}" dt="2024-01-06T05:47:01.287" v="2929"/>
          <ac:spMkLst>
            <pc:docMk/>
            <pc:sldMk cId="1675023840" sldId="358"/>
            <ac:spMk id="452" creationId="{664EA1BD-59CD-D64A-5C67-E3858C5F980A}"/>
          </ac:spMkLst>
        </pc:spChg>
        <pc:spChg chg="mod">
          <ac:chgData name="Dhanushree M Y" userId="543c32cd94388fe7" providerId="LiveId" clId="{530696F2-C35A-4482-BE6F-5E79894226A1}" dt="2024-01-06T05:47:01.287" v="2929"/>
          <ac:spMkLst>
            <pc:docMk/>
            <pc:sldMk cId="1675023840" sldId="358"/>
            <ac:spMk id="453" creationId="{EFAD3DC7-D155-63F0-00D8-59BC6B4FCF29}"/>
          </ac:spMkLst>
        </pc:spChg>
        <pc:spChg chg="mod">
          <ac:chgData name="Dhanushree M Y" userId="543c32cd94388fe7" providerId="LiveId" clId="{530696F2-C35A-4482-BE6F-5E79894226A1}" dt="2024-01-06T05:47:01.287" v="2929"/>
          <ac:spMkLst>
            <pc:docMk/>
            <pc:sldMk cId="1675023840" sldId="358"/>
            <ac:spMk id="454" creationId="{8C7FB000-09BC-5356-2DBA-29A1CFC696E5}"/>
          </ac:spMkLst>
        </pc:spChg>
        <pc:spChg chg="mod">
          <ac:chgData name="Dhanushree M Y" userId="543c32cd94388fe7" providerId="LiveId" clId="{530696F2-C35A-4482-BE6F-5E79894226A1}" dt="2024-01-06T05:47:01.287" v="2929"/>
          <ac:spMkLst>
            <pc:docMk/>
            <pc:sldMk cId="1675023840" sldId="358"/>
            <ac:spMk id="455" creationId="{4470FD00-3E71-6EAD-E8AB-F48834C6B19E}"/>
          </ac:spMkLst>
        </pc:spChg>
        <pc:spChg chg="mod">
          <ac:chgData name="Dhanushree M Y" userId="543c32cd94388fe7" providerId="LiveId" clId="{530696F2-C35A-4482-BE6F-5E79894226A1}" dt="2024-01-06T05:47:01.287" v="2929"/>
          <ac:spMkLst>
            <pc:docMk/>
            <pc:sldMk cId="1675023840" sldId="358"/>
            <ac:spMk id="456" creationId="{092DA37C-84CF-8DEA-26FD-C7652059BC89}"/>
          </ac:spMkLst>
        </pc:spChg>
        <pc:spChg chg="mod">
          <ac:chgData name="Dhanushree M Y" userId="543c32cd94388fe7" providerId="LiveId" clId="{530696F2-C35A-4482-BE6F-5E79894226A1}" dt="2024-01-06T05:47:01.287" v="2929"/>
          <ac:spMkLst>
            <pc:docMk/>
            <pc:sldMk cId="1675023840" sldId="358"/>
            <ac:spMk id="457" creationId="{E789F6CE-2ED3-6B38-1528-5761415FB034}"/>
          </ac:spMkLst>
        </pc:spChg>
        <pc:spChg chg="mod">
          <ac:chgData name="Dhanushree M Y" userId="543c32cd94388fe7" providerId="LiveId" clId="{530696F2-C35A-4482-BE6F-5E79894226A1}" dt="2024-01-06T05:47:01.287" v="2929"/>
          <ac:spMkLst>
            <pc:docMk/>
            <pc:sldMk cId="1675023840" sldId="358"/>
            <ac:spMk id="458" creationId="{77211526-5968-9F4D-7532-5630E85B0C41}"/>
          </ac:spMkLst>
        </pc:spChg>
        <pc:spChg chg="mod">
          <ac:chgData name="Dhanushree M Y" userId="543c32cd94388fe7" providerId="LiveId" clId="{530696F2-C35A-4482-BE6F-5E79894226A1}" dt="2024-01-06T05:47:01.287" v="2929"/>
          <ac:spMkLst>
            <pc:docMk/>
            <pc:sldMk cId="1675023840" sldId="358"/>
            <ac:spMk id="459" creationId="{3A218E16-0C36-DF85-ED64-772D20838186}"/>
          </ac:spMkLst>
        </pc:spChg>
        <pc:spChg chg="mod">
          <ac:chgData name="Dhanushree M Y" userId="543c32cd94388fe7" providerId="LiveId" clId="{530696F2-C35A-4482-BE6F-5E79894226A1}" dt="2024-01-06T05:47:01.287" v="2929"/>
          <ac:spMkLst>
            <pc:docMk/>
            <pc:sldMk cId="1675023840" sldId="358"/>
            <ac:spMk id="460" creationId="{7E1E6DAF-B306-2BCC-19BD-6A6E869DF2A3}"/>
          </ac:spMkLst>
        </pc:spChg>
        <pc:spChg chg="mod">
          <ac:chgData name="Dhanushree M Y" userId="543c32cd94388fe7" providerId="LiveId" clId="{530696F2-C35A-4482-BE6F-5E79894226A1}" dt="2024-01-06T05:47:01.287" v="2929"/>
          <ac:spMkLst>
            <pc:docMk/>
            <pc:sldMk cId="1675023840" sldId="358"/>
            <ac:spMk id="461" creationId="{6CAEC15B-479F-1C07-4146-AE734ED62009}"/>
          </ac:spMkLst>
        </pc:spChg>
        <pc:spChg chg="mod">
          <ac:chgData name="Dhanushree M Y" userId="543c32cd94388fe7" providerId="LiveId" clId="{530696F2-C35A-4482-BE6F-5E79894226A1}" dt="2024-01-06T05:47:01.287" v="2929"/>
          <ac:spMkLst>
            <pc:docMk/>
            <pc:sldMk cId="1675023840" sldId="358"/>
            <ac:spMk id="462" creationId="{CBAAE4B8-7D26-2796-96EA-2F4913DCDE47}"/>
          </ac:spMkLst>
        </pc:spChg>
        <pc:spChg chg="mod">
          <ac:chgData name="Dhanushree M Y" userId="543c32cd94388fe7" providerId="LiveId" clId="{530696F2-C35A-4482-BE6F-5E79894226A1}" dt="2024-01-06T05:47:01.287" v="2929"/>
          <ac:spMkLst>
            <pc:docMk/>
            <pc:sldMk cId="1675023840" sldId="358"/>
            <ac:spMk id="463" creationId="{B10C32A2-30BC-EB1D-96EE-9B619095074E}"/>
          </ac:spMkLst>
        </pc:spChg>
        <pc:spChg chg="mod">
          <ac:chgData name="Dhanushree M Y" userId="543c32cd94388fe7" providerId="LiveId" clId="{530696F2-C35A-4482-BE6F-5E79894226A1}" dt="2024-01-06T05:47:01.287" v="2929"/>
          <ac:spMkLst>
            <pc:docMk/>
            <pc:sldMk cId="1675023840" sldId="358"/>
            <ac:spMk id="464" creationId="{5267F6EB-158C-8864-41E1-1566E4E593FB}"/>
          </ac:spMkLst>
        </pc:spChg>
        <pc:spChg chg="mod">
          <ac:chgData name="Dhanushree M Y" userId="543c32cd94388fe7" providerId="LiveId" clId="{530696F2-C35A-4482-BE6F-5E79894226A1}" dt="2024-01-06T05:47:01.287" v="2929"/>
          <ac:spMkLst>
            <pc:docMk/>
            <pc:sldMk cId="1675023840" sldId="358"/>
            <ac:spMk id="465" creationId="{36132886-B2D7-7673-4DE0-53A24567D4F7}"/>
          </ac:spMkLst>
        </pc:spChg>
        <pc:spChg chg="mod">
          <ac:chgData name="Dhanushree M Y" userId="543c32cd94388fe7" providerId="LiveId" clId="{530696F2-C35A-4482-BE6F-5E79894226A1}" dt="2024-01-06T05:47:01.287" v="2929"/>
          <ac:spMkLst>
            <pc:docMk/>
            <pc:sldMk cId="1675023840" sldId="358"/>
            <ac:spMk id="466" creationId="{FED941BC-FDA8-29FF-0B38-A1ABE6117F95}"/>
          </ac:spMkLst>
        </pc:spChg>
        <pc:spChg chg="mod">
          <ac:chgData name="Dhanushree M Y" userId="543c32cd94388fe7" providerId="LiveId" clId="{530696F2-C35A-4482-BE6F-5E79894226A1}" dt="2024-01-06T05:47:01.287" v="2929"/>
          <ac:spMkLst>
            <pc:docMk/>
            <pc:sldMk cId="1675023840" sldId="358"/>
            <ac:spMk id="467" creationId="{24E1F5C9-0069-2383-377E-D5657B0D8654}"/>
          </ac:spMkLst>
        </pc:spChg>
        <pc:spChg chg="mod">
          <ac:chgData name="Dhanushree M Y" userId="543c32cd94388fe7" providerId="LiveId" clId="{530696F2-C35A-4482-BE6F-5E79894226A1}" dt="2024-01-06T05:47:01.287" v="2929"/>
          <ac:spMkLst>
            <pc:docMk/>
            <pc:sldMk cId="1675023840" sldId="358"/>
            <ac:spMk id="468" creationId="{830EFBBE-A23C-2C67-8586-55B05961CBF5}"/>
          </ac:spMkLst>
        </pc:spChg>
        <pc:spChg chg="mod">
          <ac:chgData name="Dhanushree M Y" userId="543c32cd94388fe7" providerId="LiveId" clId="{530696F2-C35A-4482-BE6F-5E79894226A1}" dt="2024-01-06T05:47:01.287" v="2929"/>
          <ac:spMkLst>
            <pc:docMk/>
            <pc:sldMk cId="1675023840" sldId="358"/>
            <ac:spMk id="469" creationId="{0C8C0CD5-FB67-9D35-126E-E45A4E126735}"/>
          </ac:spMkLst>
        </pc:spChg>
        <pc:spChg chg="mod">
          <ac:chgData name="Dhanushree M Y" userId="543c32cd94388fe7" providerId="LiveId" clId="{530696F2-C35A-4482-BE6F-5E79894226A1}" dt="2024-01-06T05:47:01.287" v="2929"/>
          <ac:spMkLst>
            <pc:docMk/>
            <pc:sldMk cId="1675023840" sldId="358"/>
            <ac:spMk id="470" creationId="{87589B89-26DB-EFA0-C81C-BEFFD3F900C4}"/>
          </ac:spMkLst>
        </pc:spChg>
        <pc:spChg chg="mod">
          <ac:chgData name="Dhanushree M Y" userId="543c32cd94388fe7" providerId="LiveId" clId="{530696F2-C35A-4482-BE6F-5E79894226A1}" dt="2024-01-06T05:47:01.287" v="2929"/>
          <ac:spMkLst>
            <pc:docMk/>
            <pc:sldMk cId="1675023840" sldId="358"/>
            <ac:spMk id="471" creationId="{6CBBCED8-9189-510C-EF8B-4A23CDA2E027}"/>
          </ac:spMkLst>
        </pc:spChg>
        <pc:spChg chg="mod">
          <ac:chgData name="Dhanushree M Y" userId="543c32cd94388fe7" providerId="LiveId" clId="{530696F2-C35A-4482-BE6F-5E79894226A1}" dt="2024-01-06T05:47:01.287" v="2929"/>
          <ac:spMkLst>
            <pc:docMk/>
            <pc:sldMk cId="1675023840" sldId="358"/>
            <ac:spMk id="472" creationId="{6E37F5E5-97DB-13AB-12E4-1CDC23A68552}"/>
          </ac:spMkLst>
        </pc:spChg>
        <pc:spChg chg="mod">
          <ac:chgData name="Dhanushree M Y" userId="543c32cd94388fe7" providerId="LiveId" clId="{530696F2-C35A-4482-BE6F-5E79894226A1}" dt="2024-01-06T05:47:01.287" v="2929"/>
          <ac:spMkLst>
            <pc:docMk/>
            <pc:sldMk cId="1675023840" sldId="358"/>
            <ac:spMk id="473" creationId="{3CB6F9DC-208E-B546-3A8D-8E7AD4077155}"/>
          </ac:spMkLst>
        </pc:spChg>
        <pc:spChg chg="mod">
          <ac:chgData name="Dhanushree M Y" userId="543c32cd94388fe7" providerId="LiveId" clId="{530696F2-C35A-4482-BE6F-5E79894226A1}" dt="2024-01-06T05:47:01.287" v="2929"/>
          <ac:spMkLst>
            <pc:docMk/>
            <pc:sldMk cId="1675023840" sldId="358"/>
            <ac:spMk id="474" creationId="{C060D38F-CE25-CC15-CCEB-A7D0D3E560D0}"/>
          </ac:spMkLst>
        </pc:spChg>
        <pc:spChg chg="mod">
          <ac:chgData name="Dhanushree M Y" userId="543c32cd94388fe7" providerId="LiveId" clId="{530696F2-C35A-4482-BE6F-5E79894226A1}" dt="2024-01-06T05:47:01.287" v="2929"/>
          <ac:spMkLst>
            <pc:docMk/>
            <pc:sldMk cId="1675023840" sldId="358"/>
            <ac:spMk id="475" creationId="{EEEBB775-B232-53D7-1F1A-454B5FD0DF7D}"/>
          </ac:spMkLst>
        </pc:spChg>
        <pc:spChg chg="mod">
          <ac:chgData name="Dhanushree M Y" userId="543c32cd94388fe7" providerId="LiveId" clId="{530696F2-C35A-4482-BE6F-5E79894226A1}" dt="2024-01-06T05:47:01.287" v="2929"/>
          <ac:spMkLst>
            <pc:docMk/>
            <pc:sldMk cId="1675023840" sldId="358"/>
            <ac:spMk id="476" creationId="{3C023772-2922-9E47-FF0E-389D51E29B52}"/>
          </ac:spMkLst>
        </pc:spChg>
        <pc:spChg chg="mod">
          <ac:chgData name="Dhanushree M Y" userId="543c32cd94388fe7" providerId="LiveId" clId="{530696F2-C35A-4482-BE6F-5E79894226A1}" dt="2024-01-06T05:47:01.287" v="2929"/>
          <ac:spMkLst>
            <pc:docMk/>
            <pc:sldMk cId="1675023840" sldId="358"/>
            <ac:spMk id="477" creationId="{AF0A47D6-75BA-987F-51E5-875F3DEFFFE5}"/>
          </ac:spMkLst>
        </pc:spChg>
        <pc:spChg chg="mod">
          <ac:chgData name="Dhanushree M Y" userId="543c32cd94388fe7" providerId="LiveId" clId="{530696F2-C35A-4482-BE6F-5E79894226A1}" dt="2024-01-06T05:47:01.287" v="2929"/>
          <ac:spMkLst>
            <pc:docMk/>
            <pc:sldMk cId="1675023840" sldId="358"/>
            <ac:spMk id="478" creationId="{4E85E224-8450-62E4-6D74-5B80A84F3514}"/>
          </ac:spMkLst>
        </pc:spChg>
        <pc:spChg chg="mod">
          <ac:chgData name="Dhanushree M Y" userId="543c32cd94388fe7" providerId="LiveId" clId="{530696F2-C35A-4482-BE6F-5E79894226A1}" dt="2024-01-06T05:47:01.287" v="2929"/>
          <ac:spMkLst>
            <pc:docMk/>
            <pc:sldMk cId="1675023840" sldId="358"/>
            <ac:spMk id="479" creationId="{2FD24B26-7655-AA9B-6B5A-BD7DB0DCE464}"/>
          </ac:spMkLst>
        </pc:spChg>
        <pc:spChg chg="mod">
          <ac:chgData name="Dhanushree M Y" userId="543c32cd94388fe7" providerId="LiveId" clId="{530696F2-C35A-4482-BE6F-5E79894226A1}" dt="2024-01-06T05:47:01.287" v="2929"/>
          <ac:spMkLst>
            <pc:docMk/>
            <pc:sldMk cId="1675023840" sldId="358"/>
            <ac:spMk id="480" creationId="{6EFE50F4-E600-F331-4817-0D15D7B739D1}"/>
          </ac:spMkLst>
        </pc:spChg>
        <pc:spChg chg="mod">
          <ac:chgData name="Dhanushree M Y" userId="543c32cd94388fe7" providerId="LiveId" clId="{530696F2-C35A-4482-BE6F-5E79894226A1}" dt="2024-01-06T05:47:01.287" v="2929"/>
          <ac:spMkLst>
            <pc:docMk/>
            <pc:sldMk cId="1675023840" sldId="358"/>
            <ac:spMk id="481" creationId="{09F34F07-FA19-2AA3-BF26-58477EF83AAD}"/>
          </ac:spMkLst>
        </pc:spChg>
        <pc:spChg chg="mod">
          <ac:chgData name="Dhanushree M Y" userId="543c32cd94388fe7" providerId="LiveId" clId="{530696F2-C35A-4482-BE6F-5E79894226A1}" dt="2024-01-06T05:47:01.287" v="2929"/>
          <ac:spMkLst>
            <pc:docMk/>
            <pc:sldMk cId="1675023840" sldId="358"/>
            <ac:spMk id="482" creationId="{4B942C60-5FC1-8C33-7A1F-60D0763F431A}"/>
          </ac:spMkLst>
        </pc:spChg>
        <pc:spChg chg="mod">
          <ac:chgData name="Dhanushree M Y" userId="543c32cd94388fe7" providerId="LiveId" clId="{530696F2-C35A-4482-BE6F-5E79894226A1}" dt="2024-01-06T05:47:01.287" v="2929"/>
          <ac:spMkLst>
            <pc:docMk/>
            <pc:sldMk cId="1675023840" sldId="358"/>
            <ac:spMk id="483" creationId="{6C0AD881-D71F-92F4-8266-5CDC34D93B41}"/>
          </ac:spMkLst>
        </pc:spChg>
        <pc:spChg chg="mod">
          <ac:chgData name="Dhanushree M Y" userId="543c32cd94388fe7" providerId="LiveId" clId="{530696F2-C35A-4482-BE6F-5E79894226A1}" dt="2024-01-06T05:47:01.287" v="2929"/>
          <ac:spMkLst>
            <pc:docMk/>
            <pc:sldMk cId="1675023840" sldId="358"/>
            <ac:spMk id="484" creationId="{321A36EC-378E-BC69-EB49-9BDFBD6F6324}"/>
          </ac:spMkLst>
        </pc:spChg>
        <pc:spChg chg="mod">
          <ac:chgData name="Dhanushree M Y" userId="543c32cd94388fe7" providerId="LiveId" clId="{530696F2-C35A-4482-BE6F-5E79894226A1}" dt="2024-01-06T05:47:01.287" v="2929"/>
          <ac:spMkLst>
            <pc:docMk/>
            <pc:sldMk cId="1675023840" sldId="358"/>
            <ac:spMk id="485" creationId="{304C82B0-477E-33E8-EA30-529242F15990}"/>
          </ac:spMkLst>
        </pc:spChg>
        <pc:spChg chg="mod">
          <ac:chgData name="Dhanushree M Y" userId="543c32cd94388fe7" providerId="LiveId" clId="{530696F2-C35A-4482-BE6F-5E79894226A1}" dt="2024-01-06T05:47:01.287" v="2929"/>
          <ac:spMkLst>
            <pc:docMk/>
            <pc:sldMk cId="1675023840" sldId="358"/>
            <ac:spMk id="486" creationId="{50BF4E87-EB55-B8FD-E01F-746790CCB6DF}"/>
          </ac:spMkLst>
        </pc:spChg>
        <pc:spChg chg="mod">
          <ac:chgData name="Dhanushree M Y" userId="543c32cd94388fe7" providerId="LiveId" clId="{530696F2-C35A-4482-BE6F-5E79894226A1}" dt="2024-01-06T05:47:01.287" v="2929"/>
          <ac:spMkLst>
            <pc:docMk/>
            <pc:sldMk cId="1675023840" sldId="358"/>
            <ac:spMk id="487" creationId="{50F95536-E734-049F-0198-BF2D5EEBBCE2}"/>
          </ac:spMkLst>
        </pc:spChg>
        <pc:spChg chg="mod">
          <ac:chgData name="Dhanushree M Y" userId="543c32cd94388fe7" providerId="LiveId" clId="{530696F2-C35A-4482-BE6F-5E79894226A1}" dt="2024-01-06T05:47:01.287" v="2929"/>
          <ac:spMkLst>
            <pc:docMk/>
            <pc:sldMk cId="1675023840" sldId="358"/>
            <ac:spMk id="488" creationId="{E17A5EED-540E-9065-E3CA-71523355EE07}"/>
          </ac:spMkLst>
        </pc:spChg>
        <pc:spChg chg="mod">
          <ac:chgData name="Dhanushree M Y" userId="543c32cd94388fe7" providerId="LiveId" clId="{530696F2-C35A-4482-BE6F-5E79894226A1}" dt="2024-01-06T05:47:01.287" v="2929"/>
          <ac:spMkLst>
            <pc:docMk/>
            <pc:sldMk cId="1675023840" sldId="358"/>
            <ac:spMk id="489" creationId="{3FC390C5-22E1-27C6-C99B-AC89F2891181}"/>
          </ac:spMkLst>
        </pc:spChg>
        <pc:spChg chg="mod">
          <ac:chgData name="Dhanushree M Y" userId="543c32cd94388fe7" providerId="LiveId" clId="{530696F2-C35A-4482-BE6F-5E79894226A1}" dt="2024-01-06T05:47:01.287" v="2929"/>
          <ac:spMkLst>
            <pc:docMk/>
            <pc:sldMk cId="1675023840" sldId="358"/>
            <ac:spMk id="490" creationId="{3833FECB-B8CC-4813-48DF-2FEEA3865D7D}"/>
          </ac:spMkLst>
        </pc:spChg>
        <pc:spChg chg="mod">
          <ac:chgData name="Dhanushree M Y" userId="543c32cd94388fe7" providerId="LiveId" clId="{530696F2-C35A-4482-BE6F-5E79894226A1}" dt="2024-01-06T05:47:01.287" v="2929"/>
          <ac:spMkLst>
            <pc:docMk/>
            <pc:sldMk cId="1675023840" sldId="358"/>
            <ac:spMk id="491" creationId="{3C24B662-04B3-0610-B6CF-351D6DC3C27D}"/>
          </ac:spMkLst>
        </pc:spChg>
        <pc:spChg chg="mod">
          <ac:chgData name="Dhanushree M Y" userId="543c32cd94388fe7" providerId="LiveId" clId="{530696F2-C35A-4482-BE6F-5E79894226A1}" dt="2024-01-06T05:47:01.287" v="2929"/>
          <ac:spMkLst>
            <pc:docMk/>
            <pc:sldMk cId="1675023840" sldId="358"/>
            <ac:spMk id="492" creationId="{BABFF2FF-0F76-7348-DF53-59E28934BCD9}"/>
          </ac:spMkLst>
        </pc:spChg>
        <pc:spChg chg="mod">
          <ac:chgData name="Dhanushree M Y" userId="543c32cd94388fe7" providerId="LiveId" clId="{530696F2-C35A-4482-BE6F-5E79894226A1}" dt="2024-01-06T05:47:01.287" v="2929"/>
          <ac:spMkLst>
            <pc:docMk/>
            <pc:sldMk cId="1675023840" sldId="358"/>
            <ac:spMk id="493" creationId="{FAC1627B-DD74-107C-D2CA-644E000AF379}"/>
          </ac:spMkLst>
        </pc:spChg>
        <pc:spChg chg="mod">
          <ac:chgData name="Dhanushree M Y" userId="543c32cd94388fe7" providerId="LiveId" clId="{530696F2-C35A-4482-BE6F-5E79894226A1}" dt="2024-01-06T05:47:01.287" v="2929"/>
          <ac:spMkLst>
            <pc:docMk/>
            <pc:sldMk cId="1675023840" sldId="358"/>
            <ac:spMk id="494" creationId="{A598E06F-2BAB-3897-4C67-46199FB2A8F0}"/>
          </ac:spMkLst>
        </pc:spChg>
        <pc:spChg chg="mod">
          <ac:chgData name="Dhanushree M Y" userId="543c32cd94388fe7" providerId="LiveId" clId="{530696F2-C35A-4482-BE6F-5E79894226A1}" dt="2024-01-06T05:47:01.287" v="2929"/>
          <ac:spMkLst>
            <pc:docMk/>
            <pc:sldMk cId="1675023840" sldId="358"/>
            <ac:spMk id="495" creationId="{1A9B0B77-C534-FF1A-472B-1787E6291D3C}"/>
          </ac:spMkLst>
        </pc:spChg>
        <pc:spChg chg="mod">
          <ac:chgData name="Dhanushree M Y" userId="543c32cd94388fe7" providerId="LiveId" clId="{530696F2-C35A-4482-BE6F-5E79894226A1}" dt="2024-01-06T05:47:01.287" v="2929"/>
          <ac:spMkLst>
            <pc:docMk/>
            <pc:sldMk cId="1675023840" sldId="358"/>
            <ac:spMk id="496" creationId="{C2B5E432-29B9-CABE-51F6-EB8B8C7E4731}"/>
          </ac:spMkLst>
        </pc:spChg>
        <pc:spChg chg="mod">
          <ac:chgData name="Dhanushree M Y" userId="543c32cd94388fe7" providerId="LiveId" clId="{530696F2-C35A-4482-BE6F-5E79894226A1}" dt="2024-01-06T05:47:01.287" v="2929"/>
          <ac:spMkLst>
            <pc:docMk/>
            <pc:sldMk cId="1675023840" sldId="358"/>
            <ac:spMk id="497" creationId="{9AB5E65B-487E-536B-862A-F8A959341B0C}"/>
          </ac:spMkLst>
        </pc:spChg>
        <pc:spChg chg="mod">
          <ac:chgData name="Dhanushree M Y" userId="543c32cd94388fe7" providerId="LiveId" clId="{530696F2-C35A-4482-BE6F-5E79894226A1}" dt="2024-01-06T05:47:01.287" v="2929"/>
          <ac:spMkLst>
            <pc:docMk/>
            <pc:sldMk cId="1675023840" sldId="358"/>
            <ac:spMk id="498" creationId="{3C4EEF0D-F18D-9931-518F-19983913EBCF}"/>
          </ac:spMkLst>
        </pc:spChg>
        <pc:spChg chg="mod">
          <ac:chgData name="Dhanushree M Y" userId="543c32cd94388fe7" providerId="LiveId" clId="{530696F2-C35A-4482-BE6F-5E79894226A1}" dt="2024-01-06T05:47:01.287" v="2929"/>
          <ac:spMkLst>
            <pc:docMk/>
            <pc:sldMk cId="1675023840" sldId="358"/>
            <ac:spMk id="499" creationId="{7DA5E466-14A8-78EF-3504-57126AAFCB59}"/>
          </ac:spMkLst>
        </pc:spChg>
        <pc:spChg chg="mod">
          <ac:chgData name="Dhanushree M Y" userId="543c32cd94388fe7" providerId="LiveId" clId="{530696F2-C35A-4482-BE6F-5E79894226A1}" dt="2024-01-06T05:47:01.287" v="2929"/>
          <ac:spMkLst>
            <pc:docMk/>
            <pc:sldMk cId="1675023840" sldId="358"/>
            <ac:spMk id="500" creationId="{68C61AD5-84A7-30EA-B55D-CCA562092364}"/>
          </ac:spMkLst>
        </pc:spChg>
        <pc:spChg chg="mod">
          <ac:chgData name="Dhanushree M Y" userId="543c32cd94388fe7" providerId="LiveId" clId="{530696F2-C35A-4482-BE6F-5E79894226A1}" dt="2024-01-06T05:47:01.287" v="2929"/>
          <ac:spMkLst>
            <pc:docMk/>
            <pc:sldMk cId="1675023840" sldId="358"/>
            <ac:spMk id="501" creationId="{1F56A284-F645-5051-C257-4893F857E2EC}"/>
          </ac:spMkLst>
        </pc:spChg>
        <pc:spChg chg="mod">
          <ac:chgData name="Dhanushree M Y" userId="543c32cd94388fe7" providerId="LiveId" clId="{530696F2-C35A-4482-BE6F-5E79894226A1}" dt="2024-01-06T05:47:01.287" v="2929"/>
          <ac:spMkLst>
            <pc:docMk/>
            <pc:sldMk cId="1675023840" sldId="358"/>
            <ac:spMk id="502" creationId="{450E09FF-5A93-B183-5EDA-23FD36DB4E5F}"/>
          </ac:spMkLst>
        </pc:spChg>
        <pc:spChg chg="mod">
          <ac:chgData name="Dhanushree M Y" userId="543c32cd94388fe7" providerId="LiveId" clId="{530696F2-C35A-4482-BE6F-5E79894226A1}" dt="2024-01-06T05:47:01.287" v="2929"/>
          <ac:spMkLst>
            <pc:docMk/>
            <pc:sldMk cId="1675023840" sldId="358"/>
            <ac:spMk id="503" creationId="{EC5D012C-D6CB-F3EE-E1FD-FF91A57D8F8D}"/>
          </ac:spMkLst>
        </pc:spChg>
        <pc:spChg chg="mod">
          <ac:chgData name="Dhanushree M Y" userId="543c32cd94388fe7" providerId="LiveId" clId="{530696F2-C35A-4482-BE6F-5E79894226A1}" dt="2024-01-06T05:47:01.287" v="2929"/>
          <ac:spMkLst>
            <pc:docMk/>
            <pc:sldMk cId="1675023840" sldId="358"/>
            <ac:spMk id="504" creationId="{76D81BC4-129C-44D7-5A17-B4C9F49E1F81}"/>
          </ac:spMkLst>
        </pc:spChg>
        <pc:spChg chg="mod">
          <ac:chgData name="Dhanushree M Y" userId="543c32cd94388fe7" providerId="LiveId" clId="{530696F2-C35A-4482-BE6F-5E79894226A1}" dt="2024-01-06T05:47:01.287" v="2929"/>
          <ac:spMkLst>
            <pc:docMk/>
            <pc:sldMk cId="1675023840" sldId="358"/>
            <ac:spMk id="505" creationId="{66C3D706-668C-8D85-E917-465A41995051}"/>
          </ac:spMkLst>
        </pc:spChg>
        <pc:spChg chg="mod">
          <ac:chgData name="Dhanushree M Y" userId="543c32cd94388fe7" providerId="LiveId" clId="{530696F2-C35A-4482-BE6F-5E79894226A1}" dt="2024-01-06T05:47:01.287" v="2929"/>
          <ac:spMkLst>
            <pc:docMk/>
            <pc:sldMk cId="1675023840" sldId="358"/>
            <ac:spMk id="506" creationId="{18F9E33D-D041-ACD6-DD5A-80B81DA8C0F1}"/>
          </ac:spMkLst>
        </pc:spChg>
        <pc:spChg chg="mod">
          <ac:chgData name="Dhanushree M Y" userId="543c32cd94388fe7" providerId="LiveId" clId="{530696F2-C35A-4482-BE6F-5E79894226A1}" dt="2024-01-06T05:47:01.287" v="2929"/>
          <ac:spMkLst>
            <pc:docMk/>
            <pc:sldMk cId="1675023840" sldId="358"/>
            <ac:spMk id="507" creationId="{59CD8FB0-0616-9808-D6C0-C15E993EA9B8}"/>
          </ac:spMkLst>
        </pc:spChg>
        <pc:spChg chg="mod">
          <ac:chgData name="Dhanushree M Y" userId="543c32cd94388fe7" providerId="LiveId" clId="{530696F2-C35A-4482-BE6F-5E79894226A1}" dt="2024-01-06T05:47:01.287" v="2929"/>
          <ac:spMkLst>
            <pc:docMk/>
            <pc:sldMk cId="1675023840" sldId="358"/>
            <ac:spMk id="508" creationId="{F4507C64-2D70-3C04-2681-C4500257D957}"/>
          </ac:spMkLst>
        </pc:spChg>
        <pc:spChg chg="mod">
          <ac:chgData name="Dhanushree M Y" userId="543c32cd94388fe7" providerId="LiveId" clId="{530696F2-C35A-4482-BE6F-5E79894226A1}" dt="2024-01-06T05:47:01.287" v="2929"/>
          <ac:spMkLst>
            <pc:docMk/>
            <pc:sldMk cId="1675023840" sldId="358"/>
            <ac:spMk id="509" creationId="{BD9EA2BE-D76A-85DC-A311-11A243AA9256}"/>
          </ac:spMkLst>
        </pc:spChg>
        <pc:spChg chg="mod">
          <ac:chgData name="Dhanushree M Y" userId="543c32cd94388fe7" providerId="LiveId" clId="{530696F2-C35A-4482-BE6F-5E79894226A1}" dt="2024-01-06T05:47:01.287" v="2929"/>
          <ac:spMkLst>
            <pc:docMk/>
            <pc:sldMk cId="1675023840" sldId="358"/>
            <ac:spMk id="510" creationId="{DA03C2CF-878A-4B5F-B0AA-5E74716108F9}"/>
          </ac:spMkLst>
        </pc:spChg>
        <pc:spChg chg="mod">
          <ac:chgData name="Dhanushree M Y" userId="543c32cd94388fe7" providerId="LiveId" clId="{530696F2-C35A-4482-BE6F-5E79894226A1}" dt="2024-01-06T05:47:01.287" v="2929"/>
          <ac:spMkLst>
            <pc:docMk/>
            <pc:sldMk cId="1675023840" sldId="358"/>
            <ac:spMk id="511" creationId="{D17E291D-2757-ABD8-66AF-1E00A1749196}"/>
          </ac:spMkLst>
        </pc:spChg>
        <pc:spChg chg="mod">
          <ac:chgData name="Dhanushree M Y" userId="543c32cd94388fe7" providerId="LiveId" clId="{530696F2-C35A-4482-BE6F-5E79894226A1}" dt="2024-01-06T05:47:01.287" v="2929"/>
          <ac:spMkLst>
            <pc:docMk/>
            <pc:sldMk cId="1675023840" sldId="358"/>
            <ac:spMk id="512" creationId="{629EC4F3-E3C3-6311-84E6-797A54C3F5F2}"/>
          </ac:spMkLst>
        </pc:spChg>
        <pc:spChg chg="mod">
          <ac:chgData name="Dhanushree M Y" userId="543c32cd94388fe7" providerId="LiveId" clId="{530696F2-C35A-4482-BE6F-5E79894226A1}" dt="2024-01-06T05:47:01.287" v="2929"/>
          <ac:spMkLst>
            <pc:docMk/>
            <pc:sldMk cId="1675023840" sldId="358"/>
            <ac:spMk id="513" creationId="{FE6C1F9D-3CF2-AD99-4223-D74CE2899F71}"/>
          </ac:spMkLst>
        </pc:spChg>
        <pc:spChg chg="mod">
          <ac:chgData name="Dhanushree M Y" userId="543c32cd94388fe7" providerId="LiveId" clId="{530696F2-C35A-4482-BE6F-5E79894226A1}" dt="2024-01-06T05:47:01.287" v="2929"/>
          <ac:spMkLst>
            <pc:docMk/>
            <pc:sldMk cId="1675023840" sldId="358"/>
            <ac:spMk id="514" creationId="{C7023F17-57FF-4491-58DE-3E39E168B985}"/>
          </ac:spMkLst>
        </pc:spChg>
        <pc:spChg chg="mod">
          <ac:chgData name="Dhanushree M Y" userId="543c32cd94388fe7" providerId="LiveId" clId="{530696F2-C35A-4482-BE6F-5E79894226A1}" dt="2024-01-06T05:47:01.287" v="2929"/>
          <ac:spMkLst>
            <pc:docMk/>
            <pc:sldMk cId="1675023840" sldId="358"/>
            <ac:spMk id="515" creationId="{C7480EC4-A207-A750-9B9B-64A722A0EEA3}"/>
          </ac:spMkLst>
        </pc:spChg>
        <pc:spChg chg="mod">
          <ac:chgData name="Dhanushree M Y" userId="543c32cd94388fe7" providerId="LiveId" clId="{530696F2-C35A-4482-BE6F-5E79894226A1}" dt="2024-01-06T05:47:01.287" v="2929"/>
          <ac:spMkLst>
            <pc:docMk/>
            <pc:sldMk cId="1675023840" sldId="358"/>
            <ac:spMk id="516" creationId="{4E729169-EB92-BDA0-36E2-2F99F69E58B3}"/>
          </ac:spMkLst>
        </pc:spChg>
        <pc:spChg chg="mod">
          <ac:chgData name="Dhanushree M Y" userId="543c32cd94388fe7" providerId="LiveId" clId="{530696F2-C35A-4482-BE6F-5E79894226A1}" dt="2024-01-06T05:47:01.287" v="2929"/>
          <ac:spMkLst>
            <pc:docMk/>
            <pc:sldMk cId="1675023840" sldId="358"/>
            <ac:spMk id="517" creationId="{6B8C1559-DF37-9FD4-E70C-B76CA6F8D437}"/>
          </ac:spMkLst>
        </pc:spChg>
        <pc:spChg chg="mod">
          <ac:chgData name="Dhanushree M Y" userId="543c32cd94388fe7" providerId="LiveId" clId="{530696F2-C35A-4482-BE6F-5E79894226A1}" dt="2024-01-06T05:47:01.287" v="2929"/>
          <ac:spMkLst>
            <pc:docMk/>
            <pc:sldMk cId="1675023840" sldId="358"/>
            <ac:spMk id="518" creationId="{7FBDF9A7-DB03-037F-2881-977A227A0082}"/>
          </ac:spMkLst>
        </pc:spChg>
        <pc:spChg chg="mod">
          <ac:chgData name="Dhanushree M Y" userId="543c32cd94388fe7" providerId="LiveId" clId="{530696F2-C35A-4482-BE6F-5E79894226A1}" dt="2024-01-06T05:47:01.287" v="2929"/>
          <ac:spMkLst>
            <pc:docMk/>
            <pc:sldMk cId="1675023840" sldId="358"/>
            <ac:spMk id="519" creationId="{4FB71526-8D30-61C3-40AC-7CDE87A9EB18}"/>
          </ac:spMkLst>
        </pc:spChg>
        <pc:spChg chg="mod">
          <ac:chgData name="Dhanushree M Y" userId="543c32cd94388fe7" providerId="LiveId" clId="{530696F2-C35A-4482-BE6F-5E79894226A1}" dt="2024-01-06T05:47:01.287" v="2929"/>
          <ac:spMkLst>
            <pc:docMk/>
            <pc:sldMk cId="1675023840" sldId="358"/>
            <ac:spMk id="520" creationId="{95948B10-BC70-9CB9-D9B2-640D1160A7A2}"/>
          </ac:spMkLst>
        </pc:spChg>
        <pc:spChg chg="mod">
          <ac:chgData name="Dhanushree M Y" userId="543c32cd94388fe7" providerId="LiveId" clId="{530696F2-C35A-4482-BE6F-5E79894226A1}" dt="2024-01-06T05:47:01.287" v="2929"/>
          <ac:spMkLst>
            <pc:docMk/>
            <pc:sldMk cId="1675023840" sldId="358"/>
            <ac:spMk id="521" creationId="{B0C6255A-9BD8-BABA-2660-FA1A61A56244}"/>
          </ac:spMkLst>
        </pc:spChg>
        <pc:spChg chg="mod">
          <ac:chgData name="Dhanushree M Y" userId="543c32cd94388fe7" providerId="LiveId" clId="{530696F2-C35A-4482-BE6F-5E79894226A1}" dt="2024-01-06T05:47:01.287" v="2929"/>
          <ac:spMkLst>
            <pc:docMk/>
            <pc:sldMk cId="1675023840" sldId="358"/>
            <ac:spMk id="522" creationId="{01195E94-76FF-FE0C-C446-3DF8497C2A97}"/>
          </ac:spMkLst>
        </pc:spChg>
        <pc:spChg chg="mod">
          <ac:chgData name="Dhanushree M Y" userId="543c32cd94388fe7" providerId="LiveId" clId="{530696F2-C35A-4482-BE6F-5E79894226A1}" dt="2024-01-06T05:47:01.287" v="2929"/>
          <ac:spMkLst>
            <pc:docMk/>
            <pc:sldMk cId="1675023840" sldId="358"/>
            <ac:spMk id="523" creationId="{5D633F2E-A6E9-8892-307A-BFFE69F02F84}"/>
          </ac:spMkLst>
        </pc:spChg>
        <pc:spChg chg="mod">
          <ac:chgData name="Dhanushree M Y" userId="543c32cd94388fe7" providerId="LiveId" clId="{530696F2-C35A-4482-BE6F-5E79894226A1}" dt="2024-01-06T05:47:01.287" v="2929"/>
          <ac:spMkLst>
            <pc:docMk/>
            <pc:sldMk cId="1675023840" sldId="358"/>
            <ac:spMk id="524" creationId="{8623B767-90B9-3735-1BD4-3B988A73DCAD}"/>
          </ac:spMkLst>
        </pc:spChg>
        <pc:spChg chg="mod">
          <ac:chgData name="Dhanushree M Y" userId="543c32cd94388fe7" providerId="LiveId" clId="{530696F2-C35A-4482-BE6F-5E79894226A1}" dt="2024-01-06T05:47:01.287" v="2929"/>
          <ac:spMkLst>
            <pc:docMk/>
            <pc:sldMk cId="1675023840" sldId="358"/>
            <ac:spMk id="525" creationId="{DE8A4089-8CDF-E027-94DE-06630EE4151E}"/>
          </ac:spMkLst>
        </pc:spChg>
        <pc:spChg chg="mod">
          <ac:chgData name="Dhanushree M Y" userId="543c32cd94388fe7" providerId="LiveId" clId="{530696F2-C35A-4482-BE6F-5E79894226A1}" dt="2024-01-06T05:47:01.287" v="2929"/>
          <ac:spMkLst>
            <pc:docMk/>
            <pc:sldMk cId="1675023840" sldId="358"/>
            <ac:spMk id="526" creationId="{A2CF0F07-B92A-9D94-B83C-AA8ED6DFABF5}"/>
          </ac:spMkLst>
        </pc:spChg>
        <pc:spChg chg="mod">
          <ac:chgData name="Dhanushree M Y" userId="543c32cd94388fe7" providerId="LiveId" clId="{530696F2-C35A-4482-BE6F-5E79894226A1}" dt="2024-01-06T05:47:01.287" v="2929"/>
          <ac:spMkLst>
            <pc:docMk/>
            <pc:sldMk cId="1675023840" sldId="358"/>
            <ac:spMk id="527" creationId="{2CA58F90-D3CF-19FF-0F41-990C443C7B76}"/>
          </ac:spMkLst>
        </pc:spChg>
        <pc:spChg chg="mod">
          <ac:chgData name="Dhanushree M Y" userId="543c32cd94388fe7" providerId="LiveId" clId="{530696F2-C35A-4482-BE6F-5E79894226A1}" dt="2024-01-06T05:47:01.287" v="2929"/>
          <ac:spMkLst>
            <pc:docMk/>
            <pc:sldMk cId="1675023840" sldId="358"/>
            <ac:spMk id="528" creationId="{387E040C-1C9E-BF51-394D-BE3BCA21426A}"/>
          </ac:spMkLst>
        </pc:spChg>
        <pc:spChg chg="mod">
          <ac:chgData name="Dhanushree M Y" userId="543c32cd94388fe7" providerId="LiveId" clId="{530696F2-C35A-4482-BE6F-5E79894226A1}" dt="2024-01-06T05:47:01.287" v="2929"/>
          <ac:spMkLst>
            <pc:docMk/>
            <pc:sldMk cId="1675023840" sldId="358"/>
            <ac:spMk id="529" creationId="{087F08C4-B7A6-F40C-5C81-A8041AA48E77}"/>
          </ac:spMkLst>
        </pc:spChg>
        <pc:spChg chg="mod">
          <ac:chgData name="Dhanushree M Y" userId="543c32cd94388fe7" providerId="LiveId" clId="{530696F2-C35A-4482-BE6F-5E79894226A1}" dt="2024-01-06T05:47:01.287" v="2929"/>
          <ac:spMkLst>
            <pc:docMk/>
            <pc:sldMk cId="1675023840" sldId="358"/>
            <ac:spMk id="530" creationId="{5E7BB5A1-F41E-6EAD-EB30-D1197225A998}"/>
          </ac:spMkLst>
        </pc:spChg>
        <pc:spChg chg="mod">
          <ac:chgData name="Dhanushree M Y" userId="543c32cd94388fe7" providerId="LiveId" clId="{530696F2-C35A-4482-BE6F-5E79894226A1}" dt="2024-01-06T05:47:01.287" v="2929"/>
          <ac:spMkLst>
            <pc:docMk/>
            <pc:sldMk cId="1675023840" sldId="358"/>
            <ac:spMk id="531" creationId="{7D535A80-1B98-7467-C82C-B1B12A4F08FA}"/>
          </ac:spMkLst>
        </pc:spChg>
        <pc:spChg chg="mod">
          <ac:chgData name="Dhanushree M Y" userId="543c32cd94388fe7" providerId="LiveId" clId="{530696F2-C35A-4482-BE6F-5E79894226A1}" dt="2024-01-06T05:47:01.287" v="2929"/>
          <ac:spMkLst>
            <pc:docMk/>
            <pc:sldMk cId="1675023840" sldId="358"/>
            <ac:spMk id="532" creationId="{D404353F-6FA8-2E2E-2165-289BA0106312}"/>
          </ac:spMkLst>
        </pc:spChg>
        <pc:spChg chg="mod">
          <ac:chgData name="Dhanushree M Y" userId="543c32cd94388fe7" providerId="LiveId" clId="{530696F2-C35A-4482-BE6F-5E79894226A1}" dt="2024-01-06T05:47:01.287" v="2929"/>
          <ac:spMkLst>
            <pc:docMk/>
            <pc:sldMk cId="1675023840" sldId="358"/>
            <ac:spMk id="533" creationId="{3730EE59-81E1-1E24-962F-1F4B8750E1F1}"/>
          </ac:spMkLst>
        </pc:spChg>
        <pc:spChg chg="mod">
          <ac:chgData name="Dhanushree M Y" userId="543c32cd94388fe7" providerId="LiveId" clId="{530696F2-C35A-4482-BE6F-5E79894226A1}" dt="2024-01-06T05:47:01.287" v="2929"/>
          <ac:spMkLst>
            <pc:docMk/>
            <pc:sldMk cId="1675023840" sldId="358"/>
            <ac:spMk id="534" creationId="{46A20FB2-E73A-9E57-A14B-82D718B42C0D}"/>
          </ac:spMkLst>
        </pc:spChg>
        <pc:spChg chg="mod">
          <ac:chgData name="Dhanushree M Y" userId="543c32cd94388fe7" providerId="LiveId" clId="{530696F2-C35A-4482-BE6F-5E79894226A1}" dt="2024-01-06T05:47:01.287" v="2929"/>
          <ac:spMkLst>
            <pc:docMk/>
            <pc:sldMk cId="1675023840" sldId="358"/>
            <ac:spMk id="535" creationId="{BBAE4C52-ED06-F940-8D6B-03C78A626528}"/>
          </ac:spMkLst>
        </pc:spChg>
        <pc:spChg chg="mod">
          <ac:chgData name="Dhanushree M Y" userId="543c32cd94388fe7" providerId="LiveId" clId="{530696F2-C35A-4482-BE6F-5E79894226A1}" dt="2024-01-06T05:47:01.287" v="2929"/>
          <ac:spMkLst>
            <pc:docMk/>
            <pc:sldMk cId="1675023840" sldId="358"/>
            <ac:spMk id="536" creationId="{5ECA5EA7-62A8-D007-EF65-D2D9B7AD0FE7}"/>
          </ac:spMkLst>
        </pc:spChg>
        <pc:spChg chg="mod">
          <ac:chgData name="Dhanushree M Y" userId="543c32cd94388fe7" providerId="LiveId" clId="{530696F2-C35A-4482-BE6F-5E79894226A1}" dt="2024-01-06T05:47:01.287" v="2929"/>
          <ac:spMkLst>
            <pc:docMk/>
            <pc:sldMk cId="1675023840" sldId="358"/>
            <ac:spMk id="537" creationId="{97E1614F-E8B2-B2AA-8E2B-B5D3EB034158}"/>
          </ac:spMkLst>
        </pc:spChg>
        <pc:spChg chg="mod">
          <ac:chgData name="Dhanushree M Y" userId="543c32cd94388fe7" providerId="LiveId" clId="{530696F2-C35A-4482-BE6F-5E79894226A1}" dt="2024-01-06T05:47:01.287" v="2929"/>
          <ac:spMkLst>
            <pc:docMk/>
            <pc:sldMk cId="1675023840" sldId="358"/>
            <ac:spMk id="538" creationId="{3C0A08F5-42BA-EB6B-2093-62CBFEA228AC}"/>
          </ac:spMkLst>
        </pc:spChg>
        <pc:spChg chg="mod">
          <ac:chgData name="Dhanushree M Y" userId="543c32cd94388fe7" providerId="LiveId" clId="{530696F2-C35A-4482-BE6F-5E79894226A1}" dt="2024-01-06T05:47:01.287" v="2929"/>
          <ac:spMkLst>
            <pc:docMk/>
            <pc:sldMk cId="1675023840" sldId="358"/>
            <ac:spMk id="539" creationId="{954CC9FE-85A1-B7F7-B1DC-89A8F93A1845}"/>
          </ac:spMkLst>
        </pc:spChg>
        <pc:spChg chg="mod">
          <ac:chgData name="Dhanushree M Y" userId="543c32cd94388fe7" providerId="LiveId" clId="{530696F2-C35A-4482-BE6F-5E79894226A1}" dt="2024-01-06T05:47:01.287" v="2929"/>
          <ac:spMkLst>
            <pc:docMk/>
            <pc:sldMk cId="1675023840" sldId="358"/>
            <ac:spMk id="540" creationId="{F2421938-5777-B8CC-AFFD-862045CDC935}"/>
          </ac:spMkLst>
        </pc:spChg>
        <pc:spChg chg="mod">
          <ac:chgData name="Dhanushree M Y" userId="543c32cd94388fe7" providerId="LiveId" clId="{530696F2-C35A-4482-BE6F-5E79894226A1}" dt="2024-01-06T05:47:01.287" v="2929"/>
          <ac:spMkLst>
            <pc:docMk/>
            <pc:sldMk cId="1675023840" sldId="358"/>
            <ac:spMk id="541" creationId="{1EAF6060-E7E0-B6F1-5E3B-BE71D7920437}"/>
          </ac:spMkLst>
        </pc:spChg>
        <pc:spChg chg="mod">
          <ac:chgData name="Dhanushree M Y" userId="543c32cd94388fe7" providerId="LiveId" clId="{530696F2-C35A-4482-BE6F-5E79894226A1}" dt="2024-01-06T05:47:01.287" v="2929"/>
          <ac:spMkLst>
            <pc:docMk/>
            <pc:sldMk cId="1675023840" sldId="358"/>
            <ac:spMk id="542" creationId="{43C1B675-670C-5724-D9EE-FAEF343413F5}"/>
          </ac:spMkLst>
        </pc:spChg>
        <pc:spChg chg="mod">
          <ac:chgData name="Dhanushree M Y" userId="543c32cd94388fe7" providerId="LiveId" clId="{530696F2-C35A-4482-BE6F-5E79894226A1}" dt="2024-01-06T05:47:01.287" v="2929"/>
          <ac:spMkLst>
            <pc:docMk/>
            <pc:sldMk cId="1675023840" sldId="358"/>
            <ac:spMk id="543" creationId="{59DA0926-D568-E3F7-FE93-22852140B100}"/>
          </ac:spMkLst>
        </pc:spChg>
        <pc:spChg chg="mod">
          <ac:chgData name="Dhanushree M Y" userId="543c32cd94388fe7" providerId="LiveId" clId="{530696F2-C35A-4482-BE6F-5E79894226A1}" dt="2024-01-06T05:47:01.287" v="2929"/>
          <ac:spMkLst>
            <pc:docMk/>
            <pc:sldMk cId="1675023840" sldId="358"/>
            <ac:spMk id="544" creationId="{DCE8F003-9FF5-9128-C80C-A2ABCB35E892}"/>
          </ac:spMkLst>
        </pc:spChg>
        <pc:spChg chg="mod">
          <ac:chgData name="Dhanushree M Y" userId="543c32cd94388fe7" providerId="LiveId" clId="{530696F2-C35A-4482-BE6F-5E79894226A1}" dt="2024-01-06T05:47:01.287" v="2929"/>
          <ac:spMkLst>
            <pc:docMk/>
            <pc:sldMk cId="1675023840" sldId="358"/>
            <ac:spMk id="545" creationId="{678F2055-A347-F5C4-B50A-B8B94A264C49}"/>
          </ac:spMkLst>
        </pc:spChg>
        <pc:spChg chg="mod">
          <ac:chgData name="Dhanushree M Y" userId="543c32cd94388fe7" providerId="LiveId" clId="{530696F2-C35A-4482-BE6F-5E79894226A1}" dt="2024-01-06T05:47:01.287" v="2929"/>
          <ac:spMkLst>
            <pc:docMk/>
            <pc:sldMk cId="1675023840" sldId="358"/>
            <ac:spMk id="546" creationId="{745B5A96-5CA4-6D66-6967-E99173DBBD70}"/>
          </ac:spMkLst>
        </pc:spChg>
        <pc:spChg chg="mod">
          <ac:chgData name="Dhanushree M Y" userId="543c32cd94388fe7" providerId="LiveId" clId="{530696F2-C35A-4482-BE6F-5E79894226A1}" dt="2024-01-06T05:47:01.287" v="2929"/>
          <ac:spMkLst>
            <pc:docMk/>
            <pc:sldMk cId="1675023840" sldId="358"/>
            <ac:spMk id="547" creationId="{C4928B4F-2203-BAE8-D5A0-ADB2F9173F01}"/>
          </ac:spMkLst>
        </pc:spChg>
        <pc:spChg chg="mod">
          <ac:chgData name="Dhanushree M Y" userId="543c32cd94388fe7" providerId="LiveId" clId="{530696F2-C35A-4482-BE6F-5E79894226A1}" dt="2024-01-06T05:47:01.287" v="2929"/>
          <ac:spMkLst>
            <pc:docMk/>
            <pc:sldMk cId="1675023840" sldId="358"/>
            <ac:spMk id="548" creationId="{E2040F83-62FC-1615-894D-38DF5600D017}"/>
          </ac:spMkLst>
        </pc:spChg>
        <pc:spChg chg="mod">
          <ac:chgData name="Dhanushree M Y" userId="543c32cd94388fe7" providerId="LiveId" clId="{530696F2-C35A-4482-BE6F-5E79894226A1}" dt="2024-01-06T05:47:01.287" v="2929"/>
          <ac:spMkLst>
            <pc:docMk/>
            <pc:sldMk cId="1675023840" sldId="358"/>
            <ac:spMk id="549" creationId="{E0B26425-4B38-3AE4-B6F1-065510CFBC23}"/>
          </ac:spMkLst>
        </pc:spChg>
        <pc:spChg chg="mod">
          <ac:chgData name="Dhanushree M Y" userId="543c32cd94388fe7" providerId="LiveId" clId="{530696F2-C35A-4482-BE6F-5E79894226A1}" dt="2024-01-06T05:47:01.287" v="2929"/>
          <ac:spMkLst>
            <pc:docMk/>
            <pc:sldMk cId="1675023840" sldId="358"/>
            <ac:spMk id="550" creationId="{413C5F95-CCB4-FD22-5A33-3E2B63FA37BE}"/>
          </ac:spMkLst>
        </pc:spChg>
        <pc:spChg chg="mod">
          <ac:chgData name="Dhanushree M Y" userId="543c32cd94388fe7" providerId="LiveId" clId="{530696F2-C35A-4482-BE6F-5E79894226A1}" dt="2024-01-06T05:47:01.287" v="2929"/>
          <ac:spMkLst>
            <pc:docMk/>
            <pc:sldMk cId="1675023840" sldId="358"/>
            <ac:spMk id="551" creationId="{84A3544E-B0C7-A81F-1BA7-9586F4383FD9}"/>
          </ac:spMkLst>
        </pc:spChg>
        <pc:spChg chg="mod">
          <ac:chgData name="Dhanushree M Y" userId="543c32cd94388fe7" providerId="LiveId" clId="{530696F2-C35A-4482-BE6F-5E79894226A1}" dt="2024-01-06T05:47:01.287" v="2929"/>
          <ac:spMkLst>
            <pc:docMk/>
            <pc:sldMk cId="1675023840" sldId="358"/>
            <ac:spMk id="552" creationId="{AD228F5D-2DB9-61B1-63EC-37BA3938E453}"/>
          </ac:spMkLst>
        </pc:spChg>
        <pc:spChg chg="mod">
          <ac:chgData name="Dhanushree M Y" userId="543c32cd94388fe7" providerId="LiveId" clId="{530696F2-C35A-4482-BE6F-5E79894226A1}" dt="2024-01-06T05:47:01.287" v="2929"/>
          <ac:spMkLst>
            <pc:docMk/>
            <pc:sldMk cId="1675023840" sldId="358"/>
            <ac:spMk id="553" creationId="{A9F03FE2-9123-5FD7-11D4-B7748E7B6FC4}"/>
          </ac:spMkLst>
        </pc:spChg>
        <pc:spChg chg="mod">
          <ac:chgData name="Dhanushree M Y" userId="543c32cd94388fe7" providerId="LiveId" clId="{530696F2-C35A-4482-BE6F-5E79894226A1}" dt="2024-01-06T05:47:01.287" v="2929"/>
          <ac:spMkLst>
            <pc:docMk/>
            <pc:sldMk cId="1675023840" sldId="358"/>
            <ac:spMk id="554" creationId="{EC2688D2-A166-A425-EE93-5A5A2C339E3C}"/>
          </ac:spMkLst>
        </pc:spChg>
        <pc:spChg chg="mod">
          <ac:chgData name="Dhanushree M Y" userId="543c32cd94388fe7" providerId="LiveId" clId="{530696F2-C35A-4482-BE6F-5E79894226A1}" dt="2024-01-06T05:47:01.287" v="2929"/>
          <ac:spMkLst>
            <pc:docMk/>
            <pc:sldMk cId="1675023840" sldId="358"/>
            <ac:spMk id="555" creationId="{B647D1CB-B10D-B7F2-4905-58CFAAF15716}"/>
          </ac:spMkLst>
        </pc:spChg>
        <pc:spChg chg="mod">
          <ac:chgData name="Dhanushree M Y" userId="543c32cd94388fe7" providerId="LiveId" clId="{530696F2-C35A-4482-BE6F-5E79894226A1}" dt="2024-01-06T05:47:01.287" v="2929"/>
          <ac:spMkLst>
            <pc:docMk/>
            <pc:sldMk cId="1675023840" sldId="358"/>
            <ac:spMk id="556" creationId="{77E14EFF-BBB7-257B-7A6F-C0885473D6B5}"/>
          </ac:spMkLst>
        </pc:spChg>
        <pc:spChg chg="mod">
          <ac:chgData name="Dhanushree M Y" userId="543c32cd94388fe7" providerId="LiveId" clId="{530696F2-C35A-4482-BE6F-5E79894226A1}" dt="2024-01-06T05:47:01.287" v="2929"/>
          <ac:spMkLst>
            <pc:docMk/>
            <pc:sldMk cId="1675023840" sldId="358"/>
            <ac:spMk id="557" creationId="{7C0198EF-B7F0-1435-7884-824A701BBCE3}"/>
          </ac:spMkLst>
        </pc:spChg>
        <pc:spChg chg="mod">
          <ac:chgData name="Dhanushree M Y" userId="543c32cd94388fe7" providerId="LiveId" clId="{530696F2-C35A-4482-BE6F-5E79894226A1}" dt="2024-01-06T05:47:01.287" v="2929"/>
          <ac:spMkLst>
            <pc:docMk/>
            <pc:sldMk cId="1675023840" sldId="358"/>
            <ac:spMk id="558" creationId="{540ABA79-D5B5-CAEC-CB72-204975389902}"/>
          </ac:spMkLst>
        </pc:spChg>
        <pc:spChg chg="mod">
          <ac:chgData name="Dhanushree M Y" userId="543c32cd94388fe7" providerId="LiveId" clId="{530696F2-C35A-4482-BE6F-5E79894226A1}" dt="2024-01-06T05:47:01.287" v="2929"/>
          <ac:spMkLst>
            <pc:docMk/>
            <pc:sldMk cId="1675023840" sldId="358"/>
            <ac:spMk id="559" creationId="{6AA0D2E3-EDA3-4CC0-FF30-7C4603B49AD3}"/>
          </ac:spMkLst>
        </pc:spChg>
        <pc:spChg chg="mod">
          <ac:chgData name="Dhanushree M Y" userId="543c32cd94388fe7" providerId="LiveId" clId="{530696F2-C35A-4482-BE6F-5E79894226A1}" dt="2024-01-06T05:47:01.287" v="2929"/>
          <ac:spMkLst>
            <pc:docMk/>
            <pc:sldMk cId="1675023840" sldId="358"/>
            <ac:spMk id="560" creationId="{F3BD103C-D962-897A-AB93-F80F3D2DF385}"/>
          </ac:spMkLst>
        </pc:spChg>
        <pc:spChg chg="mod">
          <ac:chgData name="Dhanushree M Y" userId="543c32cd94388fe7" providerId="LiveId" clId="{530696F2-C35A-4482-BE6F-5E79894226A1}" dt="2024-01-06T05:47:01.287" v="2929"/>
          <ac:spMkLst>
            <pc:docMk/>
            <pc:sldMk cId="1675023840" sldId="358"/>
            <ac:spMk id="561" creationId="{288F5410-7F5D-E021-9398-9A08E9B1995D}"/>
          </ac:spMkLst>
        </pc:spChg>
        <pc:spChg chg="mod">
          <ac:chgData name="Dhanushree M Y" userId="543c32cd94388fe7" providerId="LiveId" clId="{530696F2-C35A-4482-BE6F-5E79894226A1}" dt="2024-01-06T05:47:01.287" v="2929"/>
          <ac:spMkLst>
            <pc:docMk/>
            <pc:sldMk cId="1675023840" sldId="358"/>
            <ac:spMk id="562" creationId="{BC495061-CC65-8EB7-8206-ED8B2081EBCA}"/>
          </ac:spMkLst>
        </pc:spChg>
        <pc:spChg chg="mod">
          <ac:chgData name="Dhanushree M Y" userId="543c32cd94388fe7" providerId="LiveId" clId="{530696F2-C35A-4482-BE6F-5E79894226A1}" dt="2024-01-06T05:47:01.287" v="2929"/>
          <ac:spMkLst>
            <pc:docMk/>
            <pc:sldMk cId="1675023840" sldId="358"/>
            <ac:spMk id="563" creationId="{7F6F15EE-520B-B9BB-D4AE-60E8F2E8CC8E}"/>
          </ac:spMkLst>
        </pc:spChg>
        <pc:spChg chg="mod">
          <ac:chgData name="Dhanushree M Y" userId="543c32cd94388fe7" providerId="LiveId" clId="{530696F2-C35A-4482-BE6F-5E79894226A1}" dt="2024-01-06T05:47:01.287" v="2929"/>
          <ac:spMkLst>
            <pc:docMk/>
            <pc:sldMk cId="1675023840" sldId="358"/>
            <ac:spMk id="564" creationId="{693C397F-3267-2388-094C-F139118A3DBF}"/>
          </ac:spMkLst>
        </pc:spChg>
        <pc:spChg chg="mod">
          <ac:chgData name="Dhanushree M Y" userId="543c32cd94388fe7" providerId="LiveId" clId="{530696F2-C35A-4482-BE6F-5E79894226A1}" dt="2024-01-06T05:47:01.287" v="2929"/>
          <ac:spMkLst>
            <pc:docMk/>
            <pc:sldMk cId="1675023840" sldId="358"/>
            <ac:spMk id="565" creationId="{23567A17-C84C-4AEB-ED75-57529105ACD0}"/>
          </ac:spMkLst>
        </pc:spChg>
        <pc:spChg chg="mod">
          <ac:chgData name="Dhanushree M Y" userId="543c32cd94388fe7" providerId="LiveId" clId="{530696F2-C35A-4482-BE6F-5E79894226A1}" dt="2024-01-06T05:47:01.287" v="2929"/>
          <ac:spMkLst>
            <pc:docMk/>
            <pc:sldMk cId="1675023840" sldId="358"/>
            <ac:spMk id="566" creationId="{F858ED93-DF75-22AF-ACA1-FE69A28A55F6}"/>
          </ac:spMkLst>
        </pc:spChg>
        <pc:spChg chg="mod">
          <ac:chgData name="Dhanushree M Y" userId="543c32cd94388fe7" providerId="LiveId" clId="{530696F2-C35A-4482-BE6F-5E79894226A1}" dt="2024-01-06T05:47:01.287" v="2929"/>
          <ac:spMkLst>
            <pc:docMk/>
            <pc:sldMk cId="1675023840" sldId="358"/>
            <ac:spMk id="567" creationId="{6FC6686E-CC6C-C53A-F707-72492ABC249A}"/>
          </ac:spMkLst>
        </pc:spChg>
        <pc:spChg chg="mod">
          <ac:chgData name="Dhanushree M Y" userId="543c32cd94388fe7" providerId="LiveId" clId="{530696F2-C35A-4482-BE6F-5E79894226A1}" dt="2024-01-06T05:47:01.287" v="2929"/>
          <ac:spMkLst>
            <pc:docMk/>
            <pc:sldMk cId="1675023840" sldId="358"/>
            <ac:spMk id="568" creationId="{E77E0BA2-51F1-C51C-B276-361849B87C02}"/>
          </ac:spMkLst>
        </pc:spChg>
        <pc:spChg chg="mod">
          <ac:chgData name="Dhanushree M Y" userId="543c32cd94388fe7" providerId="LiveId" clId="{530696F2-C35A-4482-BE6F-5E79894226A1}" dt="2024-01-06T05:47:01.287" v="2929"/>
          <ac:spMkLst>
            <pc:docMk/>
            <pc:sldMk cId="1675023840" sldId="358"/>
            <ac:spMk id="569" creationId="{9BC2F86A-242B-11EC-ACCC-5D5C2C2E4100}"/>
          </ac:spMkLst>
        </pc:spChg>
        <pc:spChg chg="mod">
          <ac:chgData name="Dhanushree M Y" userId="543c32cd94388fe7" providerId="LiveId" clId="{530696F2-C35A-4482-BE6F-5E79894226A1}" dt="2024-01-06T05:47:01.287" v="2929"/>
          <ac:spMkLst>
            <pc:docMk/>
            <pc:sldMk cId="1675023840" sldId="358"/>
            <ac:spMk id="570" creationId="{FAE941FC-72FC-DF34-393D-96B0AF6CF7CC}"/>
          </ac:spMkLst>
        </pc:spChg>
        <pc:spChg chg="mod">
          <ac:chgData name="Dhanushree M Y" userId="543c32cd94388fe7" providerId="LiveId" clId="{530696F2-C35A-4482-BE6F-5E79894226A1}" dt="2024-01-06T05:47:01.287" v="2929"/>
          <ac:spMkLst>
            <pc:docMk/>
            <pc:sldMk cId="1675023840" sldId="358"/>
            <ac:spMk id="571" creationId="{404EEF29-C5C5-19AB-0708-1DB5C1B76A8E}"/>
          </ac:spMkLst>
        </pc:spChg>
        <pc:spChg chg="mod">
          <ac:chgData name="Dhanushree M Y" userId="543c32cd94388fe7" providerId="LiveId" clId="{530696F2-C35A-4482-BE6F-5E79894226A1}" dt="2024-01-06T05:47:01.287" v="2929"/>
          <ac:spMkLst>
            <pc:docMk/>
            <pc:sldMk cId="1675023840" sldId="358"/>
            <ac:spMk id="572" creationId="{8E41E977-C5B5-49C4-0B58-444A60158725}"/>
          </ac:spMkLst>
        </pc:spChg>
        <pc:spChg chg="mod">
          <ac:chgData name="Dhanushree M Y" userId="543c32cd94388fe7" providerId="LiveId" clId="{530696F2-C35A-4482-BE6F-5E79894226A1}" dt="2024-01-06T05:47:01.287" v="2929"/>
          <ac:spMkLst>
            <pc:docMk/>
            <pc:sldMk cId="1675023840" sldId="358"/>
            <ac:spMk id="573" creationId="{90712807-6238-413C-E8CD-A7EFEAC57738}"/>
          </ac:spMkLst>
        </pc:spChg>
        <pc:spChg chg="mod">
          <ac:chgData name="Dhanushree M Y" userId="543c32cd94388fe7" providerId="LiveId" clId="{530696F2-C35A-4482-BE6F-5E79894226A1}" dt="2024-01-06T05:47:01.287" v="2929"/>
          <ac:spMkLst>
            <pc:docMk/>
            <pc:sldMk cId="1675023840" sldId="358"/>
            <ac:spMk id="574" creationId="{776FF9F0-8E61-C2E5-9253-CEA4F460B34A}"/>
          </ac:spMkLst>
        </pc:spChg>
        <pc:spChg chg="mod">
          <ac:chgData name="Dhanushree M Y" userId="543c32cd94388fe7" providerId="LiveId" clId="{530696F2-C35A-4482-BE6F-5E79894226A1}" dt="2024-01-06T05:47:01.287" v="2929"/>
          <ac:spMkLst>
            <pc:docMk/>
            <pc:sldMk cId="1675023840" sldId="358"/>
            <ac:spMk id="575" creationId="{DD94755A-EF8E-9016-6A58-36DFB9994B5D}"/>
          </ac:spMkLst>
        </pc:spChg>
        <pc:spChg chg="mod">
          <ac:chgData name="Dhanushree M Y" userId="543c32cd94388fe7" providerId="LiveId" clId="{530696F2-C35A-4482-BE6F-5E79894226A1}" dt="2024-01-06T05:47:01.287" v="2929"/>
          <ac:spMkLst>
            <pc:docMk/>
            <pc:sldMk cId="1675023840" sldId="358"/>
            <ac:spMk id="576" creationId="{0C8DF3A5-9EBC-8429-FA44-4E4D800F7E5E}"/>
          </ac:spMkLst>
        </pc:spChg>
        <pc:spChg chg="mod">
          <ac:chgData name="Dhanushree M Y" userId="543c32cd94388fe7" providerId="LiveId" clId="{530696F2-C35A-4482-BE6F-5E79894226A1}" dt="2024-01-06T05:47:01.287" v="2929"/>
          <ac:spMkLst>
            <pc:docMk/>
            <pc:sldMk cId="1675023840" sldId="358"/>
            <ac:spMk id="577" creationId="{405388D4-08FC-C9B2-4044-E42D0F39CFDF}"/>
          </ac:spMkLst>
        </pc:spChg>
        <pc:spChg chg="mod">
          <ac:chgData name="Dhanushree M Y" userId="543c32cd94388fe7" providerId="LiveId" clId="{530696F2-C35A-4482-BE6F-5E79894226A1}" dt="2024-01-06T05:47:01.287" v="2929"/>
          <ac:spMkLst>
            <pc:docMk/>
            <pc:sldMk cId="1675023840" sldId="358"/>
            <ac:spMk id="578" creationId="{87D33E37-108A-7A29-6622-CC5B853B53E9}"/>
          </ac:spMkLst>
        </pc:spChg>
        <pc:spChg chg="mod">
          <ac:chgData name="Dhanushree M Y" userId="543c32cd94388fe7" providerId="LiveId" clId="{530696F2-C35A-4482-BE6F-5E79894226A1}" dt="2024-01-06T05:47:01.287" v="2929"/>
          <ac:spMkLst>
            <pc:docMk/>
            <pc:sldMk cId="1675023840" sldId="358"/>
            <ac:spMk id="579" creationId="{91BD87B7-3C37-BC6B-863F-20592B2C2F1B}"/>
          </ac:spMkLst>
        </pc:spChg>
        <pc:spChg chg="mod">
          <ac:chgData name="Dhanushree M Y" userId="543c32cd94388fe7" providerId="LiveId" clId="{530696F2-C35A-4482-BE6F-5E79894226A1}" dt="2024-01-06T05:47:01.287" v="2929"/>
          <ac:spMkLst>
            <pc:docMk/>
            <pc:sldMk cId="1675023840" sldId="358"/>
            <ac:spMk id="580" creationId="{F9E355C5-7FAD-365D-B1C3-0388448B418F}"/>
          </ac:spMkLst>
        </pc:spChg>
        <pc:spChg chg="mod">
          <ac:chgData name="Dhanushree M Y" userId="543c32cd94388fe7" providerId="LiveId" clId="{530696F2-C35A-4482-BE6F-5E79894226A1}" dt="2024-01-06T05:47:01.287" v="2929"/>
          <ac:spMkLst>
            <pc:docMk/>
            <pc:sldMk cId="1675023840" sldId="358"/>
            <ac:spMk id="581" creationId="{09696AD3-5FD7-78F7-7B8B-14170C74F8A4}"/>
          </ac:spMkLst>
        </pc:spChg>
        <pc:spChg chg="mod">
          <ac:chgData name="Dhanushree M Y" userId="543c32cd94388fe7" providerId="LiveId" clId="{530696F2-C35A-4482-BE6F-5E79894226A1}" dt="2024-01-06T05:47:01.287" v="2929"/>
          <ac:spMkLst>
            <pc:docMk/>
            <pc:sldMk cId="1675023840" sldId="358"/>
            <ac:spMk id="582" creationId="{8E283238-8521-FB5F-EBD1-FD771319BC27}"/>
          </ac:spMkLst>
        </pc:spChg>
        <pc:spChg chg="mod">
          <ac:chgData name="Dhanushree M Y" userId="543c32cd94388fe7" providerId="LiveId" clId="{530696F2-C35A-4482-BE6F-5E79894226A1}" dt="2024-01-06T05:47:01.287" v="2929"/>
          <ac:spMkLst>
            <pc:docMk/>
            <pc:sldMk cId="1675023840" sldId="358"/>
            <ac:spMk id="583" creationId="{697DDE94-14B2-61F9-4425-325F95746D22}"/>
          </ac:spMkLst>
        </pc:spChg>
        <pc:spChg chg="mod">
          <ac:chgData name="Dhanushree M Y" userId="543c32cd94388fe7" providerId="LiveId" clId="{530696F2-C35A-4482-BE6F-5E79894226A1}" dt="2024-01-06T05:47:01.287" v="2929"/>
          <ac:spMkLst>
            <pc:docMk/>
            <pc:sldMk cId="1675023840" sldId="358"/>
            <ac:spMk id="584" creationId="{F86717B2-E2FB-3276-92B3-0701382B7220}"/>
          </ac:spMkLst>
        </pc:spChg>
        <pc:spChg chg="mod">
          <ac:chgData name="Dhanushree M Y" userId="543c32cd94388fe7" providerId="LiveId" clId="{530696F2-C35A-4482-BE6F-5E79894226A1}" dt="2024-01-06T05:47:01.287" v="2929"/>
          <ac:spMkLst>
            <pc:docMk/>
            <pc:sldMk cId="1675023840" sldId="358"/>
            <ac:spMk id="585" creationId="{FFA0F061-4008-C3CE-558A-28BF3B71AB51}"/>
          </ac:spMkLst>
        </pc:spChg>
        <pc:spChg chg="mod">
          <ac:chgData name="Dhanushree M Y" userId="543c32cd94388fe7" providerId="LiveId" clId="{530696F2-C35A-4482-BE6F-5E79894226A1}" dt="2024-01-06T05:47:01.287" v="2929"/>
          <ac:spMkLst>
            <pc:docMk/>
            <pc:sldMk cId="1675023840" sldId="358"/>
            <ac:spMk id="586" creationId="{36845BA2-BA11-D0B6-7535-AF579D1DE8A0}"/>
          </ac:spMkLst>
        </pc:spChg>
        <pc:spChg chg="mod">
          <ac:chgData name="Dhanushree M Y" userId="543c32cd94388fe7" providerId="LiveId" clId="{530696F2-C35A-4482-BE6F-5E79894226A1}" dt="2024-01-06T05:47:01.287" v="2929"/>
          <ac:spMkLst>
            <pc:docMk/>
            <pc:sldMk cId="1675023840" sldId="358"/>
            <ac:spMk id="587" creationId="{E27A688D-02BD-0D01-F1CA-8EBE63B0ABC7}"/>
          </ac:spMkLst>
        </pc:spChg>
        <pc:spChg chg="mod">
          <ac:chgData name="Dhanushree M Y" userId="543c32cd94388fe7" providerId="LiveId" clId="{530696F2-C35A-4482-BE6F-5E79894226A1}" dt="2024-01-06T05:47:01.287" v="2929"/>
          <ac:spMkLst>
            <pc:docMk/>
            <pc:sldMk cId="1675023840" sldId="358"/>
            <ac:spMk id="588" creationId="{54AF9274-1DEE-0A1F-A786-757B7FE368A2}"/>
          </ac:spMkLst>
        </pc:spChg>
        <pc:spChg chg="mod">
          <ac:chgData name="Dhanushree M Y" userId="543c32cd94388fe7" providerId="LiveId" clId="{530696F2-C35A-4482-BE6F-5E79894226A1}" dt="2024-01-06T05:47:01.287" v="2929"/>
          <ac:spMkLst>
            <pc:docMk/>
            <pc:sldMk cId="1675023840" sldId="358"/>
            <ac:spMk id="589" creationId="{A05B968B-D4EB-C944-3DCE-5FD38B3DFDDD}"/>
          </ac:spMkLst>
        </pc:spChg>
        <pc:spChg chg="mod">
          <ac:chgData name="Dhanushree M Y" userId="543c32cd94388fe7" providerId="LiveId" clId="{530696F2-C35A-4482-BE6F-5E79894226A1}" dt="2024-01-06T05:47:01.287" v="2929"/>
          <ac:spMkLst>
            <pc:docMk/>
            <pc:sldMk cId="1675023840" sldId="358"/>
            <ac:spMk id="590" creationId="{2D2BF6D5-0572-755F-3533-8F04FAB0849E}"/>
          </ac:spMkLst>
        </pc:spChg>
        <pc:spChg chg="mod">
          <ac:chgData name="Dhanushree M Y" userId="543c32cd94388fe7" providerId="LiveId" clId="{530696F2-C35A-4482-BE6F-5E79894226A1}" dt="2024-01-06T05:47:01.287" v="2929"/>
          <ac:spMkLst>
            <pc:docMk/>
            <pc:sldMk cId="1675023840" sldId="358"/>
            <ac:spMk id="591" creationId="{3591CE21-01BA-409D-0562-45512FE0712B}"/>
          </ac:spMkLst>
        </pc:spChg>
        <pc:spChg chg="mod">
          <ac:chgData name="Dhanushree M Y" userId="543c32cd94388fe7" providerId="LiveId" clId="{530696F2-C35A-4482-BE6F-5E79894226A1}" dt="2024-01-06T05:47:01.287" v="2929"/>
          <ac:spMkLst>
            <pc:docMk/>
            <pc:sldMk cId="1675023840" sldId="358"/>
            <ac:spMk id="592" creationId="{8C60C302-EA56-5DAB-16EA-BDC2A82FC94A}"/>
          </ac:spMkLst>
        </pc:spChg>
        <pc:spChg chg="mod">
          <ac:chgData name="Dhanushree M Y" userId="543c32cd94388fe7" providerId="LiveId" clId="{530696F2-C35A-4482-BE6F-5E79894226A1}" dt="2024-01-06T05:47:01.287" v="2929"/>
          <ac:spMkLst>
            <pc:docMk/>
            <pc:sldMk cId="1675023840" sldId="358"/>
            <ac:spMk id="593" creationId="{221F158E-E68A-FF37-A06A-9E86E2E88F59}"/>
          </ac:spMkLst>
        </pc:spChg>
        <pc:spChg chg="mod">
          <ac:chgData name="Dhanushree M Y" userId="543c32cd94388fe7" providerId="LiveId" clId="{530696F2-C35A-4482-BE6F-5E79894226A1}" dt="2024-01-06T05:47:01.287" v="2929"/>
          <ac:spMkLst>
            <pc:docMk/>
            <pc:sldMk cId="1675023840" sldId="358"/>
            <ac:spMk id="594" creationId="{E5D01BA6-E3C9-49A6-10B7-8589D38CDB4A}"/>
          </ac:spMkLst>
        </pc:spChg>
        <pc:spChg chg="mod">
          <ac:chgData name="Dhanushree M Y" userId="543c32cd94388fe7" providerId="LiveId" clId="{530696F2-C35A-4482-BE6F-5E79894226A1}" dt="2024-01-06T05:47:01.287" v="2929"/>
          <ac:spMkLst>
            <pc:docMk/>
            <pc:sldMk cId="1675023840" sldId="358"/>
            <ac:spMk id="595" creationId="{A2A0C909-D46D-7CDA-4549-37D3FEDD5D0D}"/>
          </ac:spMkLst>
        </pc:spChg>
        <pc:spChg chg="mod">
          <ac:chgData name="Dhanushree M Y" userId="543c32cd94388fe7" providerId="LiveId" clId="{530696F2-C35A-4482-BE6F-5E79894226A1}" dt="2024-01-06T05:47:01.287" v="2929"/>
          <ac:spMkLst>
            <pc:docMk/>
            <pc:sldMk cId="1675023840" sldId="358"/>
            <ac:spMk id="596" creationId="{B0910747-98E3-AF7C-86B8-86810D4FECF2}"/>
          </ac:spMkLst>
        </pc:spChg>
        <pc:spChg chg="mod">
          <ac:chgData name="Dhanushree M Y" userId="543c32cd94388fe7" providerId="LiveId" clId="{530696F2-C35A-4482-BE6F-5E79894226A1}" dt="2024-01-06T05:47:01.287" v="2929"/>
          <ac:spMkLst>
            <pc:docMk/>
            <pc:sldMk cId="1675023840" sldId="358"/>
            <ac:spMk id="597" creationId="{4DED0859-3D33-93AA-30F0-E9429CBB631F}"/>
          </ac:spMkLst>
        </pc:spChg>
        <pc:spChg chg="mod">
          <ac:chgData name="Dhanushree M Y" userId="543c32cd94388fe7" providerId="LiveId" clId="{530696F2-C35A-4482-BE6F-5E79894226A1}" dt="2024-01-06T05:47:01.287" v="2929"/>
          <ac:spMkLst>
            <pc:docMk/>
            <pc:sldMk cId="1675023840" sldId="358"/>
            <ac:spMk id="598" creationId="{1EF45076-61BF-C8DE-D174-45EFC7BC1EE7}"/>
          </ac:spMkLst>
        </pc:spChg>
        <pc:spChg chg="mod">
          <ac:chgData name="Dhanushree M Y" userId="543c32cd94388fe7" providerId="LiveId" clId="{530696F2-C35A-4482-BE6F-5E79894226A1}" dt="2024-01-06T05:47:01.287" v="2929"/>
          <ac:spMkLst>
            <pc:docMk/>
            <pc:sldMk cId="1675023840" sldId="358"/>
            <ac:spMk id="599" creationId="{0B5841C3-0B87-6DD7-70C0-02A033004FC9}"/>
          </ac:spMkLst>
        </pc:spChg>
        <pc:spChg chg="mod">
          <ac:chgData name="Dhanushree M Y" userId="543c32cd94388fe7" providerId="LiveId" clId="{530696F2-C35A-4482-BE6F-5E79894226A1}" dt="2024-01-06T05:47:01.287" v="2929"/>
          <ac:spMkLst>
            <pc:docMk/>
            <pc:sldMk cId="1675023840" sldId="358"/>
            <ac:spMk id="600" creationId="{C0C56660-EB43-CFEE-0E03-148328796DC2}"/>
          </ac:spMkLst>
        </pc:spChg>
        <pc:spChg chg="mod">
          <ac:chgData name="Dhanushree M Y" userId="543c32cd94388fe7" providerId="LiveId" clId="{530696F2-C35A-4482-BE6F-5E79894226A1}" dt="2024-01-06T05:47:01.287" v="2929"/>
          <ac:spMkLst>
            <pc:docMk/>
            <pc:sldMk cId="1675023840" sldId="358"/>
            <ac:spMk id="601" creationId="{E005B459-CE74-8EF6-95A4-1F09AEB84F57}"/>
          </ac:spMkLst>
        </pc:spChg>
        <pc:spChg chg="mod">
          <ac:chgData name="Dhanushree M Y" userId="543c32cd94388fe7" providerId="LiveId" clId="{530696F2-C35A-4482-BE6F-5E79894226A1}" dt="2024-01-06T05:47:01.287" v="2929"/>
          <ac:spMkLst>
            <pc:docMk/>
            <pc:sldMk cId="1675023840" sldId="358"/>
            <ac:spMk id="602" creationId="{1047BD8B-E5E0-AC96-5655-E46809DF844E}"/>
          </ac:spMkLst>
        </pc:spChg>
        <pc:spChg chg="mod">
          <ac:chgData name="Dhanushree M Y" userId="543c32cd94388fe7" providerId="LiveId" clId="{530696F2-C35A-4482-BE6F-5E79894226A1}" dt="2024-01-06T05:47:01.287" v="2929"/>
          <ac:spMkLst>
            <pc:docMk/>
            <pc:sldMk cId="1675023840" sldId="358"/>
            <ac:spMk id="603" creationId="{2CDFFBC8-AC69-C6F0-F24F-5744248B1C09}"/>
          </ac:spMkLst>
        </pc:spChg>
        <pc:spChg chg="mod">
          <ac:chgData name="Dhanushree M Y" userId="543c32cd94388fe7" providerId="LiveId" clId="{530696F2-C35A-4482-BE6F-5E79894226A1}" dt="2024-01-06T05:47:01.287" v="2929"/>
          <ac:spMkLst>
            <pc:docMk/>
            <pc:sldMk cId="1675023840" sldId="358"/>
            <ac:spMk id="604" creationId="{ACC48A18-90D4-7210-5AB1-BEC6043B9A3D}"/>
          </ac:spMkLst>
        </pc:spChg>
        <pc:spChg chg="mod">
          <ac:chgData name="Dhanushree M Y" userId="543c32cd94388fe7" providerId="LiveId" clId="{530696F2-C35A-4482-BE6F-5E79894226A1}" dt="2024-01-06T05:47:01.287" v="2929"/>
          <ac:spMkLst>
            <pc:docMk/>
            <pc:sldMk cId="1675023840" sldId="358"/>
            <ac:spMk id="605" creationId="{F7ACB85B-C8C6-9D6F-50B1-EDCEF392E284}"/>
          </ac:spMkLst>
        </pc:spChg>
        <pc:spChg chg="mod">
          <ac:chgData name="Dhanushree M Y" userId="543c32cd94388fe7" providerId="LiveId" clId="{530696F2-C35A-4482-BE6F-5E79894226A1}" dt="2024-01-06T05:47:01.287" v="2929"/>
          <ac:spMkLst>
            <pc:docMk/>
            <pc:sldMk cId="1675023840" sldId="358"/>
            <ac:spMk id="606" creationId="{9CF48F37-6D2E-35CB-AAD4-D909A712FAE4}"/>
          </ac:spMkLst>
        </pc:spChg>
        <pc:spChg chg="mod">
          <ac:chgData name="Dhanushree M Y" userId="543c32cd94388fe7" providerId="LiveId" clId="{530696F2-C35A-4482-BE6F-5E79894226A1}" dt="2024-01-06T05:47:01.287" v="2929"/>
          <ac:spMkLst>
            <pc:docMk/>
            <pc:sldMk cId="1675023840" sldId="358"/>
            <ac:spMk id="607" creationId="{B058E265-1EEF-A64C-092B-FCD6A95F12C8}"/>
          </ac:spMkLst>
        </pc:spChg>
        <pc:spChg chg="mod">
          <ac:chgData name="Dhanushree M Y" userId="543c32cd94388fe7" providerId="LiveId" clId="{530696F2-C35A-4482-BE6F-5E79894226A1}" dt="2024-01-06T05:47:01.287" v="2929"/>
          <ac:spMkLst>
            <pc:docMk/>
            <pc:sldMk cId="1675023840" sldId="358"/>
            <ac:spMk id="608" creationId="{507DBFEF-AA7E-2000-18A9-E7137C6BE4D1}"/>
          </ac:spMkLst>
        </pc:spChg>
        <pc:spChg chg="mod">
          <ac:chgData name="Dhanushree M Y" userId="543c32cd94388fe7" providerId="LiveId" clId="{530696F2-C35A-4482-BE6F-5E79894226A1}" dt="2024-01-06T05:47:01.287" v="2929"/>
          <ac:spMkLst>
            <pc:docMk/>
            <pc:sldMk cId="1675023840" sldId="358"/>
            <ac:spMk id="609" creationId="{71DEE982-2AF0-6FA2-51AA-89E31B0D045D}"/>
          </ac:spMkLst>
        </pc:spChg>
        <pc:spChg chg="mod">
          <ac:chgData name="Dhanushree M Y" userId="543c32cd94388fe7" providerId="LiveId" clId="{530696F2-C35A-4482-BE6F-5E79894226A1}" dt="2024-01-06T05:47:01.287" v="2929"/>
          <ac:spMkLst>
            <pc:docMk/>
            <pc:sldMk cId="1675023840" sldId="358"/>
            <ac:spMk id="610" creationId="{BCA125AC-65DB-9963-3B3B-21295E3DC807}"/>
          </ac:spMkLst>
        </pc:spChg>
        <pc:spChg chg="mod">
          <ac:chgData name="Dhanushree M Y" userId="543c32cd94388fe7" providerId="LiveId" clId="{530696F2-C35A-4482-BE6F-5E79894226A1}" dt="2024-01-06T05:47:01.287" v="2929"/>
          <ac:spMkLst>
            <pc:docMk/>
            <pc:sldMk cId="1675023840" sldId="358"/>
            <ac:spMk id="611" creationId="{DFAE4004-E001-5F7D-E897-39789486201F}"/>
          </ac:spMkLst>
        </pc:spChg>
        <pc:spChg chg="mod">
          <ac:chgData name="Dhanushree M Y" userId="543c32cd94388fe7" providerId="LiveId" clId="{530696F2-C35A-4482-BE6F-5E79894226A1}" dt="2024-01-06T05:47:01.287" v="2929"/>
          <ac:spMkLst>
            <pc:docMk/>
            <pc:sldMk cId="1675023840" sldId="358"/>
            <ac:spMk id="612" creationId="{BCE6A312-B721-C9C5-EC16-76F51CAAD74A}"/>
          </ac:spMkLst>
        </pc:spChg>
        <pc:spChg chg="mod">
          <ac:chgData name="Dhanushree M Y" userId="543c32cd94388fe7" providerId="LiveId" clId="{530696F2-C35A-4482-BE6F-5E79894226A1}" dt="2024-01-06T05:47:01.287" v="2929"/>
          <ac:spMkLst>
            <pc:docMk/>
            <pc:sldMk cId="1675023840" sldId="358"/>
            <ac:spMk id="613" creationId="{D701A90C-8AB5-19FB-A357-3590D9AEB9B5}"/>
          </ac:spMkLst>
        </pc:spChg>
        <pc:spChg chg="mod">
          <ac:chgData name="Dhanushree M Y" userId="543c32cd94388fe7" providerId="LiveId" clId="{530696F2-C35A-4482-BE6F-5E79894226A1}" dt="2024-01-06T05:47:01.287" v="2929"/>
          <ac:spMkLst>
            <pc:docMk/>
            <pc:sldMk cId="1675023840" sldId="358"/>
            <ac:spMk id="614" creationId="{115ABC86-F5F7-2E47-B4FF-3DD731900E5D}"/>
          </ac:spMkLst>
        </pc:spChg>
        <pc:spChg chg="mod">
          <ac:chgData name="Dhanushree M Y" userId="543c32cd94388fe7" providerId="LiveId" clId="{530696F2-C35A-4482-BE6F-5E79894226A1}" dt="2024-01-06T05:47:01.287" v="2929"/>
          <ac:spMkLst>
            <pc:docMk/>
            <pc:sldMk cId="1675023840" sldId="358"/>
            <ac:spMk id="615" creationId="{6F9428A2-B889-1214-707A-1EF017754F9D}"/>
          </ac:spMkLst>
        </pc:spChg>
        <pc:spChg chg="mod">
          <ac:chgData name="Dhanushree M Y" userId="543c32cd94388fe7" providerId="LiveId" clId="{530696F2-C35A-4482-BE6F-5E79894226A1}" dt="2024-01-06T05:47:01.287" v="2929"/>
          <ac:spMkLst>
            <pc:docMk/>
            <pc:sldMk cId="1675023840" sldId="358"/>
            <ac:spMk id="616" creationId="{DDA43503-84F9-9F19-987E-B3C1C081770D}"/>
          </ac:spMkLst>
        </pc:spChg>
        <pc:spChg chg="mod">
          <ac:chgData name="Dhanushree M Y" userId="543c32cd94388fe7" providerId="LiveId" clId="{530696F2-C35A-4482-BE6F-5E79894226A1}" dt="2024-01-06T05:47:01.287" v="2929"/>
          <ac:spMkLst>
            <pc:docMk/>
            <pc:sldMk cId="1675023840" sldId="358"/>
            <ac:spMk id="617" creationId="{A675213F-662A-ACBC-69F2-E7B3C3FAE847}"/>
          </ac:spMkLst>
        </pc:spChg>
        <pc:spChg chg="mod">
          <ac:chgData name="Dhanushree M Y" userId="543c32cd94388fe7" providerId="LiveId" clId="{530696F2-C35A-4482-BE6F-5E79894226A1}" dt="2024-01-06T05:47:01.287" v="2929"/>
          <ac:spMkLst>
            <pc:docMk/>
            <pc:sldMk cId="1675023840" sldId="358"/>
            <ac:spMk id="618" creationId="{A2AC0C8F-9800-4913-EA59-48EB2D817F52}"/>
          </ac:spMkLst>
        </pc:spChg>
        <pc:spChg chg="mod">
          <ac:chgData name="Dhanushree M Y" userId="543c32cd94388fe7" providerId="LiveId" clId="{530696F2-C35A-4482-BE6F-5E79894226A1}" dt="2024-01-06T05:47:01.287" v="2929"/>
          <ac:spMkLst>
            <pc:docMk/>
            <pc:sldMk cId="1675023840" sldId="358"/>
            <ac:spMk id="619" creationId="{E78D533E-0C36-7656-013C-26E6A6E6E9E3}"/>
          </ac:spMkLst>
        </pc:spChg>
        <pc:spChg chg="mod">
          <ac:chgData name="Dhanushree M Y" userId="543c32cd94388fe7" providerId="LiveId" clId="{530696F2-C35A-4482-BE6F-5E79894226A1}" dt="2024-01-06T05:47:01.287" v="2929"/>
          <ac:spMkLst>
            <pc:docMk/>
            <pc:sldMk cId="1675023840" sldId="358"/>
            <ac:spMk id="620" creationId="{B9525A33-8B9A-8C6D-B4EE-2D5461C688DF}"/>
          </ac:spMkLst>
        </pc:spChg>
        <pc:spChg chg="mod">
          <ac:chgData name="Dhanushree M Y" userId="543c32cd94388fe7" providerId="LiveId" clId="{530696F2-C35A-4482-BE6F-5E79894226A1}" dt="2024-01-06T05:47:01.287" v="2929"/>
          <ac:spMkLst>
            <pc:docMk/>
            <pc:sldMk cId="1675023840" sldId="358"/>
            <ac:spMk id="621" creationId="{3B81D1E3-E5F9-E22F-7924-436529DE9F55}"/>
          </ac:spMkLst>
        </pc:spChg>
        <pc:spChg chg="mod">
          <ac:chgData name="Dhanushree M Y" userId="543c32cd94388fe7" providerId="LiveId" clId="{530696F2-C35A-4482-BE6F-5E79894226A1}" dt="2024-01-06T05:47:01.287" v="2929"/>
          <ac:spMkLst>
            <pc:docMk/>
            <pc:sldMk cId="1675023840" sldId="358"/>
            <ac:spMk id="622" creationId="{68F72CB3-4A3C-1EA5-B61D-F8C6EBA18FB2}"/>
          </ac:spMkLst>
        </pc:spChg>
        <pc:spChg chg="mod">
          <ac:chgData name="Dhanushree M Y" userId="543c32cd94388fe7" providerId="LiveId" clId="{530696F2-C35A-4482-BE6F-5E79894226A1}" dt="2024-01-06T05:47:01.287" v="2929"/>
          <ac:spMkLst>
            <pc:docMk/>
            <pc:sldMk cId="1675023840" sldId="358"/>
            <ac:spMk id="623" creationId="{FBB26428-EBBC-2C35-19DB-0F168E20C12D}"/>
          </ac:spMkLst>
        </pc:spChg>
        <pc:spChg chg="mod">
          <ac:chgData name="Dhanushree M Y" userId="543c32cd94388fe7" providerId="LiveId" clId="{530696F2-C35A-4482-BE6F-5E79894226A1}" dt="2024-01-06T05:47:01.287" v="2929"/>
          <ac:spMkLst>
            <pc:docMk/>
            <pc:sldMk cId="1675023840" sldId="358"/>
            <ac:spMk id="624" creationId="{ED140346-8182-34DA-EC7F-31237E6032C7}"/>
          </ac:spMkLst>
        </pc:spChg>
        <pc:spChg chg="mod">
          <ac:chgData name="Dhanushree M Y" userId="543c32cd94388fe7" providerId="LiveId" clId="{530696F2-C35A-4482-BE6F-5E79894226A1}" dt="2024-01-06T05:47:01.287" v="2929"/>
          <ac:spMkLst>
            <pc:docMk/>
            <pc:sldMk cId="1675023840" sldId="358"/>
            <ac:spMk id="625" creationId="{A70B7777-AEA1-42E2-50BF-C3A25370C9EF}"/>
          </ac:spMkLst>
        </pc:spChg>
        <pc:spChg chg="mod">
          <ac:chgData name="Dhanushree M Y" userId="543c32cd94388fe7" providerId="LiveId" clId="{530696F2-C35A-4482-BE6F-5E79894226A1}" dt="2024-01-06T05:47:01.287" v="2929"/>
          <ac:spMkLst>
            <pc:docMk/>
            <pc:sldMk cId="1675023840" sldId="358"/>
            <ac:spMk id="626" creationId="{CBA947FC-1ADF-1915-6CB6-5930FD467560}"/>
          </ac:spMkLst>
        </pc:spChg>
        <pc:spChg chg="mod">
          <ac:chgData name="Dhanushree M Y" userId="543c32cd94388fe7" providerId="LiveId" clId="{530696F2-C35A-4482-BE6F-5E79894226A1}" dt="2024-01-06T05:47:01.287" v="2929"/>
          <ac:spMkLst>
            <pc:docMk/>
            <pc:sldMk cId="1675023840" sldId="358"/>
            <ac:spMk id="627" creationId="{8878491E-483C-B2FB-985B-18F3DF860926}"/>
          </ac:spMkLst>
        </pc:spChg>
        <pc:spChg chg="mod">
          <ac:chgData name="Dhanushree M Y" userId="543c32cd94388fe7" providerId="LiveId" clId="{530696F2-C35A-4482-BE6F-5E79894226A1}" dt="2024-01-06T05:47:01.287" v="2929"/>
          <ac:spMkLst>
            <pc:docMk/>
            <pc:sldMk cId="1675023840" sldId="358"/>
            <ac:spMk id="628" creationId="{62CDDD1A-A211-FD2C-676E-736E87BA1F2C}"/>
          </ac:spMkLst>
        </pc:spChg>
        <pc:spChg chg="mod">
          <ac:chgData name="Dhanushree M Y" userId="543c32cd94388fe7" providerId="LiveId" clId="{530696F2-C35A-4482-BE6F-5E79894226A1}" dt="2024-01-06T05:47:01.287" v="2929"/>
          <ac:spMkLst>
            <pc:docMk/>
            <pc:sldMk cId="1675023840" sldId="358"/>
            <ac:spMk id="629" creationId="{57B88E28-39F9-E582-BBAC-290B1D4177E4}"/>
          </ac:spMkLst>
        </pc:spChg>
        <pc:spChg chg="mod">
          <ac:chgData name="Dhanushree M Y" userId="543c32cd94388fe7" providerId="LiveId" clId="{530696F2-C35A-4482-BE6F-5E79894226A1}" dt="2024-01-06T05:47:01.287" v="2929"/>
          <ac:spMkLst>
            <pc:docMk/>
            <pc:sldMk cId="1675023840" sldId="358"/>
            <ac:spMk id="630" creationId="{A5A70AB4-1E43-209E-2FCC-0CE494257B9A}"/>
          </ac:spMkLst>
        </pc:spChg>
        <pc:spChg chg="mod">
          <ac:chgData name="Dhanushree M Y" userId="543c32cd94388fe7" providerId="LiveId" clId="{530696F2-C35A-4482-BE6F-5E79894226A1}" dt="2024-01-06T05:47:01.287" v="2929"/>
          <ac:spMkLst>
            <pc:docMk/>
            <pc:sldMk cId="1675023840" sldId="358"/>
            <ac:spMk id="631" creationId="{3B3196FE-A14C-3226-54BE-5168A3282D1F}"/>
          </ac:spMkLst>
        </pc:spChg>
        <pc:spChg chg="mod">
          <ac:chgData name="Dhanushree M Y" userId="543c32cd94388fe7" providerId="LiveId" clId="{530696F2-C35A-4482-BE6F-5E79894226A1}" dt="2024-01-06T05:47:01.287" v="2929"/>
          <ac:spMkLst>
            <pc:docMk/>
            <pc:sldMk cId="1675023840" sldId="358"/>
            <ac:spMk id="632" creationId="{4674DA85-C267-5A16-00B4-979FF5227B46}"/>
          </ac:spMkLst>
        </pc:spChg>
        <pc:spChg chg="mod">
          <ac:chgData name="Dhanushree M Y" userId="543c32cd94388fe7" providerId="LiveId" clId="{530696F2-C35A-4482-BE6F-5E79894226A1}" dt="2024-01-06T05:47:01.287" v="2929"/>
          <ac:spMkLst>
            <pc:docMk/>
            <pc:sldMk cId="1675023840" sldId="358"/>
            <ac:spMk id="633" creationId="{97A309F1-917F-B6AA-A596-08A02B8AF924}"/>
          </ac:spMkLst>
        </pc:spChg>
        <pc:spChg chg="mod">
          <ac:chgData name="Dhanushree M Y" userId="543c32cd94388fe7" providerId="LiveId" clId="{530696F2-C35A-4482-BE6F-5E79894226A1}" dt="2024-01-06T05:47:01.287" v="2929"/>
          <ac:spMkLst>
            <pc:docMk/>
            <pc:sldMk cId="1675023840" sldId="358"/>
            <ac:spMk id="634" creationId="{8001D7C3-A95F-EA9B-8D44-E64495A13C27}"/>
          </ac:spMkLst>
        </pc:spChg>
        <pc:spChg chg="mod">
          <ac:chgData name="Dhanushree M Y" userId="543c32cd94388fe7" providerId="LiveId" clId="{530696F2-C35A-4482-BE6F-5E79894226A1}" dt="2024-01-06T05:47:01.287" v="2929"/>
          <ac:spMkLst>
            <pc:docMk/>
            <pc:sldMk cId="1675023840" sldId="358"/>
            <ac:spMk id="635" creationId="{C14432DF-106A-7A7F-7F5B-328B24C103E3}"/>
          </ac:spMkLst>
        </pc:spChg>
        <pc:spChg chg="mod">
          <ac:chgData name="Dhanushree M Y" userId="543c32cd94388fe7" providerId="LiveId" clId="{530696F2-C35A-4482-BE6F-5E79894226A1}" dt="2024-01-06T05:47:01.287" v="2929"/>
          <ac:spMkLst>
            <pc:docMk/>
            <pc:sldMk cId="1675023840" sldId="358"/>
            <ac:spMk id="636" creationId="{5507BBF6-A616-ACCD-C671-D5470ED651E5}"/>
          </ac:spMkLst>
        </pc:spChg>
        <pc:spChg chg="mod">
          <ac:chgData name="Dhanushree M Y" userId="543c32cd94388fe7" providerId="LiveId" clId="{530696F2-C35A-4482-BE6F-5E79894226A1}" dt="2024-01-06T05:47:01.287" v="2929"/>
          <ac:spMkLst>
            <pc:docMk/>
            <pc:sldMk cId="1675023840" sldId="358"/>
            <ac:spMk id="637" creationId="{D5249178-DFF9-F60A-6DE6-C4D16B94FCB9}"/>
          </ac:spMkLst>
        </pc:spChg>
        <pc:spChg chg="mod">
          <ac:chgData name="Dhanushree M Y" userId="543c32cd94388fe7" providerId="LiveId" clId="{530696F2-C35A-4482-BE6F-5E79894226A1}" dt="2024-01-06T05:47:01.287" v="2929"/>
          <ac:spMkLst>
            <pc:docMk/>
            <pc:sldMk cId="1675023840" sldId="358"/>
            <ac:spMk id="638" creationId="{DCBFFBC8-316C-9584-AAF6-BD82EF2D2525}"/>
          </ac:spMkLst>
        </pc:spChg>
        <pc:spChg chg="mod">
          <ac:chgData name="Dhanushree M Y" userId="543c32cd94388fe7" providerId="LiveId" clId="{530696F2-C35A-4482-BE6F-5E79894226A1}" dt="2024-01-06T05:47:01.287" v="2929"/>
          <ac:spMkLst>
            <pc:docMk/>
            <pc:sldMk cId="1675023840" sldId="358"/>
            <ac:spMk id="639" creationId="{5D8E51B0-FB16-0EA8-18D5-DB5098E865CC}"/>
          </ac:spMkLst>
        </pc:spChg>
        <pc:spChg chg="mod">
          <ac:chgData name="Dhanushree M Y" userId="543c32cd94388fe7" providerId="LiveId" clId="{530696F2-C35A-4482-BE6F-5E79894226A1}" dt="2024-01-06T05:47:01.287" v="2929"/>
          <ac:spMkLst>
            <pc:docMk/>
            <pc:sldMk cId="1675023840" sldId="358"/>
            <ac:spMk id="640" creationId="{4C6E6E26-0C05-8FD1-2D0F-19187B181371}"/>
          </ac:spMkLst>
        </pc:spChg>
        <pc:spChg chg="mod">
          <ac:chgData name="Dhanushree M Y" userId="543c32cd94388fe7" providerId="LiveId" clId="{530696F2-C35A-4482-BE6F-5E79894226A1}" dt="2024-01-06T05:47:01.287" v="2929"/>
          <ac:spMkLst>
            <pc:docMk/>
            <pc:sldMk cId="1675023840" sldId="358"/>
            <ac:spMk id="641" creationId="{6BAE15EE-DA35-DE86-893F-867ADD9EE383}"/>
          </ac:spMkLst>
        </pc:spChg>
        <pc:spChg chg="mod">
          <ac:chgData name="Dhanushree M Y" userId="543c32cd94388fe7" providerId="LiveId" clId="{530696F2-C35A-4482-BE6F-5E79894226A1}" dt="2024-01-06T05:47:01.287" v="2929"/>
          <ac:spMkLst>
            <pc:docMk/>
            <pc:sldMk cId="1675023840" sldId="358"/>
            <ac:spMk id="642" creationId="{A57FBFC5-0EC2-ADE0-FB86-0F7CD367B35D}"/>
          </ac:spMkLst>
        </pc:spChg>
        <pc:spChg chg="mod">
          <ac:chgData name="Dhanushree M Y" userId="543c32cd94388fe7" providerId="LiveId" clId="{530696F2-C35A-4482-BE6F-5E79894226A1}" dt="2024-01-06T05:47:01.287" v="2929"/>
          <ac:spMkLst>
            <pc:docMk/>
            <pc:sldMk cId="1675023840" sldId="358"/>
            <ac:spMk id="643" creationId="{ADE9E218-C484-00CE-658F-72688F79A7D5}"/>
          </ac:spMkLst>
        </pc:spChg>
        <pc:spChg chg="mod">
          <ac:chgData name="Dhanushree M Y" userId="543c32cd94388fe7" providerId="LiveId" clId="{530696F2-C35A-4482-BE6F-5E79894226A1}" dt="2024-01-06T05:47:01.287" v="2929"/>
          <ac:spMkLst>
            <pc:docMk/>
            <pc:sldMk cId="1675023840" sldId="358"/>
            <ac:spMk id="644" creationId="{873534EB-D052-DC82-A6A4-381F8121B03A}"/>
          </ac:spMkLst>
        </pc:spChg>
        <pc:spChg chg="mod">
          <ac:chgData name="Dhanushree M Y" userId="543c32cd94388fe7" providerId="LiveId" clId="{530696F2-C35A-4482-BE6F-5E79894226A1}" dt="2024-01-06T05:47:01.287" v="2929"/>
          <ac:spMkLst>
            <pc:docMk/>
            <pc:sldMk cId="1675023840" sldId="358"/>
            <ac:spMk id="645" creationId="{E75631BB-C1C8-F19B-61EF-65FBBDCEA441}"/>
          </ac:spMkLst>
        </pc:spChg>
        <pc:spChg chg="mod">
          <ac:chgData name="Dhanushree M Y" userId="543c32cd94388fe7" providerId="LiveId" clId="{530696F2-C35A-4482-BE6F-5E79894226A1}" dt="2024-01-06T05:47:01.287" v="2929"/>
          <ac:spMkLst>
            <pc:docMk/>
            <pc:sldMk cId="1675023840" sldId="358"/>
            <ac:spMk id="646" creationId="{9D26A650-D5D3-84DB-6E51-1F04430345DB}"/>
          </ac:spMkLst>
        </pc:spChg>
        <pc:spChg chg="mod">
          <ac:chgData name="Dhanushree M Y" userId="543c32cd94388fe7" providerId="LiveId" clId="{530696F2-C35A-4482-BE6F-5E79894226A1}" dt="2024-01-06T05:47:01.287" v="2929"/>
          <ac:spMkLst>
            <pc:docMk/>
            <pc:sldMk cId="1675023840" sldId="358"/>
            <ac:spMk id="647" creationId="{AA0290DF-F5D7-92E6-4A0A-3B255A5D5D3C}"/>
          </ac:spMkLst>
        </pc:spChg>
        <pc:spChg chg="mod">
          <ac:chgData name="Dhanushree M Y" userId="543c32cd94388fe7" providerId="LiveId" clId="{530696F2-C35A-4482-BE6F-5E79894226A1}" dt="2024-01-06T05:47:01.287" v="2929"/>
          <ac:spMkLst>
            <pc:docMk/>
            <pc:sldMk cId="1675023840" sldId="358"/>
            <ac:spMk id="648" creationId="{D8701E81-249E-6F4F-F6A1-729D9EE223B6}"/>
          </ac:spMkLst>
        </pc:spChg>
        <pc:spChg chg="mod">
          <ac:chgData name="Dhanushree M Y" userId="543c32cd94388fe7" providerId="LiveId" clId="{530696F2-C35A-4482-BE6F-5E79894226A1}" dt="2024-01-06T05:47:01.287" v="2929"/>
          <ac:spMkLst>
            <pc:docMk/>
            <pc:sldMk cId="1675023840" sldId="358"/>
            <ac:spMk id="649" creationId="{27469D94-035A-B5E5-AD2F-5B417EF3C772}"/>
          </ac:spMkLst>
        </pc:spChg>
        <pc:spChg chg="mod">
          <ac:chgData name="Dhanushree M Y" userId="543c32cd94388fe7" providerId="LiveId" clId="{530696F2-C35A-4482-BE6F-5E79894226A1}" dt="2024-01-06T05:47:01.287" v="2929"/>
          <ac:spMkLst>
            <pc:docMk/>
            <pc:sldMk cId="1675023840" sldId="358"/>
            <ac:spMk id="650" creationId="{5813CC65-F508-32BB-8283-60DCC179E8B7}"/>
          </ac:spMkLst>
        </pc:spChg>
        <pc:spChg chg="mod">
          <ac:chgData name="Dhanushree M Y" userId="543c32cd94388fe7" providerId="LiveId" clId="{530696F2-C35A-4482-BE6F-5E79894226A1}" dt="2024-01-06T05:47:01.287" v="2929"/>
          <ac:spMkLst>
            <pc:docMk/>
            <pc:sldMk cId="1675023840" sldId="358"/>
            <ac:spMk id="651" creationId="{E489176F-B6C4-AF1B-9E32-F4E1E0C3D95A}"/>
          </ac:spMkLst>
        </pc:spChg>
        <pc:spChg chg="mod">
          <ac:chgData name="Dhanushree M Y" userId="543c32cd94388fe7" providerId="LiveId" clId="{530696F2-C35A-4482-BE6F-5E79894226A1}" dt="2024-01-06T05:47:01.287" v="2929"/>
          <ac:spMkLst>
            <pc:docMk/>
            <pc:sldMk cId="1675023840" sldId="358"/>
            <ac:spMk id="652" creationId="{94E64939-3880-E63B-775D-500C1882EE3A}"/>
          </ac:spMkLst>
        </pc:spChg>
        <pc:spChg chg="mod">
          <ac:chgData name="Dhanushree M Y" userId="543c32cd94388fe7" providerId="LiveId" clId="{530696F2-C35A-4482-BE6F-5E79894226A1}" dt="2024-01-06T05:47:01.287" v="2929"/>
          <ac:spMkLst>
            <pc:docMk/>
            <pc:sldMk cId="1675023840" sldId="358"/>
            <ac:spMk id="653" creationId="{76C06813-9AED-B0EE-3458-B7605626734D}"/>
          </ac:spMkLst>
        </pc:spChg>
        <pc:spChg chg="mod">
          <ac:chgData name="Dhanushree M Y" userId="543c32cd94388fe7" providerId="LiveId" clId="{530696F2-C35A-4482-BE6F-5E79894226A1}" dt="2024-01-06T05:47:01.287" v="2929"/>
          <ac:spMkLst>
            <pc:docMk/>
            <pc:sldMk cId="1675023840" sldId="358"/>
            <ac:spMk id="654" creationId="{A9F165C2-3A7E-5260-68CB-8D6015405292}"/>
          </ac:spMkLst>
        </pc:spChg>
        <pc:spChg chg="mod">
          <ac:chgData name="Dhanushree M Y" userId="543c32cd94388fe7" providerId="LiveId" clId="{530696F2-C35A-4482-BE6F-5E79894226A1}" dt="2024-01-06T05:47:01.287" v="2929"/>
          <ac:spMkLst>
            <pc:docMk/>
            <pc:sldMk cId="1675023840" sldId="358"/>
            <ac:spMk id="655" creationId="{2DA2991C-B462-85E2-1814-4F8664D631F6}"/>
          </ac:spMkLst>
        </pc:spChg>
        <pc:spChg chg="mod">
          <ac:chgData name="Dhanushree M Y" userId="543c32cd94388fe7" providerId="LiveId" clId="{530696F2-C35A-4482-BE6F-5E79894226A1}" dt="2024-01-06T05:47:01.287" v="2929"/>
          <ac:spMkLst>
            <pc:docMk/>
            <pc:sldMk cId="1675023840" sldId="358"/>
            <ac:spMk id="656" creationId="{8F95F943-76D0-3137-9C02-DBF1D1D5B314}"/>
          </ac:spMkLst>
        </pc:spChg>
        <pc:spChg chg="mod">
          <ac:chgData name="Dhanushree M Y" userId="543c32cd94388fe7" providerId="LiveId" clId="{530696F2-C35A-4482-BE6F-5E79894226A1}" dt="2024-01-06T05:47:01.287" v="2929"/>
          <ac:spMkLst>
            <pc:docMk/>
            <pc:sldMk cId="1675023840" sldId="358"/>
            <ac:spMk id="657" creationId="{FB3310CA-2685-168C-AD71-92F3FC29E268}"/>
          </ac:spMkLst>
        </pc:spChg>
        <pc:spChg chg="mod">
          <ac:chgData name="Dhanushree M Y" userId="543c32cd94388fe7" providerId="LiveId" clId="{530696F2-C35A-4482-BE6F-5E79894226A1}" dt="2024-01-06T05:47:01.287" v="2929"/>
          <ac:spMkLst>
            <pc:docMk/>
            <pc:sldMk cId="1675023840" sldId="358"/>
            <ac:spMk id="658" creationId="{74397023-55DB-A9FD-13EC-710E7CF1C4CF}"/>
          </ac:spMkLst>
        </pc:spChg>
        <pc:spChg chg="mod">
          <ac:chgData name="Dhanushree M Y" userId="543c32cd94388fe7" providerId="LiveId" clId="{530696F2-C35A-4482-BE6F-5E79894226A1}" dt="2024-01-06T05:47:01.287" v="2929"/>
          <ac:spMkLst>
            <pc:docMk/>
            <pc:sldMk cId="1675023840" sldId="358"/>
            <ac:spMk id="659" creationId="{AEBB1FA9-6A88-1705-FFC0-FE233ACE8FCD}"/>
          </ac:spMkLst>
        </pc:spChg>
        <pc:spChg chg="mod">
          <ac:chgData name="Dhanushree M Y" userId="543c32cd94388fe7" providerId="LiveId" clId="{530696F2-C35A-4482-BE6F-5E79894226A1}" dt="2024-01-06T05:47:01.287" v="2929"/>
          <ac:spMkLst>
            <pc:docMk/>
            <pc:sldMk cId="1675023840" sldId="358"/>
            <ac:spMk id="660" creationId="{EC8B4026-2688-76B3-6F7A-70CDE16D9A9C}"/>
          </ac:spMkLst>
        </pc:spChg>
        <pc:spChg chg="mod">
          <ac:chgData name="Dhanushree M Y" userId="543c32cd94388fe7" providerId="LiveId" clId="{530696F2-C35A-4482-BE6F-5E79894226A1}" dt="2024-01-06T05:47:01.287" v="2929"/>
          <ac:spMkLst>
            <pc:docMk/>
            <pc:sldMk cId="1675023840" sldId="358"/>
            <ac:spMk id="661" creationId="{AC302FDC-1E8B-7890-C6F5-D8F1373F64F6}"/>
          </ac:spMkLst>
        </pc:spChg>
        <pc:spChg chg="mod">
          <ac:chgData name="Dhanushree M Y" userId="543c32cd94388fe7" providerId="LiveId" clId="{530696F2-C35A-4482-BE6F-5E79894226A1}" dt="2024-01-06T05:47:01.287" v="2929"/>
          <ac:spMkLst>
            <pc:docMk/>
            <pc:sldMk cId="1675023840" sldId="358"/>
            <ac:spMk id="662" creationId="{6144744A-A530-852C-A215-D8FB5664EEA6}"/>
          </ac:spMkLst>
        </pc:spChg>
        <pc:spChg chg="mod">
          <ac:chgData name="Dhanushree M Y" userId="543c32cd94388fe7" providerId="LiveId" clId="{530696F2-C35A-4482-BE6F-5E79894226A1}" dt="2024-01-06T05:47:01.287" v="2929"/>
          <ac:spMkLst>
            <pc:docMk/>
            <pc:sldMk cId="1675023840" sldId="358"/>
            <ac:spMk id="663" creationId="{196DB7D9-4D06-9D7B-D370-A90B3A5D9F31}"/>
          </ac:spMkLst>
        </pc:spChg>
        <pc:spChg chg="mod">
          <ac:chgData name="Dhanushree M Y" userId="543c32cd94388fe7" providerId="LiveId" clId="{530696F2-C35A-4482-BE6F-5E79894226A1}" dt="2024-01-06T05:47:01.287" v="2929"/>
          <ac:spMkLst>
            <pc:docMk/>
            <pc:sldMk cId="1675023840" sldId="358"/>
            <ac:spMk id="664" creationId="{7455249F-89D9-9718-ACC0-63B2781A1FE8}"/>
          </ac:spMkLst>
        </pc:spChg>
        <pc:spChg chg="mod">
          <ac:chgData name="Dhanushree M Y" userId="543c32cd94388fe7" providerId="LiveId" clId="{530696F2-C35A-4482-BE6F-5E79894226A1}" dt="2024-01-06T05:47:01.287" v="2929"/>
          <ac:spMkLst>
            <pc:docMk/>
            <pc:sldMk cId="1675023840" sldId="358"/>
            <ac:spMk id="665" creationId="{9E0D6171-8BE9-07F2-1B25-FF5199E5958F}"/>
          </ac:spMkLst>
        </pc:spChg>
        <pc:spChg chg="mod">
          <ac:chgData name="Dhanushree M Y" userId="543c32cd94388fe7" providerId="LiveId" clId="{530696F2-C35A-4482-BE6F-5E79894226A1}" dt="2024-01-06T05:47:01.287" v="2929"/>
          <ac:spMkLst>
            <pc:docMk/>
            <pc:sldMk cId="1675023840" sldId="358"/>
            <ac:spMk id="666" creationId="{687B0B18-E7DB-8AFB-A560-7B3863A3EF83}"/>
          </ac:spMkLst>
        </pc:spChg>
        <pc:spChg chg="mod">
          <ac:chgData name="Dhanushree M Y" userId="543c32cd94388fe7" providerId="LiveId" clId="{530696F2-C35A-4482-BE6F-5E79894226A1}" dt="2024-01-06T05:47:01.287" v="2929"/>
          <ac:spMkLst>
            <pc:docMk/>
            <pc:sldMk cId="1675023840" sldId="358"/>
            <ac:spMk id="667" creationId="{D72B83F5-21B0-140C-8B85-93A66614DCAB}"/>
          </ac:spMkLst>
        </pc:spChg>
        <pc:spChg chg="mod">
          <ac:chgData name="Dhanushree M Y" userId="543c32cd94388fe7" providerId="LiveId" clId="{530696F2-C35A-4482-BE6F-5E79894226A1}" dt="2024-01-06T05:47:01.287" v="2929"/>
          <ac:spMkLst>
            <pc:docMk/>
            <pc:sldMk cId="1675023840" sldId="358"/>
            <ac:spMk id="668" creationId="{25D8353A-1D5D-CBF1-80EB-2619CCCCB1DB}"/>
          </ac:spMkLst>
        </pc:spChg>
        <pc:spChg chg="mod">
          <ac:chgData name="Dhanushree M Y" userId="543c32cd94388fe7" providerId="LiveId" clId="{530696F2-C35A-4482-BE6F-5E79894226A1}" dt="2024-01-06T05:47:01.287" v="2929"/>
          <ac:spMkLst>
            <pc:docMk/>
            <pc:sldMk cId="1675023840" sldId="358"/>
            <ac:spMk id="669" creationId="{BF92B3EE-A8DF-E73F-B48F-ACF4170354DB}"/>
          </ac:spMkLst>
        </pc:spChg>
        <pc:spChg chg="mod">
          <ac:chgData name="Dhanushree M Y" userId="543c32cd94388fe7" providerId="LiveId" clId="{530696F2-C35A-4482-BE6F-5E79894226A1}" dt="2024-01-06T05:47:01.287" v="2929"/>
          <ac:spMkLst>
            <pc:docMk/>
            <pc:sldMk cId="1675023840" sldId="358"/>
            <ac:spMk id="670" creationId="{AB8DD479-90A3-B4FF-D455-E48337D191C7}"/>
          </ac:spMkLst>
        </pc:spChg>
        <pc:spChg chg="mod">
          <ac:chgData name="Dhanushree M Y" userId="543c32cd94388fe7" providerId="LiveId" clId="{530696F2-C35A-4482-BE6F-5E79894226A1}" dt="2024-01-06T05:47:01.287" v="2929"/>
          <ac:spMkLst>
            <pc:docMk/>
            <pc:sldMk cId="1675023840" sldId="358"/>
            <ac:spMk id="671" creationId="{97E60720-94B9-B0F4-7D9A-8EA88C69132A}"/>
          </ac:spMkLst>
        </pc:spChg>
        <pc:spChg chg="mod">
          <ac:chgData name="Dhanushree M Y" userId="543c32cd94388fe7" providerId="LiveId" clId="{530696F2-C35A-4482-BE6F-5E79894226A1}" dt="2024-01-06T05:47:01.287" v="2929"/>
          <ac:spMkLst>
            <pc:docMk/>
            <pc:sldMk cId="1675023840" sldId="358"/>
            <ac:spMk id="672" creationId="{BABCEFCC-64DC-2748-8C23-6B0476EE0226}"/>
          </ac:spMkLst>
        </pc:spChg>
        <pc:spChg chg="mod">
          <ac:chgData name="Dhanushree M Y" userId="543c32cd94388fe7" providerId="LiveId" clId="{530696F2-C35A-4482-BE6F-5E79894226A1}" dt="2024-01-06T05:47:01.287" v="2929"/>
          <ac:spMkLst>
            <pc:docMk/>
            <pc:sldMk cId="1675023840" sldId="358"/>
            <ac:spMk id="673" creationId="{A3322BAB-3F09-3373-C264-CEA64B4044D4}"/>
          </ac:spMkLst>
        </pc:spChg>
        <pc:spChg chg="mod">
          <ac:chgData name="Dhanushree M Y" userId="543c32cd94388fe7" providerId="LiveId" clId="{530696F2-C35A-4482-BE6F-5E79894226A1}" dt="2024-01-06T05:47:01.287" v="2929"/>
          <ac:spMkLst>
            <pc:docMk/>
            <pc:sldMk cId="1675023840" sldId="358"/>
            <ac:spMk id="674" creationId="{2177DB74-AD0B-880E-EAAE-7D6C3EAD555C}"/>
          </ac:spMkLst>
        </pc:spChg>
        <pc:spChg chg="mod">
          <ac:chgData name="Dhanushree M Y" userId="543c32cd94388fe7" providerId="LiveId" clId="{530696F2-C35A-4482-BE6F-5E79894226A1}" dt="2024-01-06T05:47:01.287" v="2929"/>
          <ac:spMkLst>
            <pc:docMk/>
            <pc:sldMk cId="1675023840" sldId="358"/>
            <ac:spMk id="675" creationId="{B8D02942-394E-913C-E196-A05A650CAB97}"/>
          </ac:spMkLst>
        </pc:spChg>
        <pc:spChg chg="mod">
          <ac:chgData name="Dhanushree M Y" userId="543c32cd94388fe7" providerId="LiveId" clId="{530696F2-C35A-4482-BE6F-5E79894226A1}" dt="2024-01-06T05:47:01.287" v="2929"/>
          <ac:spMkLst>
            <pc:docMk/>
            <pc:sldMk cId="1675023840" sldId="358"/>
            <ac:spMk id="676" creationId="{6901E95E-7EFD-F7BA-F1E7-50315A638B14}"/>
          </ac:spMkLst>
        </pc:spChg>
        <pc:spChg chg="mod">
          <ac:chgData name="Dhanushree M Y" userId="543c32cd94388fe7" providerId="LiveId" clId="{530696F2-C35A-4482-BE6F-5E79894226A1}" dt="2024-01-06T05:47:01.287" v="2929"/>
          <ac:spMkLst>
            <pc:docMk/>
            <pc:sldMk cId="1675023840" sldId="358"/>
            <ac:spMk id="677" creationId="{058B9038-E282-E0BB-33FB-2D26856ED8CA}"/>
          </ac:spMkLst>
        </pc:spChg>
        <pc:spChg chg="mod">
          <ac:chgData name="Dhanushree M Y" userId="543c32cd94388fe7" providerId="LiveId" clId="{530696F2-C35A-4482-BE6F-5E79894226A1}" dt="2024-01-06T05:47:01.287" v="2929"/>
          <ac:spMkLst>
            <pc:docMk/>
            <pc:sldMk cId="1675023840" sldId="358"/>
            <ac:spMk id="678" creationId="{C95080DF-C407-461D-A3E6-C1311CFA358B}"/>
          </ac:spMkLst>
        </pc:spChg>
        <pc:spChg chg="mod">
          <ac:chgData name="Dhanushree M Y" userId="543c32cd94388fe7" providerId="LiveId" clId="{530696F2-C35A-4482-BE6F-5E79894226A1}" dt="2024-01-06T05:47:01.287" v="2929"/>
          <ac:spMkLst>
            <pc:docMk/>
            <pc:sldMk cId="1675023840" sldId="358"/>
            <ac:spMk id="679" creationId="{CCC741D9-7423-29FB-046E-FF7ADDDFEDF5}"/>
          </ac:spMkLst>
        </pc:spChg>
        <pc:spChg chg="mod">
          <ac:chgData name="Dhanushree M Y" userId="543c32cd94388fe7" providerId="LiveId" clId="{530696F2-C35A-4482-BE6F-5E79894226A1}" dt="2024-01-06T05:47:01.287" v="2929"/>
          <ac:spMkLst>
            <pc:docMk/>
            <pc:sldMk cId="1675023840" sldId="358"/>
            <ac:spMk id="680" creationId="{1E830C78-3495-0BC4-43EB-AEEEE4BB4EDE}"/>
          </ac:spMkLst>
        </pc:spChg>
        <pc:spChg chg="mod">
          <ac:chgData name="Dhanushree M Y" userId="543c32cd94388fe7" providerId="LiveId" clId="{530696F2-C35A-4482-BE6F-5E79894226A1}" dt="2024-01-06T05:47:01.287" v="2929"/>
          <ac:spMkLst>
            <pc:docMk/>
            <pc:sldMk cId="1675023840" sldId="358"/>
            <ac:spMk id="681" creationId="{2D1DBE1C-89B7-E2C6-CD18-D3C3A11FF7E7}"/>
          </ac:spMkLst>
        </pc:spChg>
        <pc:spChg chg="mod">
          <ac:chgData name="Dhanushree M Y" userId="543c32cd94388fe7" providerId="LiveId" clId="{530696F2-C35A-4482-BE6F-5E79894226A1}" dt="2024-01-06T05:47:01.287" v="2929"/>
          <ac:spMkLst>
            <pc:docMk/>
            <pc:sldMk cId="1675023840" sldId="358"/>
            <ac:spMk id="682" creationId="{7FC395C3-FC6F-AA4D-53F5-A5F959FD610A}"/>
          </ac:spMkLst>
        </pc:spChg>
        <pc:spChg chg="mod">
          <ac:chgData name="Dhanushree M Y" userId="543c32cd94388fe7" providerId="LiveId" clId="{530696F2-C35A-4482-BE6F-5E79894226A1}" dt="2024-01-06T05:47:01.287" v="2929"/>
          <ac:spMkLst>
            <pc:docMk/>
            <pc:sldMk cId="1675023840" sldId="358"/>
            <ac:spMk id="683" creationId="{B0C3D7A4-DFE6-7369-8197-3A702D19F6E1}"/>
          </ac:spMkLst>
        </pc:spChg>
        <pc:spChg chg="mod">
          <ac:chgData name="Dhanushree M Y" userId="543c32cd94388fe7" providerId="LiveId" clId="{530696F2-C35A-4482-BE6F-5E79894226A1}" dt="2024-01-06T05:47:01.287" v="2929"/>
          <ac:spMkLst>
            <pc:docMk/>
            <pc:sldMk cId="1675023840" sldId="358"/>
            <ac:spMk id="684" creationId="{1B66C1F2-4DCF-4468-A6CA-D80126DA3474}"/>
          </ac:spMkLst>
        </pc:spChg>
        <pc:spChg chg="mod">
          <ac:chgData name="Dhanushree M Y" userId="543c32cd94388fe7" providerId="LiveId" clId="{530696F2-C35A-4482-BE6F-5E79894226A1}" dt="2024-01-06T05:47:01.287" v="2929"/>
          <ac:spMkLst>
            <pc:docMk/>
            <pc:sldMk cId="1675023840" sldId="358"/>
            <ac:spMk id="685" creationId="{B3952BDA-B4E3-1917-4D4D-6FDBA88C8C34}"/>
          </ac:spMkLst>
        </pc:spChg>
        <pc:spChg chg="mod">
          <ac:chgData name="Dhanushree M Y" userId="543c32cd94388fe7" providerId="LiveId" clId="{530696F2-C35A-4482-BE6F-5E79894226A1}" dt="2024-01-06T05:47:01.287" v="2929"/>
          <ac:spMkLst>
            <pc:docMk/>
            <pc:sldMk cId="1675023840" sldId="358"/>
            <ac:spMk id="686" creationId="{F56CDB6F-D41A-27F7-10A9-2720E4FBE437}"/>
          </ac:spMkLst>
        </pc:spChg>
        <pc:spChg chg="mod">
          <ac:chgData name="Dhanushree M Y" userId="543c32cd94388fe7" providerId="LiveId" clId="{530696F2-C35A-4482-BE6F-5E79894226A1}" dt="2024-01-06T05:47:01.287" v="2929"/>
          <ac:spMkLst>
            <pc:docMk/>
            <pc:sldMk cId="1675023840" sldId="358"/>
            <ac:spMk id="687" creationId="{CBF4ED4D-7DCA-9894-E95C-68B61B46EA17}"/>
          </ac:spMkLst>
        </pc:spChg>
        <pc:spChg chg="mod">
          <ac:chgData name="Dhanushree M Y" userId="543c32cd94388fe7" providerId="LiveId" clId="{530696F2-C35A-4482-BE6F-5E79894226A1}" dt="2024-01-06T05:47:01.287" v="2929"/>
          <ac:spMkLst>
            <pc:docMk/>
            <pc:sldMk cId="1675023840" sldId="358"/>
            <ac:spMk id="688" creationId="{29AF4097-9E7C-3DDF-7A0B-C7AB68393730}"/>
          </ac:spMkLst>
        </pc:spChg>
        <pc:spChg chg="mod">
          <ac:chgData name="Dhanushree M Y" userId="543c32cd94388fe7" providerId="LiveId" clId="{530696F2-C35A-4482-BE6F-5E79894226A1}" dt="2024-01-06T05:47:01.287" v="2929"/>
          <ac:spMkLst>
            <pc:docMk/>
            <pc:sldMk cId="1675023840" sldId="358"/>
            <ac:spMk id="689" creationId="{0696E895-C617-D2E3-D393-0A54F1F0FD6A}"/>
          </ac:spMkLst>
        </pc:spChg>
        <pc:spChg chg="mod">
          <ac:chgData name="Dhanushree M Y" userId="543c32cd94388fe7" providerId="LiveId" clId="{530696F2-C35A-4482-BE6F-5E79894226A1}" dt="2024-01-06T05:47:01.287" v="2929"/>
          <ac:spMkLst>
            <pc:docMk/>
            <pc:sldMk cId="1675023840" sldId="358"/>
            <ac:spMk id="690" creationId="{D05FB167-D717-EC0E-3E4A-F43F7410D5B4}"/>
          </ac:spMkLst>
        </pc:spChg>
        <pc:spChg chg="mod">
          <ac:chgData name="Dhanushree M Y" userId="543c32cd94388fe7" providerId="LiveId" clId="{530696F2-C35A-4482-BE6F-5E79894226A1}" dt="2024-01-06T05:47:01.287" v="2929"/>
          <ac:spMkLst>
            <pc:docMk/>
            <pc:sldMk cId="1675023840" sldId="358"/>
            <ac:spMk id="691" creationId="{F3C2E976-FB81-78FB-87FE-94B8C2A8880E}"/>
          </ac:spMkLst>
        </pc:spChg>
        <pc:spChg chg="mod">
          <ac:chgData name="Dhanushree M Y" userId="543c32cd94388fe7" providerId="LiveId" clId="{530696F2-C35A-4482-BE6F-5E79894226A1}" dt="2024-01-06T05:47:01.287" v="2929"/>
          <ac:spMkLst>
            <pc:docMk/>
            <pc:sldMk cId="1675023840" sldId="358"/>
            <ac:spMk id="692" creationId="{75DE7016-CA27-8C98-4895-EC2EB7DF2C56}"/>
          </ac:spMkLst>
        </pc:spChg>
        <pc:spChg chg="mod">
          <ac:chgData name="Dhanushree M Y" userId="543c32cd94388fe7" providerId="LiveId" clId="{530696F2-C35A-4482-BE6F-5E79894226A1}" dt="2024-01-06T05:47:01.287" v="2929"/>
          <ac:spMkLst>
            <pc:docMk/>
            <pc:sldMk cId="1675023840" sldId="358"/>
            <ac:spMk id="693" creationId="{5E8417F8-5592-885F-E7A9-938F6F5E1921}"/>
          </ac:spMkLst>
        </pc:spChg>
        <pc:spChg chg="mod">
          <ac:chgData name="Dhanushree M Y" userId="543c32cd94388fe7" providerId="LiveId" clId="{530696F2-C35A-4482-BE6F-5E79894226A1}" dt="2024-01-06T05:47:01.287" v="2929"/>
          <ac:spMkLst>
            <pc:docMk/>
            <pc:sldMk cId="1675023840" sldId="358"/>
            <ac:spMk id="694" creationId="{BB4283E5-028F-BF37-D65E-A3E4C467BFC0}"/>
          </ac:spMkLst>
        </pc:spChg>
        <pc:spChg chg="mod">
          <ac:chgData name="Dhanushree M Y" userId="543c32cd94388fe7" providerId="LiveId" clId="{530696F2-C35A-4482-BE6F-5E79894226A1}" dt="2024-01-06T05:47:01.287" v="2929"/>
          <ac:spMkLst>
            <pc:docMk/>
            <pc:sldMk cId="1675023840" sldId="358"/>
            <ac:spMk id="695" creationId="{0604CD8F-40C4-8F73-0DED-D826CA054A60}"/>
          </ac:spMkLst>
        </pc:spChg>
        <pc:spChg chg="mod">
          <ac:chgData name="Dhanushree M Y" userId="543c32cd94388fe7" providerId="LiveId" clId="{530696F2-C35A-4482-BE6F-5E79894226A1}" dt="2024-01-06T05:47:01.287" v="2929"/>
          <ac:spMkLst>
            <pc:docMk/>
            <pc:sldMk cId="1675023840" sldId="358"/>
            <ac:spMk id="696" creationId="{23FE755B-8A26-3D5C-6D1F-61A555622EF4}"/>
          </ac:spMkLst>
        </pc:spChg>
        <pc:spChg chg="mod">
          <ac:chgData name="Dhanushree M Y" userId="543c32cd94388fe7" providerId="LiveId" clId="{530696F2-C35A-4482-BE6F-5E79894226A1}" dt="2024-01-06T05:47:01.287" v="2929"/>
          <ac:spMkLst>
            <pc:docMk/>
            <pc:sldMk cId="1675023840" sldId="358"/>
            <ac:spMk id="697" creationId="{ED2FA1D3-99B9-282E-DC5F-CF8232DD65FB}"/>
          </ac:spMkLst>
        </pc:spChg>
        <pc:spChg chg="mod">
          <ac:chgData name="Dhanushree M Y" userId="543c32cd94388fe7" providerId="LiveId" clId="{530696F2-C35A-4482-BE6F-5E79894226A1}" dt="2024-01-06T05:47:01.287" v="2929"/>
          <ac:spMkLst>
            <pc:docMk/>
            <pc:sldMk cId="1675023840" sldId="358"/>
            <ac:spMk id="698" creationId="{52C98AD1-D57B-4845-BEF4-9664E28300FD}"/>
          </ac:spMkLst>
        </pc:spChg>
        <pc:spChg chg="mod">
          <ac:chgData name="Dhanushree M Y" userId="543c32cd94388fe7" providerId="LiveId" clId="{530696F2-C35A-4482-BE6F-5E79894226A1}" dt="2024-01-06T05:47:01.287" v="2929"/>
          <ac:spMkLst>
            <pc:docMk/>
            <pc:sldMk cId="1675023840" sldId="358"/>
            <ac:spMk id="699" creationId="{F3592FDF-7C13-1D16-3598-756F09AB6045}"/>
          </ac:spMkLst>
        </pc:spChg>
        <pc:spChg chg="mod">
          <ac:chgData name="Dhanushree M Y" userId="543c32cd94388fe7" providerId="LiveId" clId="{530696F2-C35A-4482-BE6F-5E79894226A1}" dt="2024-01-06T05:47:01.287" v="2929"/>
          <ac:spMkLst>
            <pc:docMk/>
            <pc:sldMk cId="1675023840" sldId="358"/>
            <ac:spMk id="700" creationId="{783E611F-F36C-91FB-1D53-A4F159D0A31A}"/>
          </ac:spMkLst>
        </pc:spChg>
        <pc:spChg chg="mod">
          <ac:chgData name="Dhanushree M Y" userId="543c32cd94388fe7" providerId="LiveId" clId="{530696F2-C35A-4482-BE6F-5E79894226A1}" dt="2024-01-06T05:47:01.287" v="2929"/>
          <ac:spMkLst>
            <pc:docMk/>
            <pc:sldMk cId="1675023840" sldId="358"/>
            <ac:spMk id="701" creationId="{D4D7D0D0-D052-D25B-C995-BBAA9DB0F146}"/>
          </ac:spMkLst>
        </pc:spChg>
        <pc:spChg chg="mod">
          <ac:chgData name="Dhanushree M Y" userId="543c32cd94388fe7" providerId="LiveId" clId="{530696F2-C35A-4482-BE6F-5E79894226A1}" dt="2024-01-06T05:47:01.287" v="2929"/>
          <ac:spMkLst>
            <pc:docMk/>
            <pc:sldMk cId="1675023840" sldId="358"/>
            <ac:spMk id="702" creationId="{43D113D1-1196-4BED-A4C3-84BE749D364F}"/>
          </ac:spMkLst>
        </pc:spChg>
        <pc:spChg chg="mod">
          <ac:chgData name="Dhanushree M Y" userId="543c32cd94388fe7" providerId="LiveId" clId="{530696F2-C35A-4482-BE6F-5E79894226A1}" dt="2024-01-06T05:47:01.287" v="2929"/>
          <ac:spMkLst>
            <pc:docMk/>
            <pc:sldMk cId="1675023840" sldId="358"/>
            <ac:spMk id="703" creationId="{614BA8F3-AD9B-1093-16F0-D34F8CB462C1}"/>
          </ac:spMkLst>
        </pc:spChg>
        <pc:spChg chg="mod">
          <ac:chgData name="Dhanushree M Y" userId="543c32cd94388fe7" providerId="LiveId" clId="{530696F2-C35A-4482-BE6F-5E79894226A1}" dt="2024-01-06T05:47:01.287" v="2929"/>
          <ac:spMkLst>
            <pc:docMk/>
            <pc:sldMk cId="1675023840" sldId="358"/>
            <ac:spMk id="704" creationId="{5A34177A-7183-8ECD-D483-7A2902CD7E28}"/>
          </ac:spMkLst>
        </pc:spChg>
        <pc:spChg chg="mod">
          <ac:chgData name="Dhanushree M Y" userId="543c32cd94388fe7" providerId="LiveId" clId="{530696F2-C35A-4482-BE6F-5E79894226A1}" dt="2024-01-06T05:47:01.287" v="2929"/>
          <ac:spMkLst>
            <pc:docMk/>
            <pc:sldMk cId="1675023840" sldId="358"/>
            <ac:spMk id="705" creationId="{C6D34E27-4182-644B-C6EC-DE5A944DE05B}"/>
          </ac:spMkLst>
        </pc:spChg>
        <pc:spChg chg="mod">
          <ac:chgData name="Dhanushree M Y" userId="543c32cd94388fe7" providerId="LiveId" clId="{530696F2-C35A-4482-BE6F-5E79894226A1}" dt="2024-01-06T05:47:01.287" v="2929"/>
          <ac:spMkLst>
            <pc:docMk/>
            <pc:sldMk cId="1675023840" sldId="358"/>
            <ac:spMk id="706" creationId="{005A9FB2-B911-506B-9878-029D671BFFDB}"/>
          </ac:spMkLst>
        </pc:spChg>
        <pc:spChg chg="mod">
          <ac:chgData name="Dhanushree M Y" userId="543c32cd94388fe7" providerId="LiveId" clId="{530696F2-C35A-4482-BE6F-5E79894226A1}" dt="2024-01-06T05:47:01.287" v="2929"/>
          <ac:spMkLst>
            <pc:docMk/>
            <pc:sldMk cId="1675023840" sldId="358"/>
            <ac:spMk id="707" creationId="{DA191365-578C-F5CD-138D-69AD3BC5BEFE}"/>
          </ac:spMkLst>
        </pc:spChg>
        <pc:spChg chg="mod">
          <ac:chgData name="Dhanushree M Y" userId="543c32cd94388fe7" providerId="LiveId" clId="{530696F2-C35A-4482-BE6F-5E79894226A1}" dt="2024-01-06T05:47:01.287" v="2929"/>
          <ac:spMkLst>
            <pc:docMk/>
            <pc:sldMk cId="1675023840" sldId="358"/>
            <ac:spMk id="708" creationId="{9DC9852F-9D73-F5E4-8897-2FA1ACCFB1EA}"/>
          </ac:spMkLst>
        </pc:spChg>
        <pc:spChg chg="mod">
          <ac:chgData name="Dhanushree M Y" userId="543c32cd94388fe7" providerId="LiveId" clId="{530696F2-C35A-4482-BE6F-5E79894226A1}" dt="2024-01-06T05:47:01.287" v="2929"/>
          <ac:spMkLst>
            <pc:docMk/>
            <pc:sldMk cId="1675023840" sldId="358"/>
            <ac:spMk id="709" creationId="{F1B27584-8BBE-701C-08A6-4C16AD76DC3B}"/>
          </ac:spMkLst>
        </pc:spChg>
        <pc:spChg chg="mod">
          <ac:chgData name="Dhanushree M Y" userId="543c32cd94388fe7" providerId="LiveId" clId="{530696F2-C35A-4482-BE6F-5E79894226A1}" dt="2024-01-06T05:47:01.287" v="2929"/>
          <ac:spMkLst>
            <pc:docMk/>
            <pc:sldMk cId="1675023840" sldId="358"/>
            <ac:spMk id="710" creationId="{748AC6BA-3918-44E2-0715-04BEAB463D57}"/>
          </ac:spMkLst>
        </pc:spChg>
        <pc:spChg chg="mod">
          <ac:chgData name="Dhanushree M Y" userId="543c32cd94388fe7" providerId="LiveId" clId="{530696F2-C35A-4482-BE6F-5E79894226A1}" dt="2024-01-06T05:47:01.287" v="2929"/>
          <ac:spMkLst>
            <pc:docMk/>
            <pc:sldMk cId="1675023840" sldId="358"/>
            <ac:spMk id="711" creationId="{839B2646-FAEB-53C9-1760-0CC2B72F5567}"/>
          </ac:spMkLst>
        </pc:spChg>
        <pc:spChg chg="mod">
          <ac:chgData name="Dhanushree M Y" userId="543c32cd94388fe7" providerId="LiveId" clId="{530696F2-C35A-4482-BE6F-5E79894226A1}" dt="2024-01-06T05:47:01.287" v="2929"/>
          <ac:spMkLst>
            <pc:docMk/>
            <pc:sldMk cId="1675023840" sldId="358"/>
            <ac:spMk id="712" creationId="{89DA3526-B008-76A2-E100-F8A50E29853F}"/>
          </ac:spMkLst>
        </pc:spChg>
        <pc:spChg chg="mod">
          <ac:chgData name="Dhanushree M Y" userId="543c32cd94388fe7" providerId="LiveId" clId="{530696F2-C35A-4482-BE6F-5E79894226A1}" dt="2024-01-06T05:47:01.287" v="2929"/>
          <ac:spMkLst>
            <pc:docMk/>
            <pc:sldMk cId="1675023840" sldId="358"/>
            <ac:spMk id="713" creationId="{5D90D3DA-5C34-7DD8-FA53-8D59200157CD}"/>
          </ac:spMkLst>
        </pc:spChg>
        <pc:spChg chg="mod">
          <ac:chgData name="Dhanushree M Y" userId="543c32cd94388fe7" providerId="LiveId" clId="{530696F2-C35A-4482-BE6F-5E79894226A1}" dt="2024-01-06T05:47:01.287" v="2929"/>
          <ac:spMkLst>
            <pc:docMk/>
            <pc:sldMk cId="1675023840" sldId="358"/>
            <ac:spMk id="714" creationId="{20609901-6702-6BD5-F1C8-D08AAD1FE455}"/>
          </ac:spMkLst>
        </pc:spChg>
        <pc:spChg chg="mod">
          <ac:chgData name="Dhanushree M Y" userId="543c32cd94388fe7" providerId="LiveId" clId="{530696F2-C35A-4482-BE6F-5E79894226A1}" dt="2024-01-06T05:47:01.287" v="2929"/>
          <ac:spMkLst>
            <pc:docMk/>
            <pc:sldMk cId="1675023840" sldId="358"/>
            <ac:spMk id="715" creationId="{54E50FF2-9375-CCC5-B22F-C7F2FFCC0778}"/>
          </ac:spMkLst>
        </pc:spChg>
        <pc:spChg chg="mod">
          <ac:chgData name="Dhanushree M Y" userId="543c32cd94388fe7" providerId="LiveId" clId="{530696F2-C35A-4482-BE6F-5E79894226A1}" dt="2024-01-06T05:47:01.287" v="2929"/>
          <ac:spMkLst>
            <pc:docMk/>
            <pc:sldMk cId="1675023840" sldId="358"/>
            <ac:spMk id="716" creationId="{5F581ADF-8466-763C-204B-82709A0FAF65}"/>
          </ac:spMkLst>
        </pc:spChg>
        <pc:spChg chg="mod">
          <ac:chgData name="Dhanushree M Y" userId="543c32cd94388fe7" providerId="LiveId" clId="{530696F2-C35A-4482-BE6F-5E79894226A1}" dt="2024-01-06T05:47:01.287" v="2929"/>
          <ac:spMkLst>
            <pc:docMk/>
            <pc:sldMk cId="1675023840" sldId="358"/>
            <ac:spMk id="717" creationId="{C64DB8C8-6C99-6C4E-804C-6BCBB7F1C851}"/>
          </ac:spMkLst>
        </pc:spChg>
        <pc:spChg chg="mod">
          <ac:chgData name="Dhanushree M Y" userId="543c32cd94388fe7" providerId="LiveId" clId="{530696F2-C35A-4482-BE6F-5E79894226A1}" dt="2024-01-06T05:47:01.287" v="2929"/>
          <ac:spMkLst>
            <pc:docMk/>
            <pc:sldMk cId="1675023840" sldId="358"/>
            <ac:spMk id="718" creationId="{B326783D-AF28-27E5-2F22-7C45BCA5A65F}"/>
          </ac:spMkLst>
        </pc:spChg>
        <pc:spChg chg="mod">
          <ac:chgData name="Dhanushree M Y" userId="543c32cd94388fe7" providerId="LiveId" clId="{530696F2-C35A-4482-BE6F-5E79894226A1}" dt="2024-01-06T05:47:01.287" v="2929"/>
          <ac:spMkLst>
            <pc:docMk/>
            <pc:sldMk cId="1675023840" sldId="358"/>
            <ac:spMk id="719" creationId="{1DC7F153-45A9-EA2A-0485-ACC3C33D3243}"/>
          </ac:spMkLst>
        </pc:spChg>
        <pc:spChg chg="mod">
          <ac:chgData name="Dhanushree M Y" userId="543c32cd94388fe7" providerId="LiveId" clId="{530696F2-C35A-4482-BE6F-5E79894226A1}" dt="2024-01-06T05:47:01.287" v="2929"/>
          <ac:spMkLst>
            <pc:docMk/>
            <pc:sldMk cId="1675023840" sldId="358"/>
            <ac:spMk id="720" creationId="{C263FF39-0E37-8E40-CA26-217AFDF37C72}"/>
          </ac:spMkLst>
        </pc:spChg>
        <pc:spChg chg="mod">
          <ac:chgData name="Dhanushree M Y" userId="543c32cd94388fe7" providerId="LiveId" clId="{530696F2-C35A-4482-BE6F-5E79894226A1}" dt="2024-01-06T05:47:01.287" v="2929"/>
          <ac:spMkLst>
            <pc:docMk/>
            <pc:sldMk cId="1675023840" sldId="358"/>
            <ac:spMk id="721" creationId="{7F27ADF1-59AB-693E-AB6F-47889C95D3A7}"/>
          </ac:spMkLst>
        </pc:spChg>
        <pc:spChg chg="mod">
          <ac:chgData name="Dhanushree M Y" userId="543c32cd94388fe7" providerId="LiveId" clId="{530696F2-C35A-4482-BE6F-5E79894226A1}" dt="2024-01-06T05:47:01.287" v="2929"/>
          <ac:spMkLst>
            <pc:docMk/>
            <pc:sldMk cId="1675023840" sldId="358"/>
            <ac:spMk id="722" creationId="{C4D40ADE-BA74-0B16-C9D6-917E0B0D48FB}"/>
          </ac:spMkLst>
        </pc:spChg>
        <pc:spChg chg="mod">
          <ac:chgData name="Dhanushree M Y" userId="543c32cd94388fe7" providerId="LiveId" clId="{530696F2-C35A-4482-BE6F-5E79894226A1}" dt="2024-01-06T05:47:01.287" v="2929"/>
          <ac:spMkLst>
            <pc:docMk/>
            <pc:sldMk cId="1675023840" sldId="358"/>
            <ac:spMk id="723" creationId="{EC06C0AD-2EE3-FB8F-3E70-B5A2525BF266}"/>
          </ac:spMkLst>
        </pc:spChg>
        <pc:spChg chg="mod">
          <ac:chgData name="Dhanushree M Y" userId="543c32cd94388fe7" providerId="LiveId" clId="{530696F2-C35A-4482-BE6F-5E79894226A1}" dt="2024-01-06T05:47:01.287" v="2929"/>
          <ac:spMkLst>
            <pc:docMk/>
            <pc:sldMk cId="1675023840" sldId="358"/>
            <ac:spMk id="724" creationId="{321BD587-32CC-24B3-26E8-18129FEE6210}"/>
          </ac:spMkLst>
        </pc:spChg>
        <pc:spChg chg="mod">
          <ac:chgData name="Dhanushree M Y" userId="543c32cd94388fe7" providerId="LiveId" clId="{530696F2-C35A-4482-BE6F-5E79894226A1}" dt="2024-01-06T05:47:01.287" v="2929"/>
          <ac:spMkLst>
            <pc:docMk/>
            <pc:sldMk cId="1675023840" sldId="358"/>
            <ac:spMk id="725" creationId="{6C811DFE-4FD6-258A-CB2F-CFC809D007F1}"/>
          </ac:spMkLst>
        </pc:spChg>
        <pc:spChg chg="mod">
          <ac:chgData name="Dhanushree M Y" userId="543c32cd94388fe7" providerId="LiveId" clId="{530696F2-C35A-4482-BE6F-5E79894226A1}" dt="2024-01-06T05:47:01.287" v="2929"/>
          <ac:spMkLst>
            <pc:docMk/>
            <pc:sldMk cId="1675023840" sldId="358"/>
            <ac:spMk id="726" creationId="{E180D9FA-04AC-BF91-3EC3-A5BDB2D0AA9C}"/>
          </ac:spMkLst>
        </pc:spChg>
        <pc:spChg chg="mod">
          <ac:chgData name="Dhanushree M Y" userId="543c32cd94388fe7" providerId="LiveId" clId="{530696F2-C35A-4482-BE6F-5E79894226A1}" dt="2024-01-06T05:47:01.287" v="2929"/>
          <ac:spMkLst>
            <pc:docMk/>
            <pc:sldMk cId="1675023840" sldId="358"/>
            <ac:spMk id="727" creationId="{27398756-A235-360B-18EF-0BF8EB972BD7}"/>
          </ac:spMkLst>
        </pc:spChg>
        <pc:spChg chg="mod">
          <ac:chgData name="Dhanushree M Y" userId="543c32cd94388fe7" providerId="LiveId" clId="{530696F2-C35A-4482-BE6F-5E79894226A1}" dt="2024-01-06T05:47:01.287" v="2929"/>
          <ac:spMkLst>
            <pc:docMk/>
            <pc:sldMk cId="1675023840" sldId="358"/>
            <ac:spMk id="728" creationId="{B9FD8AD5-A626-CC00-A8A4-D41FB5286548}"/>
          </ac:spMkLst>
        </pc:spChg>
        <pc:spChg chg="mod">
          <ac:chgData name="Dhanushree M Y" userId="543c32cd94388fe7" providerId="LiveId" clId="{530696F2-C35A-4482-BE6F-5E79894226A1}" dt="2024-01-06T05:47:01.287" v="2929"/>
          <ac:spMkLst>
            <pc:docMk/>
            <pc:sldMk cId="1675023840" sldId="358"/>
            <ac:spMk id="729" creationId="{D02FDAA2-584B-2BA2-A358-616A28202474}"/>
          </ac:spMkLst>
        </pc:spChg>
        <pc:spChg chg="mod">
          <ac:chgData name="Dhanushree M Y" userId="543c32cd94388fe7" providerId="LiveId" clId="{530696F2-C35A-4482-BE6F-5E79894226A1}" dt="2024-01-06T05:47:01.287" v="2929"/>
          <ac:spMkLst>
            <pc:docMk/>
            <pc:sldMk cId="1675023840" sldId="358"/>
            <ac:spMk id="730" creationId="{899B47C9-AF48-BB88-F0BF-BAE6B86E2C47}"/>
          </ac:spMkLst>
        </pc:spChg>
        <pc:spChg chg="mod">
          <ac:chgData name="Dhanushree M Y" userId="543c32cd94388fe7" providerId="LiveId" clId="{530696F2-C35A-4482-BE6F-5E79894226A1}" dt="2024-01-06T05:47:01.287" v="2929"/>
          <ac:spMkLst>
            <pc:docMk/>
            <pc:sldMk cId="1675023840" sldId="358"/>
            <ac:spMk id="731" creationId="{811C1321-7F0A-F1D9-131B-F2EF3FFE17D8}"/>
          </ac:spMkLst>
        </pc:spChg>
        <pc:spChg chg="mod">
          <ac:chgData name="Dhanushree M Y" userId="543c32cd94388fe7" providerId="LiveId" clId="{530696F2-C35A-4482-BE6F-5E79894226A1}" dt="2024-01-06T05:47:01.287" v="2929"/>
          <ac:spMkLst>
            <pc:docMk/>
            <pc:sldMk cId="1675023840" sldId="358"/>
            <ac:spMk id="732" creationId="{0B144DB9-04FC-296F-1C4A-AAD43E2CB046}"/>
          </ac:spMkLst>
        </pc:spChg>
        <pc:spChg chg="mod">
          <ac:chgData name="Dhanushree M Y" userId="543c32cd94388fe7" providerId="LiveId" clId="{530696F2-C35A-4482-BE6F-5E79894226A1}" dt="2024-01-06T05:47:01.287" v="2929"/>
          <ac:spMkLst>
            <pc:docMk/>
            <pc:sldMk cId="1675023840" sldId="358"/>
            <ac:spMk id="733" creationId="{455ADA0B-2DED-C195-6257-94F4DB46904B}"/>
          </ac:spMkLst>
        </pc:spChg>
        <pc:spChg chg="mod">
          <ac:chgData name="Dhanushree M Y" userId="543c32cd94388fe7" providerId="LiveId" clId="{530696F2-C35A-4482-BE6F-5E79894226A1}" dt="2024-01-06T05:47:01.287" v="2929"/>
          <ac:spMkLst>
            <pc:docMk/>
            <pc:sldMk cId="1675023840" sldId="358"/>
            <ac:spMk id="734" creationId="{5A83F0B2-DE48-46EB-967C-51EEC23E7BDF}"/>
          </ac:spMkLst>
        </pc:spChg>
        <pc:spChg chg="mod">
          <ac:chgData name="Dhanushree M Y" userId="543c32cd94388fe7" providerId="LiveId" clId="{530696F2-C35A-4482-BE6F-5E79894226A1}" dt="2024-01-06T05:47:01.287" v="2929"/>
          <ac:spMkLst>
            <pc:docMk/>
            <pc:sldMk cId="1675023840" sldId="358"/>
            <ac:spMk id="735" creationId="{DC6C8633-7EEB-A3A2-1031-7A0A3BB28FA2}"/>
          </ac:spMkLst>
        </pc:spChg>
        <pc:spChg chg="mod">
          <ac:chgData name="Dhanushree M Y" userId="543c32cd94388fe7" providerId="LiveId" clId="{530696F2-C35A-4482-BE6F-5E79894226A1}" dt="2024-01-06T05:47:01.287" v="2929"/>
          <ac:spMkLst>
            <pc:docMk/>
            <pc:sldMk cId="1675023840" sldId="358"/>
            <ac:spMk id="736" creationId="{A7A4A7FD-9503-7872-2DB7-03E6C7B5DC1D}"/>
          </ac:spMkLst>
        </pc:spChg>
        <pc:spChg chg="mod">
          <ac:chgData name="Dhanushree M Y" userId="543c32cd94388fe7" providerId="LiveId" clId="{530696F2-C35A-4482-BE6F-5E79894226A1}" dt="2024-01-06T05:47:01.287" v="2929"/>
          <ac:spMkLst>
            <pc:docMk/>
            <pc:sldMk cId="1675023840" sldId="358"/>
            <ac:spMk id="737" creationId="{14C517B7-0220-9CB3-5270-A7174BE22758}"/>
          </ac:spMkLst>
        </pc:spChg>
        <pc:spChg chg="mod">
          <ac:chgData name="Dhanushree M Y" userId="543c32cd94388fe7" providerId="LiveId" clId="{530696F2-C35A-4482-BE6F-5E79894226A1}" dt="2024-01-06T05:47:01.287" v="2929"/>
          <ac:spMkLst>
            <pc:docMk/>
            <pc:sldMk cId="1675023840" sldId="358"/>
            <ac:spMk id="738" creationId="{AC52D61C-6E59-A0BA-7D70-1B9FC368E3C4}"/>
          </ac:spMkLst>
        </pc:spChg>
        <pc:spChg chg="mod">
          <ac:chgData name="Dhanushree M Y" userId="543c32cd94388fe7" providerId="LiveId" clId="{530696F2-C35A-4482-BE6F-5E79894226A1}" dt="2024-01-06T05:47:01.287" v="2929"/>
          <ac:spMkLst>
            <pc:docMk/>
            <pc:sldMk cId="1675023840" sldId="358"/>
            <ac:spMk id="739" creationId="{66BB1D19-F322-2A85-F8AB-FF9C2A86E0FA}"/>
          </ac:spMkLst>
        </pc:spChg>
        <pc:spChg chg="mod">
          <ac:chgData name="Dhanushree M Y" userId="543c32cd94388fe7" providerId="LiveId" clId="{530696F2-C35A-4482-BE6F-5E79894226A1}" dt="2024-01-06T05:47:01.287" v="2929"/>
          <ac:spMkLst>
            <pc:docMk/>
            <pc:sldMk cId="1675023840" sldId="358"/>
            <ac:spMk id="740" creationId="{5B7513C2-B4D4-ED1D-B0B4-A41F45ABCEB9}"/>
          </ac:spMkLst>
        </pc:spChg>
        <pc:spChg chg="mod">
          <ac:chgData name="Dhanushree M Y" userId="543c32cd94388fe7" providerId="LiveId" clId="{530696F2-C35A-4482-BE6F-5E79894226A1}" dt="2024-01-06T05:47:01.287" v="2929"/>
          <ac:spMkLst>
            <pc:docMk/>
            <pc:sldMk cId="1675023840" sldId="358"/>
            <ac:spMk id="741" creationId="{6363F02E-0D47-F052-88D9-2F607C657A9B}"/>
          </ac:spMkLst>
        </pc:spChg>
        <pc:spChg chg="mod">
          <ac:chgData name="Dhanushree M Y" userId="543c32cd94388fe7" providerId="LiveId" clId="{530696F2-C35A-4482-BE6F-5E79894226A1}" dt="2024-01-06T05:47:01.287" v="2929"/>
          <ac:spMkLst>
            <pc:docMk/>
            <pc:sldMk cId="1675023840" sldId="358"/>
            <ac:spMk id="742" creationId="{3205B83A-DE69-8DA4-1C5D-2E3F423D2721}"/>
          </ac:spMkLst>
        </pc:spChg>
        <pc:spChg chg="mod">
          <ac:chgData name="Dhanushree M Y" userId="543c32cd94388fe7" providerId="LiveId" clId="{530696F2-C35A-4482-BE6F-5E79894226A1}" dt="2024-01-06T05:47:01.287" v="2929"/>
          <ac:spMkLst>
            <pc:docMk/>
            <pc:sldMk cId="1675023840" sldId="358"/>
            <ac:spMk id="743" creationId="{DAFC820C-C232-184F-E14C-1AA467A31559}"/>
          </ac:spMkLst>
        </pc:spChg>
        <pc:spChg chg="mod">
          <ac:chgData name="Dhanushree M Y" userId="543c32cd94388fe7" providerId="LiveId" clId="{530696F2-C35A-4482-BE6F-5E79894226A1}" dt="2024-01-06T05:47:01.287" v="2929"/>
          <ac:spMkLst>
            <pc:docMk/>
            <pc:sldMk cId="1675023840" sldId="358"/>
            <ac:spMk id="744" creationId="{DF8A0C9B-9EC7-C46F-2ECD-F1DFE11E4FD8}"/>
          </ac:spMkLst>
        </pc:spChg>
        <pc:spChg chg="mod">
          <ac:chgData name="Dhanushree M Y" userId="543c32cd94388fe7" providerId="LiveId" clId="{530696F2-C35A-4482-BE6F-5E79894226A1}" dt="2024-01-06T05:47:01.287" v="2929"/>
          <ac:spMkLst>
            <pc:docMk/>
            <pc:sldMk cId="1675023840" sldId="358"/>
            <ac:spMk id="745" creationId="{428B2DAB-06BF-32E1-5496-DD4A9ACCD158}"/>
          </ac:spMkLst>
        </pc:spChg>
        <pc:spChg chg="mod">
          <ac:chgData name="Dhanushree M Y" userId="543c32cd94388fe7" providerId="LiveId" clId="{530696F2-C35A-4482-BE6F-5E79894226A1}" dt="2024-01-06T05:47:01.287" v="2929"/>
          <ac:spMkLst>
            <pc:docMk/>
            <pc:sldMk cId="1675023840" sldId="358"/>
            <ac:spMk id="746" creationId="{9887D608-B877-1F45-E8D0-C49AF43A482E}"/>
          </ac:spMkLst>
        </pc:spChg>
        <pc:spChg chg="mod">
          <ac:chgData name="Dhanushree M Y" userId="543c32cd94388fe7" providerId="LiveId" clId="{530696F2-C35A-4482-BE6F-5E79894226A1}" dt="2024-01-06T05:47:01.287" v="2929"/>
          <ac:spMkLst>
            <pc:docMk/>
            <pc:sldMk cId="1675023840" sldId="358"/>
            <ac:spMk id="747" creationId="{D0D4F89C-D14C-E76F-1977-9361F1CF5FD8}"/>
          </ac:spMkLst>
        </pc:spChg>
        <pc:spChg chg="mod">
          <ac:chgData name="Dhanushree M Y" userId="543c32cd94388fe7" providerId="LiveId" clId="{530696F2-C35A-4482-BE6F-5E79894226A1}" dt="2024-01-06T05:47:01.287" v="2929"/>
          <ac:spMkLst>
            <pc:docMk/>
            <pc:sldMk cId="1675023840" sldId="358"/>
            <ac:spMk id="748" creationId="{C8CD3A86-A408-8DE1-F11F-424009CEC336}"/>
          </ac:spMkLst>
        </pc:spChg>
        <pc:spChg chg="mod">
          <ac:chgData name="Dhanushree M Y" userId="543c32cd94388fe7" providerId="LiveId" clId="{530696F2-C35A-4482-BE6F-5E79894226A1}" dt="2024-01-06T05:47:01.287" v="2929"/>
          <ac:spMkLst>
            <pc:docMk/>
            <pc:sldMk cId="1675023840" sldId="358"/>
            <ac:spMk id="749" creationId="{595BAAC6-56DC-CDBD-B555-9180F466102C}"/>
          </ac:spMkLst>
        </pc:spChg>
        <pc:spChg chg="mod">
          <ac:chgData name="Dhanushree M Y" userId="543c32cd94388fe7" providerId="LiveId" clId="{530696F2-C35A-4482-BE6F-5E79894226A1}" dt="2024-01-06T05:47:01.287" v="2929"/>
          <ac:spMkLst>
            <pc:docMk/>
            <pc:sldMk cId="1675023840" sldId="358"/>
            <ac:spMk id="750" creationId="{5854C8A3-0715-3B37-7326-74ED419721FE}"/>
          </ac:spMkLst>
        </pc:spChg>
        <pc:spChg chg="mod">
          <ac:chgData name="Dhanushree M Y" userId="543c32cd94388fe7" providerId="LiveId" clId="{530696F2-C35A-4482-BE6F-5E79894226A1}" dt="2024-01-06T05:47:01.287" v="2929"/>
          <ac:spMkLst>
            <pc:docMk/>
            <pc:sldMk cId="1675023840" sldId="358"/>
            <ac:spMk id="751" creationId="{8FFAB5B1-4CDA-F59D-6612-478F2053CCD4}"/>
          </ac:spMkLst>
        </pc:spChg>
        <pc:spChg chg="mod">
          <ac:chgData name="Dhanushree M Y" userId="543c32cd94388fe7" providerId="LiveId" clId="{530696F2-C35A-4482-BE6F-5E79894226A1}" dt="2024-01-06T05:47:01.287" v="2929"/>
          <ac:spMkLst>
            <pc:docMk/>
            <pc:sldMk cId="1675023840" sldId="358"/>
            <ac:spMk id="752" creationId="{38850010-DAFB-546E-1F6F-209B62170549}"/>
          </ac:spMkLst>
        </pc:spChg>
        <pc:spChg chg="mod">
          <ac:chgData name="Dhanushree M Y" userId="543c32cd94388fe7" providerId="LiveId" clId="{530696F2-C35A-4482-BE6F-5E79894226A1}" dt="2024-01-06T05:47:01.287" v="2929"/>
          <ac:spMkLst>
            <pc:docMk/>
            <pc:sldMk cId="1675023840" sldId="358"/>
            <ac:spMk id="753" creationId="{68B045D4-EFB1-A9BE-5295-CDF0ED70C3F7}"/>
          </ac:spMkLst>
        </pc:spChg>
        <pc:spChg chg="mod">
          <ac:chgData name="Dhanushree M Y" userId="543c32cd94388fe7" providerId="LiveId" clId="{530696F2-C35A-4482-BE6F-5E79894226A1}" dt="2024-01-06T05:47:01.287" v="2929"/>
          <ac:spMkLst>
            <pc:docMk/>
            <pc:sldMk cId="1675023840" sldId="358"/>
            <ac:spMk id="754" creationId="{B6AAD79D-4A1E-C035-54A3-177B314692A4}"/>
          </ac:spMkLst>
        </pc:spChg>
        <pc:spChg chg="mod">
          <ac:chgData name="Dhanushree M Y" userId="543c32cd94388fe7" providerId="LiveId" clId="{530696F2-C35A-4482-BE6F-5E79894226A1}" dt="2024-01-06T05:47:01.287" v="2929"/>
          <ac:spMkLst>
            <pc:docMk/>
            <pc:sldMk cId="1675023840" sldId="358"/>
            <ac:spMk id="755" creationId="{14A03868-28FF-FD09-E310-210D66A6B0CF}"/>
          </ac:spMkLst>
        </pc:spChg>
        <pc:spChg chg="mod">
          <ac:chgData name="Dhanushree M Y" userId="543c32cd94388fe7" providerId="LiveId" clId="{530696F2-C35A-4482-BE6F-5E79894226A1}" dt="2024-01-06T05:47:01.287" v="2929"/>
          <ac:spMkLst>
            <pc:docMk/>
            <pc:sldMk cId="1675023840" sldId="358"/>
            <ac:spMk id="756" creationId="{DEE05961-33CA-A1F1-D482-CE56839A90F2}"/>
          </ac:spMkLst>
        </pc:spChg>
        <pc:spChg chg="mod">
          <ac:chgData name="Dhanushree M Y" userId="543c32cd94388fe7" providerId="LiveId" clId="{530696F2-C35A-4482-BE6F-5E79894226A1}" dt="2024-01-06T05:47:01.287" v="2929"/>
          <ac:spMkLst>
            <pc:docMk/>
            <pc:sldMk cId="1675023840" sldId="358"/>
            <ac:spMk id="757" creationId="{790D1EC6-8984-4A82-094F-D77316EA87DF}"/>
          </ac:spMkLst>
        </pc:spChg>
        <pc:spChg chg="mod">
          <ac:chgData name="Dhanushree M Y" userId="543c32cd94388fe7" providerId="LiveId" clId="{530696F2-C35A-4482-BE6F-5E79894226A1}" dt="2024-01-06T05:47:01.287" v="2929"/>
          <ac:spMkLst>
            <pc:docMk/>
            <pc:sldMk cId="1675023840" sldId="358"/>
            <ac:spMk id="758" creationId="{183D3A4A-0179-0B9E-7474-29F1FF5404B8}"/>
          </ac:spMkLst>
        </pc:spChg>
        <pc:spChg chg="mod">
          <ac:chgData name="Dhanushree M Y" userId="543c32cd94388fe7" providerId="LiveId" clId="{530696F2-C35A-4482-BE6F-5E79894226A1}" dt="2024-01-06T05:47:01.287" v="2929"/>
          <ac:spMkLst>
            <pc:docMk/>
            <pc:sldMk cId="1675023840" sldId="358"/>
            <ac:spMk id="759" creationId="{0810429E-3C80-E3B1-FDAA-73BFE2D56F09}"/>
          </ac:spMkLst>
        </pc:spChg>
        <pc:spChg chg="mod">
          <ac:chgData name="Dhanushree M Y" userId="543c32cd94388fe7" providerId="LiveId" clId="{530696F2-C35A-4482-BE6F-5E79894226A1}" dt="2024-01-06T05:47:01.287" v="2929"/>
          <ac:spMkLst>
            <pc:docMk/>
            <pc:sldMk cId="1675023840" sldId="358"/>
            <ac:spMk id="760" creationId="{AAE93AF4-3A74-09E1-9CA3-B30B360B3130}"/>
          </ac:spMkLst>
        </pc:spChg>
        <pc:spChg chg="mod">
          <ac:chgData name="Dhanushree M Y" userId="543c32cd94388fe7" providerId="LiveId" clId="{530696F2-C35A-4482-BE6F-5E79894226A1}" dt="2024-01-06T05:47:01.287" v="2929"/>
          <ac:spMkLst>
            <pc:docMk/>
            <pc:sldMk cId="1675023840" sldId="358"/>
            <ac:spMk id="761" creationId="{9577B58F-694A-D937-CBC1-00194932677A}"/>
          </ac:spMkLst>
        </pc:spChg>
        <pc:spChg chg="mod">
          <ac:chgData name="Dhanushree M Y" userId="543c32cd94388fe7" providerId="LiveId" clId="{530696F2-C35A-4482-BE6F-5E79894226A1}" dt="2024-01-06T05:47:01.287" v="2929"/>
          <ac:spMkLst>
            <pc:docMk/>
            <pc:sldMk cId="1675023840" sldId="358"/>
            <ac:spMk id="762" creationId="{2C11C9AE-8F99-5272-E958-0EECA93E2C81}"/>
          </ac:spMkLst>
        </pc:spChg>
        <pc:spChg chg="mod">
          <ac:chgData name="Dhanushree M Y" userId="543c32cd94388fe7" providerId="LiveId" clId="{530696F2-C35A-4482-BE6F-5E79894226A1}" dt="2024-01-06T05:47:01.287" v="2929"/>
          <ac:spMkLst>
            <pc:docMk/>
            <pc:sldMk cId="1675023840" sldId="358"/>
            <ac:spMk id="763" creationId="{397E1685-920C-B3AE-4E0E-6DA52C05386B}"/>
          </ac:spMkLst>
        </pc:spChg>
        <pc:spChg chg="mod">
          <ac:chgData name="Dhanushree M Y" userId="543c32cd94388fe7" providerId="LiveId" clId="{530696F2-C35A-4482-BE6F-5E79894226A1}" dt="2024-01-06T05:47:01.287" v="2929"/>
          <ac:spMkLst>
            <pc:docMk/>
            <pc:sldMk cId="1675023840" sldId="358"/>
            <ac:spMk id="764" creationId="{146A9751-5592-3F9F-793C-5E5CAF1EB2A9}"/>
          </ac:spMkLst>
        </pc:spChg>
        <pc:spChg chg="mod">
          <ac:chgData name="Dhanushree M Y" userId="543c32cd94388fe7" providerId="LiveId" clId="{530696F2-C35A-4482-BE6F-5E79894226A1}" dt="2024-01-06T05:47:01.287" v="2929"/>
          <ac:spMkLst>
            <pc:docMk/>
            <pc:sldMk cId="1675023840" sldId="358"/>
            <ac:spMk id="765" creationId="{E1A42B15-EFC8-21D9-7B60-6D0A545BA38F}"/>
          </ac:spMkLst>
        </pc:spChg>
        <pc:spChg chg="mod">
          <ac:chgData name="Dhanushree M Y" userId="543c32cd94388fe7" providerId="LiveId" clId="{530696F2-C35A-4482-BE6F-5E79894226A1}" dt="2024-01-06T05:47:01.287" v="2929"/>
          <ac:spMkLst>
            <pc:docMk/>
            <pc:sldMk cId="1675023840" sldId="358"/>
            <ac:spMk id="766" creationId="{4B226A39-583F-2FC9-C221-ED33048D0428}"/>
          </ac:spMkLst>
        </pc:spChg>
        <pc:spChg chg="mod">
          <ac:chgData name="Dhanushree M Y" userId="543c32cd94388fe7" providerId="LiveId" clId="{530696F2-C35A-4482-BE6F-5E79894226A1}" dt="2024-01-06T05:47:01.287" v="2929"/>
          <ac:spMkLst>
            <pc:docMk/>
            <pc:sldMk cId="1675023840" sldId="358"/>
            <ac:spMk id="767" creationId="{C063DD02-DFF6-BC6A-BA2E-12827896A639}"/>
          </ac:spMkLst>
        </pc:spChg>
        <pc:spChg chg="mod">
          <ac:chgData name="Dhanushree M Y" userId="543c32cd94388fe7" providerId="LiveId" clId="{530696F2-C35A-4482-BE6F-5E79894226A1}" dt="2024-01-06T05:47:01.287" v="2929"/>
          <ac:spMkLst>
            <pc:docMk/>
            <pc:sldMk cId="1675023840" sldId="358"/>
            <ac:spMk id="768" creationId="{1D76A983-67E5-A84C-E588-24254A783914}"/>
          </ac:spMkLst>
        </pc:spChg>
        <pc:spChg chg="mod">
          <ac:chgData name="Dhanushree M Y" userId="543c32cd94388fe7" providerId="LiveId" clId="{530696F2-C35A-4482-BE6F-5E79894226A1}" dt="2024-01-06T05:47:01.287" v="2929"/>
          <ac:spMkLst>
            <pc:docMk/>
            <pc:sldMk cId="1675023840" sldId="358"/>
            <ac:spMk id="769" creationId="{1462B4EC-C501-B5ED-5BB5-0C64EB9D9DBF}"/>
          </ac:spMkLst>
        </pc:spChg>
        <pc:spChg chg="mod">
          <ac:chgData name="Dhanushree M Y" userId="543c32cd94388fe7" providerId="LiveId" clId="{530696F2-C35A-4482-BE6F-5E79894226A1}" dt="2024-01-06T05:47:01.287" v="2929"/>
          <ac:spMkLst>
            <pc:docMk/>
            <pc:sldMk cId="1675023840" sldId="358"/>
            <ac:spMk id="770" creationId="{7EF8342B-944A-FDD2-5DD5-1228E408CE69}"/>
          </ac:spMkLst>
        </pc:spChg>
        <pc:spChg chg="mod">
          <ac:chgData name="Dhanushree M Y" userId="543c32cd94388fe7" providerId="LiveId" clId="{530696F2-C35A-4482-BE6F-5E79894226A1}" dt="2024-01-06T05:47:01.287" v="2929"/>
          <ac:spMkLst>
            <pc:docMk/>
            <pc:sldMk cId="1675023840" sldId="358"/>
            <ac:spMk id="771" creationId="{BD25C065-D661-81DE-1C94-AC6D5CE765B6}"/>
          </ac:spMkLst>
        </pc:spChg>
        <pc:spChg chg="mod">
          <ac:chgData name="Dhanushree M Y" userId="543c32cd94388fe7" providerId="LiveId" clId="{530696F2-C35A-4482-BE6F-5E79894226A1}" dt="2024-01-06T05:47:01.287" v="2929"/>
          <ac:spMkLst>
            <pc:docMk/>
            <pc:sldMk cId="1675023840" sldId="358"/>
            <ac:spMk id="772" creationId="{4595658E-5B6B-6A5F-3233-2EA5110E2BFE}"/>
          </ac:spMkLst>
        </pc:spChg>
        <pc:spChg chg="mod">
          <ac:chgData name="Dhanushree M Y" userId="543c32cd94388fe7" providerId="LiveId" clId="{530696F2-C35A-4482-BE6F-5E79894226A1}" dt="2024-01-06T05:47:01.287" v="2929"/>
          <ac:spMkLst>
            <pc:docMk/>
            <pc:sldMk cId="1675023840" sldId="358"/>
            <ac:spMk id="773" creationId="{2BBECFAA-E59B-C3D2-F54F-ABE1AACA3893}"/>
          </ac:spMkLst>
        </pc:spChg>
        <pc:spChg chg="mod">
          <ac:chgData name="Dhanushree M Y" userId="543c32cd94388fe7" providerId="LiveId" clId="{530696F2-C35A-4482-BE6F-5E79894226A1}" dt="2024-01-06T05:47:01.287" v="2929"/>
          <ac:spMkLst>
            <pc:docMk/>
            <pc:sldMk cId="1675023840" sldId="358"/>
            <ac:spMk id="774" creationId="{BD02B042-645A-3881-EE23-3D9C917063AC}"/>
          </ac:spMkLst>
        </pc:spChg>
        <pc:spChg chg="mod">
          <ac:chgData name="Dhanushree M Y" userId="543c32cd94388fe7" providerId="LiveId" clId="{530696F2-C35A-4482-BE6F-5E79894226A1}" dt="2024-01-06T05:47:01.287" v="2929"/>
          <ac:spMkLst>
            <pc:docMk/>
            <pc:sldMk cId="1675023840" sldId="358"/>
            <ac:spMk id="775" creationId="{32565080-822E-8BC6-529F-BB497F021B29}"/>
          </ac:spMkLst>
        </pc:spChg>
        <pc:spChg chg="mod">
          <ac:chgData name="Dhanushree M Y" userId="543c32cd94388fe7" providerId="LiveId" clId="{530696F2-C35A-4482-BE6F-5E79894226A1}" dt="2024-01-06T05:47:01.287" v="2929"/>
          <ac:spMkLst>
            <pc:docMk/>
            <pc:sldMk cId="1675023840" sldId="358"/>
            <ac:spMk id="776" creationId="{9A86B41B-5FF1-5377-43E0-5ED1C3A833DD}"/>
          </ac:spMkLst>
        </pc:spChg>
        <pc:spChg chg="mod">
          <ac:chgData name="Dhanushree M Y" userId="543c32cd94388fe7" providerId="LiveId" clId="{530696F2-C35A-4482-BE6F-5E79894226A1}" dt="2024-01-06T05:47:01.287" v="2929"/>
          <ac:spMkLst>
            <pc:docMk/>
            <pc:sldMk cId="1675023840" sldId="358"/>
            <ac:spMk id="777" creationId="{EE6962A4-05BA-7AC9-D3DD-10B599018158}"/>
          </ac:spMkLst>
        </pc:spChg>
        <pc:spChg chg="mod">
          <ac:chgData name="Dhanushree M Y" userId="543c32cd94388fe7" providerId="LiveId" clId="{530696F2-C35A-4482-BE6F-5E79894226A1}" dt="2024-01-06T05:47:01.287" v="2929"/>
          <ac:spMkLst>
            <pc:docMk/>
            <pc:sldMk cId="1675023840" sldId="358"/>
            <ac:spMk id="778" creationId="{2C105951-D7F7-8DBD-0451-B2296E408448}"/>
          </ac:spMkLst>
        </pc:spChg>
        <pc:spChg chg="mod">
          <ac:chgData name="Dhanushree M Y" userId="543c32cd94388fe7" providerId="LiveId" clId="{530696F2-C35A-4482-BE6F-5E79894226A1}" dt="2024-01-06T05:47:01.287" v="2929"/>
          <ac:spMkLst>
            <pc:docMk/>
            <pc:sldMk cId="1675023840" sldId="358"/>
            <ac:spMk id="779" creationId="{F2AC27E1-DEE9-D57D-0578-9222476F30E9}"/>
          </ac:spMkLst>
        </pc:spChg>
        <pc:spChg chg="mod">
          <ac:chgData name="Dhanushree M Y" userId="543c32cd94388fe7" providerId="LiveId" clId="{530696F2-C35A-4482-BE6F-5E79894226A1}" dt="2024-01-06T05:47:01.287" v="2929"/>
          <ac:spMkLst>
            <pc:docMk/>
            <pc:sldMk cId="1675023840" sldId="358"/>
            <ac:spMk id="780" creationId="{49E8DB80-4802-A894-F036-BDF8F38C9875}"/>
          </ac:spMkLst>
        </pc:spChg>
        <pc:spChg chg="mod">
          <ac:chgData name="Dhanushree M Y" userId="543c32cd94388fe7" providerId="LiveId" clId="{530696F2-C35A-4482-BE6F-5E79894226A1}" dt="2024-01-06T05:47:01.287" v="2929"/>
          <ac:spMkLst>
            <pc:docMk/>
            <pc:sldMk cId="1675023840" sldId="358"/>
            <ac:spMk id="781" creationId="{B0F03D35-9B09-15CE-66F0-2B2C3CB30A04}"/>
          </ac:spMkLst>
        </pc:spChg>
        <pc:spChg chg="mod">
          <ac:chgData name="Dhanushree M Y" userId="543c32cd94388fe7" providerId="LiveId" clId="{530696F2-C35A-4482-BE6F-5E79894226A1}" dt="2024-01-06T05:47:01.287" v="2929"/>
          <ac:spMkLst>
            <pc:docMk/>
            <pc:sldMk cId="1675023840" sldId="358"/>
            <ac:spMk id="782" creationId="{87814116-1B25-2D9F-B479-249F48B779D3}"/>
          </ac:spMkLst>
        </pc:spChg>
        <pc:spChg chg="mod">
          <ac:chgData name="Dhanushree M Y" userId="543c32cd94388fe7" providerId="LiveId" clId="{530696F2-C35A-4482-BE6F-5E79894226A1}" dt="2024-01-06T05:47:01.287" v="2929"/>
          <ac:spMkLst>
            <pc:docMk/>
            <pc:sldMk cId="1675023840" sldId="358"/>
            <ac:spMk id="783" creationId="{FE9B8AA7-0331-E720-7CD9-6242E5E6289C}"/>
          </ac:spMkLst>
        </pc:spChg>
        <pc:spChg chg="mod">
          <ac:chgData name="Dhanushree M Y" userId="543c32cd94388fe7" providerId="LiveId" clId="{530696F2-C35A-4482-BE6F-5E79894226A1}" dt="2024-01-06T05:47:01.287" v="2929"/>
          <ac:spMkLst>
            <pc:docMk/>
            <pc:sldMk cId="1675023840" sldId="358"/>
            <ac:spMk id="784" creationId="{31DB990A-4B92-457C-A066-C765D3FC8430}"/>
          </ac:spMkLst>
        </pc:spChg>
        <pc:spChg chg="mod">
          <ac:chgData name="Dhanushree M Y" userId="543c32cd94388fe7" providerId="LiveId" clId="{530696F2-C35A-4482-BE6F-5E79894226A1}" dt="2024-01-06T05:47:01.287" v="2929"/>
          <ac:spMkLst>
            <pc:docMk/>
            <pc:sldMk cId="1675023840" sldId="358"/>
            <ac:spMk id="785" creationId="{43EBBFFF-2A40-CD4D-E3AD-A7084501ED86}"/>
          </ac:spMkLst>
        </pc:spChg>
        <pc:spChg chg="mod">
          <ac:chgData name="Dhanushree M Y" userId="543c32cd94388fe7" providerId="LiveId" clId="{530696F2-C35A-4482-BE6F-5E79894226A1}" dt="2024-01-06T05:47:01.287" v="2929"/>
          <ac:spMkLst>
            <pc:docMk/>
            <pc:sldMk cId="1675023840" sldId="358"/>
            <ac:spMk id="786" creationId="{BD169DDC-787C-65D9-6EB6-0355A1EB6F11}"/>
          </ac:spMkLst>
        </pc:spChg>
        <pc:spChg chg="mod">
          <ac:chgData name="Dhanushree M Y" userId="543c32cd94388fe7" providerId="LiveId" clId="{530696F2-C35A-4482-BE6F-5E79894226A1}" dt="2024-01-06T05:47:01.287" v="2929"/>
          <ac:spMkLst>
            <pc:docMk/>
            <pc:sldMk cId="1675023840" sldId="358"/>
            <ac:spMk id="787" creationId="{18CA79FF-8C31-DBBE-F549-8893A1EEAD71}"/>
          </ac:spMkLst>
        </pc:spChg>
        <pc:spChg chg="mod">
          <ac:chgData name="Dhanushree M Y" userId="543c32cd94388fe7" providerId="LiveId" clId="{530696F2-C35A-4482-BE6F-5E79894226A1}" dt="2024-01-06T05:47:01.287" v="2929"/>
          <ac:spMkLst>
            <pc:docMk/>
            <pc:sldMk cId="1675023840" sldId="358"/>
            <ac:spMk id="788" creationId="{F421F4CB-B8A0-AAFA-AF03-D0AD65F0096D}"/>
          </ac:spMkLst>
        </pc:spChg>
        <pc:spChg chg="mod">
          <ac:chgData name="Dhanushree M Y" userId="543c32cd94388fe7" providerId="LiveId" clId="{530696F2-C35A-4482-BE6F-5E79894226A1}" dt="2024-01-06T05:47:01.287" v="2929"/>
          <ac:spMkLst>
            <pc:docMk/>
            <pc:sldMk cId="1675023840" sldId="358"/>
            <ac:spMk id="789" creationId="{C92BBD60-03E1-8D2C-0937-EAC360DEBC8F}"/>
          </ac:spMkLst>
        </pc:spChg>
        <pc:spChg chg="mod">
          <ac:chgData name="Dhanushree M Y" userId="543c32cd94388fe7" providerId="LiveId" clId="{530696F2-C35A-4482-BE6F-5E79894226A1}" dt="2024-01-06T05:47:01.287" v="2929"/>
          <ac:spMkLst>
            <pc:docMk/>
            <pc:sldMk cId="1675023840" sldId="358"/>
            <ac:spMk id="790" creationId="{4EBFADBE-B978-AE2E-AAC5-9C15CC2185DC}"/>
          </ac:spMkLst>
        </pc:spChg>
        <pc:spChg chg="mod">
          <ac:chgData name="Dhanushree M Y" userId="543c32cd94388fe7" providerId="LiveId" clId="{530696F2-C35A-4482-BE6F-5E79894226A1}" dt="2024-01-06T05:47:01.287" v="2929"/>
          <ac:spMkLst>
            <pc:docMk/>
            <pc:sldMk cId="1675023840" sldId="358"/>
            <ac:spMk id="791" creationId="{4DA543ED-B0E2-B41A-576C-199F8E00D127}"/>
          </ac:spMkLst>
        </pc:spChg>
        <pc:spChg chg="mod">
          <ac:chgData name="Dhanushree M Y" userId="543c32cd94388fe7" providerId="LiveId" clId="{530696F2-C35A-4482-BE6F-5E79894226A1}" dt="2024-01-06T05:47:01.287" v="2929"/>
          <ac:spMkLst>
            <pc:docMk/>
            <pc:sldMk cId="1675023840" sldId="358"/>
            <ac:spMk id="792" creationId="{9B514124-00C7-0E92-CFE0-034BB101094D}"/>
          </ac:spMkLst>
        </pc:spChg>
        <pc:spChg chg="mod">
          <ac:chgData name="Dhanushree M Y" userId="543c32cd94388fe7" providerId="LiveId" clId="{530696F2-C35A-4482-BE6F-5E79894226A1}" dt="2024-01-06T05:47:01.287" v="2929"/>
          <ac:spMkLst>
            <pc:docMk/>
            <pc:sldMk cId="1675023840" sldId="358"/>
            <ac:spMk id="793" creationId="{B2E8536C-CB20-2F3E-D90F-1E9403416877}"/>
          </ac:spMkLst>
        </pc:spChg>
        <pc:spChg chg="mod">
          <ac:chgData name="Dhanushree M Y" userId="543c32cd94388fe7" providerId="LiveId" clId="{530696F2-C35A-4482-BE6F-5E79894226A1}" dt="2024-01-06T05:47:01.287" v="2929"/>
          <ac:spMkLst>
            <pc:docMk/>
            <pc:sldMk cId="1675023840" sldId="358"/>
            <ac:spMk id="794" creationId="{B138C7B8-D1FA-CCA5-C031-51D270E1A936}"/>
          </ac:spMkLst>
        </pc:spChg>
        <pc:spChg chg="mod">
          <ac:chgData name="Dhanushree M Y" userId="543c32cd94388fe7" providerId="LiveId" clId="{530696F2-C35A-4482-BE6F-5E79894226A1}" dt="2024-01-06T05:47:01.287" v="2929"/>
          <ac:spMkLst>
            <pc:docMk/>
            <pc:sldMk cId="1675023840" sldId="358"/>
            <ac:spMk id="795" creationId="{DD6B4A29-607F-DEF2-0FB7-EB61AC11D329}"/>
          </ac:spMkLst>
        </pc:spChg>
        <pc:spChg chg="mod">
          <ac:chgData name="Dhanushree M Y" userId="543c32cd94388fe7" providerId="LiveId" clId="{530696F2-C35A-4482-BE6F-5E79894226A1}" dt="2024-01-06T05:47:01.287" v="2929"/>
          <ac:spMkLst>
            <pc:docMk/>
            <pc:sldMk cId="1675023840" sldId="358"/>
            <ac:spMk id="796" creationId="{1D4D1EB1-87AC-4BA0-01D8-C08841010A5B}"/>
          </ac:spMkLst>
        </pc:spChg>
        <pc:spChg chg="mod">
          <ac:chgData name="Dhanushree M Y" userId="543c32cd94388fe7" providerId="LiveId" clId="{530696F2-C35A-4482-BE6F-5E79894226A1}" dt="2024-01-06T05:47:01.287" v="2929"/>
          <ac:spMkLst>
            <pc:docMk/>
            <pc:sldMk cId="1675023840" sldId="358"/>
            <ac:spMk id="797" creationId="{E7DDD9AE-264B-CEF0-37E0-B71D37FEEFF3}"/>
          </ac:spMkLst>
        </pc:spChg>
        <pc:spChg chg="mod">
          <ac:chgData name="Dhanushree M Y" userId="543c32cd94388fe7" providerId="LiveId" clId="{530696F2-C35A-4482-BE6F-5E79894226A1}" dt="2024-01-06T05:47:01.287" v="2929"/>
          <ac:spMkLst>
            <pc:docMk/>
            <pc:sldMk cId="1675023840" sldId="358"/>
            <ac:spMk id="798" creationId="{1BC828C0-CD80-34DE-04F7-9EC9743F8419}"/>
          </ac:spMkLst>
        </pc:spChg>
        <pc:spChg chg="mod">
          <ac:chgData name="Dhanushree M Y" userId="543c32cd94388fe7" providerId="LiveId" clId="{530696F2-C35A-4482-BE6F-5E79894226A1}" dt="2024-01-06T05:47:01.287" v="2929"/>
          <ac:spMkLst>
            <pc:docMk/>
            <pc:sldMk cId="1675023840" sldId="358"/>
            <ac:spMk id="799" creationId="{20CC66EF-DB66-6935-A1E6-DAAC6EDB30E4}"/>
          </ac:spMkLst>
        </pc:spChg>
        <pc:spChg chg="mod">
          <ac:chgData name="Dhanushree M Y" userId="543c32cd94388fe7" providerId="LiveId" clId="{530696F2-C35A-4482-BE6F-5E79894226A1}" dt="2024-01-06T05:47:01.287" v="2929"/>
          <ac:spMkLst>
            <pc:docMk/>
            <pc:sldMk cId="1675023840" sldId="358"/>
            <ac:spMk id="800" creationId="{275D19DE-E0A7-8A85-C248-6E593A399282}"/>
          </ac:spMkLst>
        </pc:spChg>
        <pc:spChg chg="mod">
          <ac:chgData name="Dhanushree M Y" userId="543c32cd94388fe7" providerId="LiveId" clId="{530696F2-C35A-4482-BE6F-5E79894226A1}" dt="2024-01-06T05:47:01.287" v="2929"/>
          <ac:spMkLst>
            <pc:docMk/>
            <pc:sldMk cId="1675023840" sldId="358"/>
            <ac:spMk id="801" creationId="{3CFAB9A1-B96B-B08A-1E72-931C97CDA9FF}"/>
          </ac:spMkLst>
        </pc:spChg>
        <pc:spChg chg="mod">
          <ac:chgData name="Dhanushree M Y" userId="543c32cd94388fe7" providerId="LiveId" clId="{530696F2-C35A-4482-BE6F-5E79894226A1}" dt="2024-01-06T05:47:01.287" v="2929"/>
          <ac:spMkLst>
            <pc:docMk/>
            <pc:sldMk cId="1675023840" sldId="358"/>
            <ac:spMk id="802" creationId="{49343205-6986-D85D-8029-ACDE35475602}"/>
          </ac:spMkLst>
        </pc:spChg>
        <pc:spChg chg="mod">
          <ac:chgData name="Dhanushree M Y" userId="543c32cd94388fe7" providerId="LiveId" clId="{530696F2-C35A-4482-BE6F-5E79894226A1}" dt="2024-01-06T05:47:01.287" v="2929"/>
          <ac:spMkLst>
            <pc:docMk/>
            <pc:sldMk cId="1675023840" sldId="358"/>
            <ac:spMk id="803" creationId="{076DF87A-2176-09F6-D6B4-34D6127C3DC0}"/>
          </ac:spMkLst>
        </pc:spChg>
        <pc:spChg chg="mod">
          <ac:chgData name="Dhanushree M Y" userId="543c32cd94388fe7" providerId="LiveId" clId="{530696F2-C35A-4482-BE6F-5E79894226A1}" dt="2024-01-06T05:47:01.287" v="2929"/>
          <ac:spMkLst>
            <pc:docMk/>
            <pc:sldMk cId="1675023840" sldId="358"/>
            <ac:spMk id="804" creationId="{E7A7C57E-148A-A249-92A6-0D354521AF17}"/>
          </ac:spMkLst>
        </pc:spChg>
        <pc:spChg chg="mod">
          <ac:chgData name="Dhanushree M Y" userId="543c32cd94388fe7" providerId="LiveId" clId="{530696F2-C35A-4482-BE6F-5E79894226A1}" dt="2024-01-06T05:47:01.287" v="2929"/>
          <ac:spMkLst>
            <pc:docMk/>
            <pc:sldMk cId="1675023840" sldId="358"/>
            <ac:spMk id="805" creationId="{C19811DC-DB16-6941-2F42-B07AA788F011}"/>
          </ac:spMkLst>
        </pc:spChg>
        <pc:spChg chg="mod">
          <ac:chgData name="Dhanushree M Y" userId="543c32cd94388fe7" providerId="LiveId" clId="{530696F2-C35A-4482-BE6F-5E79894226A1}" dt="2024-01-06T05:47:01.287" v="2929"/>
          <ac:spMkLst>
            <pc:docMk/>
            <pc:sldMk cId="1675023840" sldId="358"/>
            <ac:spMk id="806" creationId="{ED35B22F-6F3A-5311-8730-62682EDFB233}"/>
          </ac:spMkLst>
        </pc:spChg>
        <pc:spChg chg="mod">
          <ac:chgData name="Dhanushree M Y" userId="543c32cd94388fe7" providerId="LiveId" clId="{530696F2-C35A-4482-BE6F-5E79894226A1}" dt="2024-01-06T05:47:01.287" v="2929"/>
          <ac:spMkLst>
            <pc:docMk/>
            <pc:sldMk cId="1675023840" sldId="358"/>
            <ac:spMk id="807" creationId="{D25DA288-E609-3363-D0CB-0CFC56EE2679}"/>
          </ac:spMkLst>
        </pc:spChg>
        <pc:spChg chg="mod">
          <ac:chgData name="Dhanushree M Y" userId="543c32cd94388fe7" providerId="LiveId" clId="{530696F2-C35A-4482-BE6F-5E79894226A1}" dt="2024-01-06T05:47:01.287" v="2929"/>
          <ac:spMkLst>
            <pc:docMk/>
            <pc:sldMk cId="1675023840" sldId="358"/>
            <ac:spMk id="808" creationId="{889FC96C-741A-C54E-7D8C-7C308E7D9F0D}"/>
          </ac:spMkLst>
        </pc:spChg>
        <pc:spChg chg="mod">
          <ac:chgData name="Dhanushree M Y" userId="543c32cd94388fe7" providerId="LiveId" clId="{530696F2-C35A-4482-BE6F-5E79894226A1}" dt="2024-01-06T05:47:01.287" v="2929"/>
          <ac:spMkLst>
            <pc:docMk/>
            <pc:sldMk cId="1675023840" sldId="358"/>
            <ac:spMk id="809" creationId="{60461486-3D6D-0353-D66D-43EA6C5E5FF6}"/>
          </ac:spMkLst>
        </pc:spChg>
        <pc:spChg chg="mod">
          <ac:chgData name="Dhanushree M Y" userId="543c32cd94388fe7" providerId="LiveId" clId="{530696F2-C35A-4482-BE6F-5E79894226A1}" dt="2024-01-06T05:47:01.287" v="2929"/>
          <ac:spMkLst>
            <pc:docMk/>
            <pc:sldMk cId="1675023840" sldId="358"/>
            <ac:spMk id="810" creationId="{47483664-3967-6993-1CE1-632FA9D78DE0}"/>
          </ac:spMkLst>
        </pc:spChg>
        <pc:spChg chg="mod">
          <ac:chgData name="Dhanushree M Y" userId="543c32cd94388fe7" providerId="LiveId" clId="{530696F2-C35A-4482-BE6F-5E79894226A1}" dt="2024-01-06T05:47:01.287" v="2929"/>
          <ac:spMkLst>
            <pc:docMk/>
            <pc:sldMk cId="1675023840" sldId="358"/>
            <ac:spMk id="811" creationId="{0AFA14F6-27F0-C68C-843E-0EB06DDA6F9B}"/>
          </ac:spMkLst>
        </pc:spChg>
        <pc:spChg chg="mod">
          <ac:chgData name="Dhanushree M Y" userId="543c32cd94388fe7" providerId="LiveId" clId="{530696F2-C35A-4482-BE6F-5E79894226A1}" dt="2024-01-06T05:47:01.287" v="2929"/>
          <ac:spMkLst>
            <pc:docMk/>
            <pc:sldMk cId="1675023840" sldId="358"/>
            <ac:spMk id="812" creationId="{D4F6AAF1-6818-4233-65CA-D8D7FEEBC3C4}"/>
          </ac:spMkLst>
        </pc:spChg>
        <pc:spChg chg="mod">
          <ac:chgData name="Dhanushree M Y" userId="543c32cd94388fe7" providerId="LiveId" clId="{530696F2-C35A-4482-BE6F-5E79894226A1}" dt="2024-01-06T05:47:01.287" v="2929"/>
          <ac:spMkLst>
            <pc:docMk/>
            <pc:sldMk cId="1675023840" sldId="358"/>
            <ac:spMk id="813" creationId="{CDBF544A-5DC1-0A6C-9D62-EFDE06A3C598}"/>
          </ac:spMkLst>
        </pc:spChg>
        <pc:spChg chg="mod">
          <ac:chgData name="Dhanushree M Y" userId="543c32cd94388fe7" providerId="LiveId" clId="{530696F2-C35A-4482-BE6F-5E79894226A1}" dt="2024-01-06T05:47:01.287" v="2929"/>
          <ac:spMkLst>
            <pc:docMk/>
            <pc:sldMk cId="1675023840" sldId="358"/>
            <ac:spMk id="814" creationId="{950468C4-82C7-26A8-8B27-1EE0F64223A0}"/>
          </ac:spMkLst>
        </pc:spChg>
        <pc:spChg chg="mod">
          <ac:chgData name="Dhanushree M Y" userId="543c32cd94388fe7" providerId="LiveId" clId="{530696F2-C35A-4482-BE6F-5E79894226A1}" dt="2024-01-06T05:47:01.287" v="2929"/>
          <ac:spMkLst>
            <pc:docMk/>
            <pc:sldMk cId="1675023840" sldId="358"/>
            <ac:spMk id="815" creationId="{4F8DBB7A-A763-785D-B747-4832644B1A84}"/>
          </ac:spMkLst>
        </pc:spChg>
        <pc:spChg chg="mod">
          <ac:chgData name="Dhanushree M Y" userId="543c32cd94388fe7" providerId="LiveId" clId="{530696F2-C35A-4482-BE6F-5E79894226A1}" dt="2024-01-06T05:47:01.287" v="2929"/>
          <ac:spMkLst>
            <pc:docMk/>
            <pc:sldMk cId="1675023840" sldId="358"/>
            <ac:spMk id="816" creationId="{C2646138-4A11-BE70-C332-23E4433E9BB5}"/>
          </ac:spMkLst>
        </pc:spChg>
        <pc:spChg chg="mod">
          <ac:chgData name="Dhanushree M Y" userId="543c32cd94388fe7" providerId="LiveId" clId="{530696F2-C35A-4482-BE6F-5E79894226A1}" dt="2024-01-06T05:47:01.287" v="2929"/>
          <ac:spMkLst>
            <pc:docMk/>
            <pc:sldMk cId="1675023840" sldId="358"/>
            <ac:spMk id="817" creationId="{F3A0A47C-6E97-BC43-2495-ED579139AD15}"/>
          </ac:spMkLst>
        </pc:spChg>
        <pc:spChg chg="mod">
          <ac:chgData name="Dhanushree M Y" userId="543c32cd94388fe7" providerId="LiveId" clId="{530696F2-C35A-4482-BE6F-5E79894226A1}" dt="2024-01-06T05:47:01.287" v="2929"/>
          <ac:spMkLst>
            <pc:docMk/>
            <pc:sldMk cId="1675023840" sldId="358"/>
            <ac:spMk id="818" creationId="{1439822E-F467-1737-4EA1-B00444E4EE27}"/>
          </ac:spMkLst>
        </pc:spChg>
        <pc:spChg chg="mod">
          <ac:chgData name="Dhanushree M Y" userId="543c32cd94388fe7" providerId="LiveId" clId="{530696F2-C35A-4482-BE6F-5E79894226A1}" dt="2024-01-06T05:47:01.287" v="2929"/>
          <ac:spMkLst>
            <pc:docMk/>
            <pc:sldMk cId="1675023840" sldId="358"/>
            <ac:spMk id="819" creationId="{763F2C8B-CCDE-08BF-1915-C50135FDF84B}"/>
          </ac:spMkLst>
        </pc:spChg>
        <pc:spChg chg="mod">
          <ac:chgData name="Dhanushree M Y" userId="543c32cd94388fe7" providerId="LiveId" clId="{530696F2-C35A-4482-BE6F-5E79894226A1}" dt="2024-01-06T05:47:01.287" v="2929"/>
          <ac:spMkLst>
            <pc:docMk/>
            <pc:sldMk cId="1675023840" sldId="358"/>
            <ac:spMk id="820" creationId="{4DF59146-0B9F-1986-25F0-199AE76E4560}"/>
          </ac:spMkLst>
        </pc:spChg>
        <pc:spChg chg="mod">
          <ac:chgData name="Dhanushree M Y" userId="543c32cd94388fe7" providerId="LiveId" clId="{530696F2-C35A-4482-BE6F-5E79894226A1}" dt="2024-01-06T05:47:01.287" v="2929"/>
          <ac:spMkLst>
            <pc:docMk/>
            <pc:sldMk cId="1675023840" sldId="358"/>
            <ac:spMk id="821" creationId="{E5772979-611C-10F9-834B-6091DA86C923}"/>
          </ac:spMkLst>
        </pc:spChg>
        <pc:spChg chg="mod">
          <ac:chgData name="Dhanushree M Y" userId="543c32cd94388fe7" providerId="LiveId" clId="{530696F2-C35A-4482-BE6F-5E79894226A1}" dt="2024-01-06T05:47:01.287" v="2929"/>
          <ac:spMkLst>
            <pc:docMk/>
            <pc:sldMk cId="1675023840" sldId="358"/>
            <ac:spMk id="822" creationId="{B6906D92-FE1D-470C-1E60-441FF8EF1647}"/>
          </ac:spMkLst>
        </pc:spChg>
        <pc:grpChg chg="add mod">
          <ac:chgData name="Dhanushree M Y" userId="543c32cd94388fe7" providerId="LiveId" clId="{530696F2-C35A-4482-BE6F-5E79894226A1}" dt="2024-01-06T05:23:13.183" v="2644" actId="1076"/>
          <ac:grpSpMkLst>
            <pc:docMk/>
            <pc:sldMk cId="1675023840" sldId="358"/>
            <ac:grpSpMk id="3" creationId="{3921B3A8-32A7-211E-1CC5-001F18279BED}"/>
          </ac:grpSpMkLst>
        </pc:grpChg>
        <pc:grpChg chg="add mod">
          <ac:chgData name="Dhanushree M Y" userId="543c32cd94388fe7" providerId="LiveId" clId="{530696F2-C35A-4482-BE6F-5E79894226A1}" dt="2024-01-06T05:23:13.183" v="2644" actId="1076"/>
          <ac:grpSpMkLst>
            <pc:docMk/>
            <pc:sldMk cId="1675023840" sldId="358"/>
            <ac:grpSpMk id="16" creationId="{7722243A-719C-5164-C367-EC7F73F9B029}"/>
          </ac:grpSpMkLst>
        </pc:grpChg>
        <pc:grpChg chg="add mod">
          <ac:chgData name="Dhanushree M Y" userId="543c32cd94388fe7" providerId="LiveId" clId="{530696F2-C35A-4482-BE6F-5E79894226A1}" dt="2024-01-06T05:23:13.183" v="2644" actId="1076"/>
          <ac:grpSpMkLst>
            <pc:docMk/>
            <pc:sldMk cId="1675023840" sldId="358"/>
            <ac:grpSpMk id="19" creationId="{FC6A4255-717B-19DB-10AD-1EE78A2069F6}"/>
          </ac:grpSpMkLst>
        </pc:grpChg>
        <pc:grpChg chg="add mod">
          <ac:chgData name="Dhanushree M Y" userId="543c32cd94388fe7" providerId="LiveId" clId="{530696F2-C35A-4482-BE6F-5E79894226A1}" dt="2024-01-06T05:23:13.183" v="2644" actId="1076"/>
          <ac:grpSpMkLst>
            <pc:docMk/>
            <pc:sldMk cId="1675023840" sldId="358"/>
            <ac:grpSpMk id="22" creationId="{2E8F1DA3-EB8D-4454-C726-D2FBEF1BFB77}"/>
          </ac:grpSpMkLst>
        </pc:grpChg>
        <pc:grpChg chg="add mod">
          <ac:chgData name="Dhanushree M Y" userId="543c32cd94388fe7" providerId="LiveId" clId="{530696F2-C35A-4482-BE6F-5E79894226A1}" dt="2024-01-06T05:23:13.183" v="2644" actId="1076"/>
          <ac:grpSpMkLst>
            <pc:docMk/>
            <pc:sldMk cId="1675023840" sldId="358"/>
            <ac:grpSpMk id="25" creationId="{50080030-1139-2D7F-28D6-870376FCA6F0}"/>
          </ac:grpSpMkLst>
        </pc:grpChg>
        <pc:grpChg chg="add mod">
          <ac:chgData name="Dhanushree M Y" userId="543c32cd94388fe7" providerId="LiveId" clId="{530696F2-C35A-4482-BE6F-5E79894226A1}" dt="2024-01-06T05:23:13.183" v="2644" actId="1076"/>
          <ac:grpSpMkLst>
            <pc:docMk/>
            <pc:sldMk cId="1675023840" sldId="358"/>
            <ac:grpSpMk id="28" creationId="{17ECBC39-2A18-B299-F4B2-8ECB99FAEDA8}"/>
          </ac:grpSpMkLst>
        </pc:grpChg>
        <pc:grpChg chg="add mod">
          <ac:chgData name="Dhanushree M Y" userId="543c32cd94388fe7" providerId="LiveId" clId="{530696F2-C35A-4482-BE6F-5E79894226A1}" dt="2024-01-06T05:23:13.183" v="2644" actId="1076"/>
          <ac:grpSpMkLst>
            <pc:docMk/>
            <pc:sldMk cId="1675023840" sldId="358"/>
            <ac:grpSpMk id="31" creationId="{D925FDC7-2B67-3660-5BF3-DA7D12DBD84E}"/>
          </ac:grpSpMkLst>
        </pc:grpChg>
        <pc:grpChg chg="add del mod">
          <ac:chgData name="Dhanushree M Y" userId="543c32cd94388fe7" providerId="LiveId" clId="{530696F2-C35A-4482-BE6F-5E79894226A1}" dt="2024-01-06T05:47:21.779" v="2936" actId="478"/>
          <ac:grpSpMkLst>
            <pc:docMk/>
            <pc:sldMk cId="1675023840" sldId="358"/>
            <ac:grpSpMk id="48" creationId="{EA0E7A44-24EA-F5E7-7780-86408CEA387F}"/>
          </ac:grpSpMkLst>
        </pc:grpChg>
      </pc:sldChg>
      <pc:sldChg chg="addSp delSp modSp new del mod">
        <pc:chgData name="Dhanushree M Y" userId="543c32cd94388fe7" providerId="LiveId" clId="{530696F2-C35A-4482-BE6F-5E79894226A1}" dt="2024-01-05T09:58:33.265" v="1417" actId="47"/>
        <pc:sldMkLst>
          <pc:docMk/>
          <pc:sldMk cId="2179651780" sldId="358"/>
        </pc:sldMkLst>
        <pc:spChg chg="del">
          <ac:chgData name="Dhanushree M Y" userId="543c32cd94388fe7" providerId="LiveId" clId="{530696F2-C35A-4482-BE6F-5E79894226A1}" dt="2024-01-05T09:44:59.380" v="1273" actId="478"/>
          <ac:spMkLst>
            <pc:docMk/>
            <pc:sldMk cId="2179651780" sldId="358"/>
            <ac:spMk id="2" creationId="{AF402769-3665-CD18-AF92-6DCCCA50DAB4}"/>
          </ac:spMkLst>
        </pc:spChg>
        <pc:spChg chg="add mod">
          <ac:chgData name="Dhanushree M Y" userId="543c32cd94388fe7" providerId="LiveId" clId="{530696F2-C35A-4482-BE6F-5E79894226A1}" dt="2024-01-05T09:45:01.215" v="1274"/>
          <ac:spMkLst>
            <pc:docMk/>
            <pc:sldMk cId="2179651780" sldId="358"/>
            <ac:spMk id="4" creationId="{CC8B2E39-000A-1052-B928-FBB24675264E}"/>
          </ac:spMkLst>
        </pc:spChg>
        <pc:spChg chg="add mod">
          <ac:chgData name="Dhanushree M Y" userId="543c32cd94388fe7" providerId="LiveId" clId="{530696F2-C35A-4482-BE6F-5E79894226A1}" dt="2024-01-05T09:45:01.215" v="1274"/>
          <ac:spMkLst>
            <pc:docMk/>
            <pc:sldMk cId="2179651780" sldId="358"/>
            <ac:spMk id="5" creationId="{57B8610F-29EB-6218-BC6E-629051DFCB29}"/>
          </ac:spMkLst>
        </pc:spChg>
        <pc:spChg chg="add mod">
          <ac:chgData name="Dhanushree M Y" userId="543c32cd94388fe7" providerId="LiveId" clId="{530696F2-C35A-4482-BE6F-5E79894226A1}" dt="2024-01-05T09:45:01.215" v="1274"/>
          <ac:spMkLst>
            <pc:docMk/>
            <pc:sldMk cId="2179651780" sldId="358"/>
            <ac:spMk id="6" creationId="{53BBEEC4-CEF9-0710-C924-D2AD439C377E}"/>
          </ac:spMkLst>
        </pc:spChg>
        <pc:spChg chg="add mod">
          <ac:chgData name="Dhanushree M Y" userId="543c32cd94388fe7" providerId="LiveId" clId="{530696F2-C35A-4482-BE6F-5E79894226A1}" dt="2024-01-05T09:45:01.215" v="1274"/>
          <ac:spMkLst>
            <pc:docMk/>
            <pc:sldMk cId="2179651780" sldId="358"/>
            <ac:spMk id="7" creationId="{56BD260F-A1A8-933B-A487-5699A6584D12}"/>
          </ac:spMkLst>
        </pc:spChg>
        <pc:spChg chg="add mod">
          <ac:chgData name="Dhanushree M Y" userId="543c32cd94388fe7" providerId="LiveId" clId="{530696F2-C35A-4482-BE6F-5E79894226A1}" dt="2024-01-05T09:45:01.215" v="1274"/>
          <ac:spMkLst>
            <pc:docMk/>
            <pc:sldMk cId="2179651780" sldId="358"/>
            <ac:spMk id="8" creationId="{FDB67544-7B6F-6826-6A7D-3D06E2D3AE63}"/>
          </ac:spMkLst>
        </pc:spChg>
        <pc:spChg chg="add mod">
          <ac:chgData name="Dhanushree M Y" userId="543c32cd94388fe7" providerId="LiveId" clId="{530696F2-C35A-4482-BE6F-5E79894226A1}" dt="2024-01-05T09:45:01.215" v="1274"/>
          <ac:spMkLst>
            <pc:docMk/>
            <pc:sldMk cId="2179651780" sldId="358"/>
            <ac:spMk id="9" creationId="{0BD149F8-2775-EF3C-851B-52C634CE51EA}"/>
          </ac:spMkLst>
        </pc:spChg>
        <pc:spChg chg="add mod">
          <ac:chgData name="Dhanushree M Y" userId="543c32cd94388fe7" providerId="LiveId" clId="{530696F2-C35A-4482-BE6F-5E79894226A1}" dt="2024-01-05T09:45:01.215" v="1274"/>
          <ac:spMkLst>
            <pc:docMk/>
            <pc:sldMk cId="2179651780" sldId="358"/>
            <ac:spMk id="10" creationId="{021D27F8-E79B-D3A9-C890-F7496D9C1294}"/>
          </ac:spMkLst>
        </pc:spChg>
        <pc:spChg chg="add mod">
          <ac:chgData name="Dhanushree M Y" userId="543c32cd94388fe7" providerId="LiveId" clId="{530696F2-C35A-4482-BE6F-5E79894226A1}" dt="2024-01-05T09:45:01.215" v="1274"/>
          <ac:spMkLst>
            <pc:docMk/>
            <pc:sldMk cId="2179651780" sldId="358"/>
            <ac:spMk id="11" creationId="{4BA9C19B-B93B-395C-04BA-5378C85DD2DA}"/>
          </ac:spMkLst>
        </pc:spChg>
        <pc:spChg chg="add mod">
          <ac:chgData name="Dhanushree M Y" userId="543c32cd94388fe7" providerId="LiveId" clId="{530696F2-C35A-4482-BE6F-5E79894226A1}" dt="2024-01-05T09:45:01.215" v="1274"/>
          <ac:spMkLst>
            <pc:docMk/>
            <pc:sldMk cId="2179651780" sldId="358"/>
            <ac:spMk id="12" creationId="{5DB311B4-2494-0778-30A4-F386701C64A7}"/>
          </ac:spMkLst>
        </pc:spChg>
        <pc:spChg chg="add mod">
          <ac:chgData name="Dhanushree M Y" userId="543c32cd94388fe7" providerId="LiveId" clId="{530696F2-C35A-4482-BE6F-5E79894226A1}" dt="2024-01-05T09:45:01.215" v="1274"/>
          <ac:spMkLst>
            <pc:docMk/>
            <pc:sldMk cId="2179651780" sldId="358"/>
            <ac:spMk id="13" creationId="{A8960DA3-7FE2-2676-46C8-AFF7471EA38E}"/>
          </ac:spMkLst>
        </pc:spChg>
        <pc:spChg chg="add mod">
          <ac:chgData name="Dhanushree M Y" userId="543c32cd94388fe7" providerId="LiveId" clId="{530696F2-C35A-4482-BE6F-5E79894226A1}" dt="2024-01-05T09:45:01.215" v="1274"/>
          <ac:spMkLst>
            <pc:docMk/>
            <pc:sldMk cId="2179651780" sldId="358"/>
            <ac:spMk id="14" creationId="{653E33D7-F17B-A9F9-0160-03AF3144098C}"/>
          </ac:spMkLst>
        </pc:spChg>
        <pc:spChg chg="add mod">
          <ac:chgData name="Dhanushree M Y" userId="543c32cd94388fe7" providerId="LiveId" clId="{530696F2-C35A-4482-BE6F-5E79894226A1}" dt="2024-01-05T09:45:01.215" v="1274"/>
          <ac:spMkLst>
            <pc:docMk/>
            <pc:sldMk cId="2179651780" sldId="358"/>
            <ac:spMk id="15" creationId="{4618DD19-97D6-A872-1ECA-9EAB7C98E291}"/>
          </ac:spMkLst>
        </pc:spChg>
        <pc:spChg chg="add mod">
          <ac:chgData name="Dhanushree M Y" userId="543c32cd94388fe7" providerId="LiveId" clId="{530696F2-C35A-4482-BE6F-5E79894226A1}" dt="2024-01-05T09:45:01.215" v="1274"/>
          <ac:spMkLst>
            <pc:docMk/>
            <pc:sldMk cId="2179651780" sldId="358"/>
            <ac:spMk id="16" creationId="{84D9D0FE-10C4-7E5F-5176-2FCC126097B6}"/>
          </ac:spMkLst>
        </pc:spChg>
        <pc:spChg chg="add mod">
          <ac:chgData name="Dhanushree M Y" userId="543c32cd94388fe7" providerId="LiveId" clId="{530696F2-C35A-4482-BE6F-5E79894226A1}" dt="2024-01-05T09:45:01.215" v="1274"/>
          <ac:spMkLst>
            <pc:docMk/>
            <pc:sldMk cId="2179651780" sldId="358"/>
            <ac:spMk id="17" creationId="{AA43C76D-D4D8-EF89-4408-5A6075A22D56}"/>
          </ac:spMkLst>
        </pc:spChg>
        <pc:spChg chg="add mod">
          <ac:chgData name="Dhanushree M Y" userId="543c32cd94388fe7" providerId="LiveId" clId="{530696F2-C35A-4482-BE6F-5E79894226A1}" dt="2024-01-05T09:45:01.215" v="1274"/>
          <ac:spMkLst>
            <pc:docMk/>
            <pc:sldMk cId="2179651780" sldId="358"/>
            <ac:spMk id="18" creationId="{4ACDAE5B-924C-3379-C8A2-B403409DB5C8}"/>
          </ac:spMkLst>
        </pc:spChg>
        <pc:spChg chg="add mod">
          <ac:chgData name="Dhanushree M Y" userId="543c32cd94388fe7" providerId="LiveId" clId="{530696F2-C35A-4482-BE6F-5E79894226A1}" dt="2024-01-05T09:45:01.215" v="1274"/>
          <ac:spMkLst>
            <pc:docMk/>
            <pc:sldMk cId="2179651780" sldId="358"/>
            <ac:spMk id="19" creationId="{80B368AA-148E-3AD0-37FD-DB5105296F4C}"/>
          </ac:spMkLst>
        </pc:spChg>
        <pc:spChg chg="add mod">
          <ac:chgData name="Dhanushree M Y" userId="543c32cd94388fe7" providerId="LiveId" clId="{530696F2-C35A-4482-BE6F-5E79894226A1}" dt="2024-01-05T09:45:01.215" v="1274"/>
          <ac:spMkLst>
            <pc:docMk/>
            <pc:sldMk cId="2179651780" sldId="358"/>
            <ac:spMk id="20" creationId="{040EB5C4-494F-032F-4D11-C8FEEC106166}"/>
          </ac:spMkLst>
        </pc:spChg>
        <pc:spChg chg="add mod">
          <ac:chgData name="Dhanushree M Y" userId="543c32cd94388fe7" providerId="LiveId" clId="{530696F2-C35A-4482-BE6F-5E79894226A1}" dt="2024-01-05T09:45:01.215" v="1274"/>
          <ac:spMkLst>
            <pc:docMk/>
            <pc:sldMk cId="2179651780" sldId="358"/>
            <ac:spMk id="21" creationId="{4442489D-F166-D4D3-2213-48A20DB94F44}"/>
          </ac:spMkLst>
        </pc:spChg>
        <pc:spChg chg="add mod">
          <ac:chgData name="Dhanushree M Y" userId="543c32cd94388fe7" providerId="LiveId" clId="{530696F2-C35A-4482-BE6F-5E79894226A1}" dt="2024-01-05T09:45:01.215" v="1274"/>
          <ac:spMkLst>
            <pc:docMk/>
            <pc:sldMk cId="2179651780" sldId="358"/>
            <ac:spMk id="22" creationId="{240C2C3F-6B03-3F82-0A6B-9B475B718413}"/>
          </ac:spMkLst>
        </pc:spChg>
        <pc:spChg chg="add mod">
          <ac:chgData name="Dhanushree M Y" userId="543c32cd94388fe7" providerId="LiveId" clId="{530696F2-C35A-4482-BE6F-5E79894226A1}" dt="2024-01-05T09:45:01.215" v="1274"/>
          <ac:spMkLst>
            <pc:docMk/>
            <pc:sldMk cId="2179651780" sldId="358"/>
            <ac:spMk id="23" creationId="{119A5DB9-4B12-6050-0529-F19CE92E9710}"/>
          </ac:spMkLst>
        </pc:spChg>
        <pc:spChg chg="add mod">
          <ac:chgData name="Dhanushree M Y" userId="543c32cd94388fe7" providerId="LiveId" clId="{530696F2-C35A-4482-BE6F-5E79894226A1}" dt="2024-01-05T09:45:01.215" v="1274"/>
          <ac:spMkLst>
            <pc:docMk/>
            <pc:sldMk cId="2179651780" sldId="358"/>
            <ac:spMk id="24" creationId="{C18309F4-1B1B-971F-1D30-5A175030B9EE}"/>
          </ac:spMkLst>
        </pc:spChg>
        <pc:spChg chg="add mod">
          <ac:chgData name="Dhanushree M Y" userId="543c32cd94388fe7" providerId="LiveId" clId="{530696F2-C35A-4482-BE6F-5E79894226A1}" dt="2024-01-05T09:45:01.215" v="1274"/>
          <ac:spMkLst>
            <pc:docMk/>
            <pc:sldMk cId="2179651780" sldId="358"/>
            <ac:spMk id="25" creationId="{216D9500-D6BF-CCFA-587C-8337D16D3886}"/>
          </ac:spMkLst>
        </pc:spChg>
        <pc:spChg chg="add mod">
          <ac:chgData name="Dhanushree M Y" userId="543c32cd94388fe7" providerId="LiveId" clId="{530696F2-C35A-4482-BE6F-5E79894226A1}" dt="2024-01-05T09:45:01.215" v="1274"/>
          <ac:spMkLst>
            <pc:docMk/>
            <pc:sldMk cId="2179651780" sldId="358"/>
            <ac:spMk id="26" creationId="{5DA5EEA9-CF4B-3194-86F4-6EB8C2EEDDC9}"/>
          </ac:spMkLst>
        </pc:spChg>
        <pc:spChg chg="add mod">
          <ac:chgData name="Dhanushree M Y" userId="543c32cd94388fe7" providerId="LiveId" clId="{530696F2-C35A-4482-BE6F-5E79894226A1}" dt="2024-01-05T09:45:01.215" v="1274"/>
          <ac:spMkLst>
            <pc:docMk/>
            <pc:sldMk cId="2179651780" sldId="358"/>
            <ac:spMk id="27" creationId="{7A284A11-E4FF-CA64-1696-C83E8E52F4B2}"/>
          </ac:spMkLst>
        </pc:spChg>
        <pc:spChg chg="add mod">
          <ac:chgData name="Dhanushree M Y" userId="543c32cd94388fe7" providerId="LiveId" clId="{530696F2-C35A-4482-BE6F-5E79894226A1}" dt="2024-01-05T09:45:01.215" v="1274"/>
          <ac:spMkLst>
            <pc:docMk/>
            <pc:sldMk cId="2179651780" sldId="358"/>
            <ac:spMk id="28" creationId="{1E98040A-FB96-DC6D-E63B-6E8247BCA987}"/>
          </ac:spMkLst>
        </pc:spChg>
        <pc:spChg chg="add mod">
          <ac:chgData name="Dhanushree M Y" userId="543c32cd94388fe7" providerId="LiveId" clId="{530696F2-C35A-4482-BE6F-5E79894226A1}" dt="2024-01-05T09:45:01.215" v="1274"/>
          <ac:spMkLst>
            <pc:docMk/>
            <pc:sldMk cId="2179651780" sldId="358"/>
            <ac:spMk id="29" creationId="{559AE805-0E10-0872-F34E-4B7B8C5DA05B}"/>
          </ac:spMkLst>
        </pc:spChg>
        <pc:spChg chg="add mod">
          <ac:chgData name="Dhanushree M Y" userId="543c32cd94388fe7" providerId="LiveId" clId="{530696F2-C35A-4482-BE6F-5E79894226A1}" dt="2024-01-05T09:45:01.215" v="1274"/>
          <ac:spMkLst>
            <pc:docMk/>
            <pc:sldMk cId="2179651780" sldId="358"/>
            <ac:spMk id="30" creationId="{8FFCE04A-7FAF-2D3D-A266-1921DD7B096F}"/>
          </ac:spMkLst>
        </pc:spChg>
        <pc:spChg chg="add mod">
          <ac:chgData name="Dhanushree M Y" userId="543c32cd94388fe7" providerId="LiveId" clId="{530696F2-C35A-4482-BE6F-5E79894226A1}" dt="2024-01-05T09:45:01.215" v="1274"/>
          <ac:spMkLst>
            <pc:docMk/>
            <pc:sldMk cId="2179651780" sldId="358"/>
            <ac:spMk id="31" creationId="{8390FA72-5696-220B-E5B4-49AC5B95D951}"/>
          </ac:spMkLst>
        </pc:spChg>
        <pc:spChg chg="add mod">
          <ac:chgData name="Dhanushree M Y" userId="543c32cd94388fe7" providerId="LiveId" clId="{530696F2-C35A-4482-BE6F-5E79894226A1}" dt="2024-01-05T09:45:01.215" v="1274"/>
          <ac:spMkLst>
            <pc:docMk/>
            <pc:sldMk cId="2179651780" sldId="358"/>
            <ac:spMk id="32" creationId="{3674DEA2-9E3B-A506-4567-C1F561F5D0E8}"/>
          </ac:spMkLst>
        </pc:spChg>
        <pc:spChg chg="add mod">
          <ac:chgData name="Dhanushree M Y" userId="543c32cd94388fe7" providerId="LiveId" clId="{530696F2-C35A-4482-BE6F-5E79894226A1}" dt="2024-01-05T09:45:01.215" v="1274"/>
          <ac:spMkLst>
            <pc:docMk/>
            <pc:sldMk cId="2179651780" sldId="358"/>
            <ac:spMk id="33" creationId="{3C213D3D-2694-819E-A3DD-B6B02A71081C}"/>
          </ac:spMkLst>
        </pc:spChg>
        <pc:spChg chg="add mod">
          <ac:chgData name="Dhanushree M Y" userId="543c32cd94388fe7" providerId="LiveId" clId="{530696F2-C35A-4482-BE6F-5E79894226A1}" dt="2024-01-05T09:45:01.215" v="1274"/>
          <ac:spMkLst>
            <pc:docMk/>
            <pc:sldMk cId="2179651780" sldId="358"/>
            <ac:spMk id="34" creationId="{98460EB2-54B7-FC87-6AC3-14B69B573FE0}"/>
          </ac:spMkLst>
        </pc:spChg>
        <pc:spChg chg="add mod">
          <ac:chgData name="Dhanushree M Y" userId="543c32cd94388fe7" providerId="LiveId" clId="{530696F2-C35A-4482-BE6F-5E79894226A1}" dt="2024-01-05T09:45:01.215" v="1274"/>
          <ac:spMkLst>
            <pc:docMk/>
            <pc:sldMk cId="2179651780" sldId="358"/>
            <ac:spMk id="35" creationId="{FC336A62-C902-6860-6AB2-32903360FAF1}"/>
          </ac:spMkLst>
        </pc:spChg>
        <pc:spChg chg="add mod">
          <ac:chgData name="Dhanushree M Y" userId="543c32cd94388fe7" providerId="LiveId" clId="{530696F2-C35A-4482-BE6F-5E79894226A1}" dt="2024-01-05T09:45:01.215" v="1274"/>
          <ac:spMkLst>
            <pc:docMk/>
            <pc:sldMk cId="2179651780" sldId="358"/>
            <ac:spMk id="36" creationId="{6CF5DFF1-E14F-CD37-29BC-0B913B2F1A52}"/>
          </ac:spMkLst>
        </pc:spChg>
        <pc:spChg chg="add mod">
          <ac:chgData name="Dhanushree M Y" userId="543c32cd94388fe7" providerId="LiveId" clId="{530696F2-C35A-4482-BE6F-5E79894226A1}" dt="2024-01-05T09:45:01.215" v="1274"/>
          <ac:spMkLst>
            <pc:docMk/>
            <pc:sldMk cId="2179651780" sldId="358"/>
            <ac:spMk id="37" creationId="{7CF04269-A677-2AA7-9F5E-DD4C871E237E}"/>
          </ac:spMkLst>
        </pc:spChg>
        <pc:spChg chg="add mod">
          <ac:chgData name="Dhanushree M Y" userId="543c32cd94388fe7" providerId="LiveId" clId="{530696F2-C35A-4482-BE6F-5E79894226A1}" dt="2024-01-05T09:45:01.215" v="1274"/>
          <ac:spMkLst>
            <pc:docMk/>
            <pc:sldMk cId="2179651780" sldId="358"/>
            <ac:spMk id="38" creationId="{924E84DA-9056-C81A-0856-A1887DD317C1}"/>
          </ac:spMkLst>
        </pc:spChg>
        <pc:spChg chg="add mod">
          <ac:chgData name="Dhanushree M Y" userId="543c32cd94388fe7" providerId="LiveId" clId="{530696F2-C35A-4482-BE6F-5E79894226A1}" dt="2024-01-05T09:45:01.215" v="1274"/>
          <ac:spMkLst>
            <pc:docMk/>
            <pc:sldMk cId="2179651780" sldId="358"/>
            <ac:spMk id="39" creationId="{185C7941-EB4F-1AD8-6799-B3924C142A2B}"/>
          </ac:spMkLst>
        </pc:spChg>
        <pc:spChg chg="add mod">
          <ac:chgData name="Dhanushree M Y" userId="543c32cd94388fe7" providerId="LiveId" clId="{530696F2-C35A-4482-BE6F-5E79894226A1}" dt="2024-01-05T09:45:01.215" v="1274"/>
          <ac:spMkLst>
            <pc:docMk/>
            <pc:sldMk cId="2179651780" sldId="358"/>
            <ac:spMk id="40" creationId="{5F060192-15F2-9DA2-7CE1-59E47AB7A366}"/>
          </ac:spMkLst>
        </pc:spChg>
        <pc:spChg chg="add mod">
          <ac:chgData name="Dhanushree M Y" userId="543c32cd94388fe7" providerId="LiveId" clId="{530696F2-C35A-4482-BE6F-5E79894226A1}" dt="2024-01-05T09:45:01.215" v="1274"/>
          <ac:spMkLst>
            <pc:docMk/>
            <pc:sldMk cId="2179651780" sldId="358"/>
            <ac:spMk id="41" creationId="{8A5CC644-3033-A9BF-A493-082DE51D1420}"/>
          </ac:spMkLst>
        </pc:spChg>
        <pc:spChg chg="add mod">
          <ac:chgData name="Dhanushree M Y" userId="543c32cd94388fe7" providerId="LiveId" clId="{530696F2-C35A-4482-BE6F-5E79894226A1}" dt="2024-01-05T09:45:01.215" v="1274"/>
          <ac:spMkLst>
            <pc:docMk/>
            <pc:sldMk cId="2179651780" sldId="358"/>
            <ac:spMk id="42" creationId="{8A8A9795-F11F-F538-A2D3-3CD4EAD803DF}"/>
          </ac:spMkLst>
        </pc:spChg>
        <pc:spChg chg="add mod">
          <ac:chgData name="Dhanushree M Y" userId="543c32cd94388fe7" providerId="LiveId" clId="{530696F2-C35A-4482-BE6F-5E79894226A1}" dt="2024-01-05T09:45:01.215" v="1274"/>
          <ac:spMkLst>
            <pc:docMk/>
            <pc:sldMk cId="2179651780" sldId="358"/>
            <ac:spMk id="43" creationId="{515B3AE5-AF69-014D-B8D0-4322D62CF273}"/>
          </ac:spMkLst>
        </pc:spChg>
        <pc:spChg chg="add mod">
          <ac:chgData name="Dhanushree M Y" userId="543c32cd94388fe7" providerId="LiveId" clId="{530696F2-C35A-4482-BE6F-5E79894226A1}" dt="2024-01-05T09:45:01.215" v="1274"/>
          <ac:spMkLst>
            <pc:docMk/>
            <pc:sldMk cId="2179651780" sldId="358"/>
            <ac:spMk id="44" creationId="{7EC784D8-E65C-CAD7-4210-B46CD6550B29}"/>
          </ac:spMkLst>
        </pc:spChg>
        <pc:spChg chg="add mod">
          <ac:chgData name="Dhanushree M Y" userId="543c32cd94388fe7" providerId="LiveId" clId="{530696F2-C35A-4482-BE6F-5E79894226A1}" dt="2024-01-05T09:45:01.215" v="1274"/>
          <ac:spMkLst>
            <pc:docMk/>
            <pc:sldMk cId="2179651780" sldId="358"/>
            <ac:spMk id="45" creationId="{09E39B94-6040-8418-5DA5-4FD75801CDC7}"/>
          </ac:spMkLst>
        </pc:spChg>
        <pc:spChg chg="add mod">
          <ac:chgData name="Dhanushree M Y" userId="543c32cd94388fe7" providerId="LiveId" clId="{530696F2-C35A-4482-BE6F-5E79894226A1}" dt="2024-01-05T09:45:01.215" v="1274"/>
          <ac:spMkLst>
            <pc:docMk/>
            <pc:sldMk cId="2179651780" sldId="358"/>
            <ac:spMk id="46" creationId="{08F0459D-5A6E-8E33-A65B-2F099F34AF29}"/>
          </ac:spMkLst>
        </pc:spChg>
        <pc:spChg chg="add mod">
          <ac:chgData name="Dhanushree M Y" userId="543c32cd94388fe7" providerId="LiveId" clId="{530696F2-C35A-4482-BE6F-5E79894226A1}" dt="2024-01-05T09:45:01.215" v="1274"/>
          <ac:spMkLst>
            <pc:docMk/>
            <pc:sldMk cId="2179651780" sldId="358"/>
            <ac:spMk id="47" creationId="{0527727C-C012-2631-9123-A1C1617CA746}"/>
          </ac:spMkLst>
        </pc:spChg>
        <pc:spChg chg="add mod">
          <ac:chgData name="Dhanushree M Y" userId="543c32cd94388fe7" providerId="LiveId" clId="{530696F2-C35A-4482-BE6F-5E79894226A1}" dt="2024-01-05T09:45:01.215" v="1274"/>
          <ac:spMkLst>
            <pc:docMk/>
            <pc:sldMk cId="2179651780" sldId="358"/>
            <ac:spMk id="48" creationId="{6D60AE61-881A-B7DA-02A1-F59743491C4A}"/>
          </ac:spMkLst>
        </pc:spChg>
        <pc:spChg chg="add mod">
          <ac:chgData name="Dhanushree M Y" userId="543c32cd94388fe7" providerId="LiveId" clId="{530696F2-C35A-4482-BE6F-5E79894226A1}" dt="2024-01-05T09:45:01.215" v="1274"/>
          <ac:spMkLst>
            <pc:docMk/>
            <pc:sldMk cId="2179651780" sldId="358"/>
            <ac:spMk id="49" creationId="{159DDDBD-81D4-1550-3BDE-683358757157}"/>
          </ac:spMkLst>
        </pc:spChg>
        <pc:spChg chg="add mod">
          <ac:chgData name="Dhanushree M Y" userId="543c32cd94388fe7" providerId="LiveId" clId="{530696F2-C35A-4482-BE6F-5E79894226A1}" dt="2024-01-05T09:45:01.215" v="1274"/>
          <ac:spMkLst>
            <pc:docMk/>
            <pc:sldMk cId="2179651780" sldId="358"/>
            <ac:spMk id="50" creationId="{C1AF8DE4-3118-6141-533B-1F8F0F3837EF}"/>
          </ac:spMkLst>
        </pc:spChg>
        <pc:spChg chg="add mod">
          <ac:chgData name="Dhanushree M Y" userId="543c32cd94388fe7" providerId="LiveId" clId="{530696F2-C35A-4482-BE6F-5E79894226A1}" dt="2024-01-05T09:45:01.215" v="1274"/>
          <ac:spMkLst>
            <pc:docMk/>
            <pc:sldMk cId="2179651780" sldId="358"/>
            <ac:spMk id="51" creationId="{8D10A472-8B7A-AD1C-F5A1-AF3E792C6B87}"/>
          </ac:spMkLst>
        </pc:spChg>
        <pc:spChg chg="add mod">
          <ac:chgData name="Dhanushree M Y" userId="543c32cd94388fe7" providerId="LiveId" clId="{530696F2-C35A-4482-BE6F-5E79894226A1}" dt="2024-01-05T09:45:01.215" v="1274"/>
          <ac:spMkLst>
            <pc:docMk/>
            <pc:sldMk cId="2179651780" sldId="358"/>
            <ac:spMk id="52" creationId="{0E68E721-505A-18C7-51D5-90512CCD48EA}"/>
          </ac:spMkLst>
        </pc:spChg>
        <pc:spChg chg="add mod">
          <ac:chgData name="Dhanushree M Y" userId="543c32cd94388fe7" providerId="LiveId" clId="{530696F2-C35A-4482-BE6F-5E79894226A1}" dt="2024-01-05T09:45:01.215" v="1274"/>
          <ac:spMkLst>
            <pc:docMk/>
            <pc:sldMk cId="2179651780" sldId="358"/>
            <ac:spMk id="53" creationId="{3886ABB2-9302-C811-1AC4-7DC1D07B9ABA}"/>
          </ac:spMkLst>
        </pc:spChg>
        <pc:spChg chg="add mod">
          <ac:chgData name="Dhanushree M Y" userId="543c32cd94388fe7" providerId="LiveId" clId="{530696F2-C35A-4482-BE6F-5E79894226A1}" dt="2024-01-05T09:45:01.215" v="1274"/>
          <ac:spMkLst>
            <pc:docMk/>
            <pc:sldMk cId="2179651780" sldId="358"/>
            <ac:spMk id="54" creationId="{E8D12BD7-E87B-6FE3-4B39-9B03AB54EA79}"/>
          </ac:spMkLst>
        </pc:spChg>
        <pc:spChg chg="add mod">
          <ac:chgData name="Dhanushree M Y" userId="543c32cd94388fe7" providerId="LiveId" clId="{530696F2-C35A-4482-BE6F-5E79894226A1}" dt="2024-01-05T09:45:01.215" v="1274"/>
          <ac:spMkLst>
            <pc:docMk/>
            <pc:sldMk cId="2179651780" sldId="358"/>
            <ac:spMk id="55" creationId="{742EE6B8-B33B-A8A1-1DDC-0AAFB4B90CE5}"/>
          </ac:spMkLst>
        </pc:spChg>
        <pc:spChg chg="add mod">
          <ac:chgData name="Dhanushree M Y" userId="543c32cd94388fe7" providerId="LiveId" clId="{530696F2-C35A-4482-BE6F-5E79894226A1}" dt="2024-01-05T09:45:01.215" v="1274"/>
          <ac:spMkLst>
            <pc:docMk/>
            <pc:sldMk cId="2179651780" sldId="358"/>
            <ac:spMk id="56" creationId="{205075B9-EDF9-4CEF-3BCA-721B1C8F9E5D}"/>
          </ac:spMkLst>
        </pc:spChg>
        <pc:spChg chg="add mod">
          <ac:chgData name="Dhanushree M Y" userId="543c32cd94388fe7" providerId="LiveId" clId="{530696F2-C35A-4482-BE6F-5E79894226A1}" dt="2024-01-05T09:45:01.215" v="1274"/>
          <ac:spMkLst>
            <pc:docMk/>
            <pc:sldMk cId="2179651780" sldId="358"/>
            <ac:spMk id="57" creationId="{162F2477-AFA4-D620-9B05-756D4FFBED0D}"/>
          </ac:spMkLst>
        </pc:spChg>
        <pc:spChg chg="add mod">
          <ac:chgData name="Dhanushree M Y" userId="543c32cd94388fe7" providerId="LiveId" clId="{530696F2-C35A-4482-BE6F-5E79894226A1}" dt="2024-01-05T09:45:01.215" v="1274"/>
          <ac:spMkLst>
            <pc:docMk/>
            <pc:sldMk cId="2179651780" sldId="358"/>
            <ac:spMk id="58" creationId="{FC55A1AF-E6EB-CC6A-1D85-7C90714633B2}"/>
          </ac:spMkLst>
        </pc:spChg>
        <pc:spChg chg="add mod">
          <ac:chgData name="Dhanushree M Y" userId="543c32cd94388fe7" providerId="LiveId" clId="{530696F2-C35A-4482-BE6F-5E79894226A1}" dt="2024-01-05T09:45:01.215" v="1274"/>
          <ac:spMkLst>
            <pc:docMk/>
            <pc:sldMk cId="2179651780" sldId="358"/>
            <ac:spMk id="59" creationId="{AF6093CE-A9AC-A311-ADE1-BFE02AD83FFE}"/>
          </ac:spMkLst>
        </pc:spChg>
        <pc:spChg chg="add mod">
          <ac:chgData name="Dhanushree M Y" userId="543c32cd94388fe7" providerId="LiveId" clId="{530696F2-C35A-4482-BE6F-5E79894226A1}" dt="2024-01-05T09:45:01.215" v="1274"/>
          <ac:spMkLst>
            <pc:docMk/>
            <pc:sldMk cId="2179651780" sldId="358"/>
            <ac:spMk id="60" creationId="{7E4BA3B1-C3B2-A635-144F-3F91CE90C4BC}"/>
          </ac:spMkLst>
        </pc:spChg>
        <pc:spChg chg="add mod">
          <ac:chgData name="Dhanushree M Y" userId="543c32cd94388fe7" providerId="LiveId" clId="{530696F2-C35A-4482-BE6F-5E79894226A1}" dt="2024-01-05T09:45:01.215" v="1274"/>
          <ac:spMkLst>
            <pc:docMk/>
            <pc:sldMk cId="2179651780" sldId="358"/>
            <ac:spMk id="61" creationId="{0D9DD86B-7DDA-7C36-971B-B73B540AE9A3}"/>
          </ac:spMkLst>
        </pc:spChg>
        <pc:spChg chg="add mod">
          <ac:chgData name="Dhanushree M Y" userId="543c32cd94388fe7" providerId="LiveId" clId="{530696F2-C35A-4482-BE6F-5E79894226A1}" dt="2024-01-05T09:45:01.215" v="1274"/>
          <ac:spMkLst>
            <pc:docMk/>
            <pc:sldMk cId="2179651780" sldId="358"/>
            <ac:spMk id="62" creationId="{E2EC1A6A-77AC-53A0-02EC-8328269893F2}"/>
          </ac:spMkLst>
        </pc:spChg>
        <pc:spChg chg="add mod">
          <ac:chgData name="Dhanushree M Y" userId="543c32cd94388fe7" providerId="LiveId" clId="{530696F2-C35A-4482-BE6F-5E79894226A1}" dt="2024-01-05T09:45:01.215" v="1274"/>
          <ac:spMkLst>
            <pc:docMk/>
            <pc:sldMk cId="2179651780" sldId="358"/>
            <ac:spMk id="63" creationId="{F6500CF0-15B4-6D13-FD1F-DAE4DE00D0B0}"/>
          </ac:spMkLst>
        </pc:spChg>
        <pc:spChg chg="add mod">
          <ac:chgData name="Dhanushree M Y" userId="543c32cd94388fe7" providerId="LiveId" clId="{530696F2-C35A-4482-BE6F-5E79894226A1}" dt="2024-01-05T09:45:01.215" v="1274"/>
          <ac:spMkLst>
            <pc:docMk/>
            <pc:sldMk cId="2179651780" sldId="358"/>
            <ac:spMk id="1024" creationId="{45C98497-4734-263B-D6EE-B4E767183AE9}"/>
          </ac:spMkLst>
        </pc:spChg>
        <pc:spChg chg="add mod">
          <ac:chgData name="Dhanushree M Y" userId="543c32cd94388fe7" providerId="LiveId" clId="{530696F2-C35A-4482-BE6F-5E79894226A1}" dt="2024-01-05T09:45:01.215" v="1274"/>
          <ac:spMkLst>
            <pc:docMk/>
            <pc:sldMk cId="2179651780" sldId="358"/>
            <ac:spMk id="1025" creationId="{61DC997C-2559-52E7-9D56-A47AEA658600}"/>
          </ac:spMkLst>
        </pc:spChg>
        <pc:spChg chg="add mod">
          <ac:chgData name="Dhanushree M Y" userId="543c32cd94388fe7" providerId="LiveId" clId="{530696F2-C35A-4482-BE6F-5E79894226A1}" dt="2024-01-05T09:45:01.215" v="1274"/>
          <ac:spMkLst>
            <pc:docMk/>
            <pc:sldMk cId="2179651780" sldId="358"/>
            <ac:spMk id="1027" creationId="{B7FC4D81-70BB-7A83-466A-C6183320FC14}"/>
          </ac:spMkLst>
        </pc:spChg>
        <pc:spChg chg="add mod">
          <ac:chgData name="Dhanushree M Y" userId="543c32cd94388fe7" providerId="LiveId" clId="{530696F2-C35A-4482-BE6F-5E79894226A1}" dt="2024-01-05T09:45:01.215" v="1274"/>
          <ac:spMkLst>
            <pc:docMk/>
            <pc:sldMk cId="2179651780" sldId="358"/>
            <ac:spMk id="1028" creationId="{E654D23C-8296-9E14-FEC3-30E9F0C10326}"/>
          </ac:spMkLst>
        </pc:spChg>
        <pc:spChg chg="add mod">
          <ac:chgData name="Dhanushree M Y" userId="543c32cd94388fe7" providerId="LiveId" clId="{530696F2-C35A-4482-BE6F-5E79894226A1}" dt="2024-01-05T09:45:01.215" v="1274"/>
          <ac:spMkLst>
            <pc:docMk/>
            <pc:sldMk cId="2179651780" sldId="358"/>
            <ac:spMk id="1029" creationId="{B27D4141-BB05-5F76-9E0A-23EB19A2A3E8}"/>
          </ac:spMkLst>
        </pc:spChg>
        <pc:spChg chg="add mod">
          <ac:chgData name="Dhanushree M Y" userId="543c32cd94388fe7" providerId="LiveId" clId="{530696F2-C35A-4482-BE6F-5E79894226A1}" dt="2024-01-05T09:45:01.215" v="1274"/>
          <ac:spMkLst>
            <pc:docMk/>
            <pc:sldMk cId="2179651780" sldId="358"/>
            <ac:spMk id="1030" creationId="{5223C720-16EC-7C51-B41C-8FEAC734B169}"/>
          </ac:spMkLst>
        </pc:spChg>
        <pc:spChg chg="add mod">
          <ac:chgData name="Dhanushree M Y" userId="543c32cd94388fe7" providerId="LiveId" clId="{530696F2-C35A-4482-BE6F-5E79894226A1}" dt="2024-01-05T09:45:01.215" v="1274"/>
          <ac:spMkLst>
            <pc:docMk/>
            <pc:sldMk cId="2179651780" sldId="358"/>
            <ac:spMk id="1031" creationId="{A40DA8C1-D741-9A23-5B16-6F848838AB1D}"/>
          </ac:spMkLst>
        </pc:spChg>
        <pc:spChg chg="add mod">
          <ac:chgData name="Dhanushree M Y" userId="543c32cd94388fe7" providerId="LiveId" clId="{530696F2-C35A-4482-BE6F-5E79894226A1}" dt="2024-01-05T09:45:01.215" v="1274"/>
          <ac:spMkLst>
            <pc:docMk/>
            <pc:sldMk cId="2179651780" sldId="358"/>
            <ac:spMk id="1032" creationId="{26181724-0511-B000-197A-FC9BB5AE9924}"/>
          </ac:spMkLst>
        </pc:spChg>
        <pc:spChg chg="add mod">
          <ac:chgData name="Dhanushree M Y" userId="543c32cd94388fe7" providerId="LiveId" clId="{530696F2-C35A-4482-BE6F-5E79894226A1}" dt="2024-01-05T09:45:01.215" v="1274"/>
          <ac:spMkLst>
            <pc:docMk/>
            <pc:sldMk cId="2179651780" sldId="358"/>
            <ac:spMk id="1033" creationId="{511B1B0E-8922-3B60-2A6E-28790FF189BD}"/>
          </ac:spMkLst>
        </pc:spChg>
        <pc:spChg chg="add mod">
          <ac:chgData name="Dhanushree M Y" userId="543c32cd94388fe7" providerId="LiveId" clId="{530696F2-C35A-4482-BE6F-5E79894226A1}" dt="2024-01-05T09:45:01.215" v="1274"/>
          <ac:spMkLst>
            <pc:docMk/>
            <pc:sldMk cId="2179651780" sldId="358"/>
            <ac:spMk id="1034" creationId="{378E9151-84BC-4416-01F8-ED7E891F1642}"/>
          </ac:spMkLst>
        </pc:spChg>
        <pc:spChg chg="add mod">
          <ac:chgData name="Dhanushree M Y" userId="543c32cd94388fe7" providerId="LiveId" clId="{530696F2-C35A-4482-BE6F-5E79894226A1}" dt="2024-01-05T09:45:01.215" v="1274"/>
          <ac:spMkLst>
            <pc:docMk/>
            <pc:sldMk cId="2179651780" sldId="358"/>
            <ac:spMk id="1035" creationId="{FFFE1CCC-2376-B84A-29B0-7437441B01EE}"/>
          </ac:spMkLst>
        </pc:spChg>
        <pc:spChg chg="add mod">
          <ac:chgData name="Dhanushree M Y" userId="543c32cd94388fe7" providerId="LiveId" clId="{530696F2-C35A-4482-BE6F-5E79894226A1}" dt="2024-01-05T09:45:01.215" v="1274"/>
          <ac:spMkLst>
            <pc:docMk/>
            <pc:sldMk cId="2179651780" sldId="358"/>
            <ac:spMk id="1036" creationId="{7E610806-F875-2CCA-346A-12E28AE5A530}"/>
          </ac:spMkLst>
        </pc:spChg>
        <pc:spChg chg="add mod">
          <ac:chgData name="Dhanushree M Y" userId="543c32cd94388fe7" providerId="LiveId" clId="{530696F2-C35A-4482-BE6F-5E79894226A1}" dt="2024-01-05T09:45:01.215" v="1274"/>
          <ac:spMkLst>
            <pc:docMk/>
            <pc:sldMk cId="2179651780" sldId="358"/>
            <ac:spMk id="1037" creationId="{21D50E75-598E-08CE-983E-5B0EC9B4EC2A}"/>
          </ac:spMkLst>
        </pc:spChg>
        <pc:spChg chg="add mod">
          <ac:chgData name="Dhanushree M Y" userId="543c32cd94388fe7" providerId="LiveId" clId="{530696F2-C35A-4482-BE6F-5E79894226A1}" dt="2024-01-05T09:45:01.215" v="1274"/>
          <ac:spMkLst>
            <pc:docMk/>
            <pc:sldMk cId="2179651780" sldId="358"/>
            <ac:spMk id="1038" creationId="{ECEB9182-A785-C72F-6E64-BF02F9432537}"/>
          </ac:spMkLst>
        </pc:spChg>
        <pc:spChg chg="add mod">
          <ac:chgData name="Dhanushree M Y" userId="543c32cd94388fe7" providerId="LiveId" clId="{530696F2-C35A-4482-BE6F-5E79894226A1}" dt="2024-01-05T09:45:01.215" v="1274"/>
          <ac:spMkLst>
            <pc:docMk/>
            <pc:sldMk cId="2179651780" sldId="358"/>
            <ac:spMk id="1039" creationId="{39C7D5AA-E10C-43CD-DA23-334C079D80A7}"/>
          </ac:spMkLst>
        </pc:spChg>
        <pc:spChg chg="add mod">
          <ac:chgData name="Dhanushree M Y" userId="543c32cd94388fe7" providerId="LiveId" clId="{530696F2-C35A-4482-BE6F-5E79894226A1}" dt="2024-01-05T09:45:01.215" v="1274"/>
          <ac:spMkLst>
            <pc:docMk/>
            <pc:sldMk cId="2179651780" sldId="358"/>
            <ac:spMk id="1040" creationId="{726C2772-932B-0821-C628-5E8C4F0EE5C3}"/>
          </ac:spMkLst>
        </pc:spChg>
        <pc:spChg chg="add mod">
          <ac:chgData name="Dhanushree M Y" userId="543c32cd94388fe7" providerId="LiveId" clId="{530696F2-C35A-4482-BE6F-5E79894226A1}" dt="2024-01-05T09:45:01.215" v="1274"/>
          <ac:spMkLst>
            <pc:docMk/>
            <pc:sldMk cId="2179651780" sldId="358"/>
            <ac:spMk id="1041" creationId="{D987283C-83DB-F999-011A-15175152507B}"/>
          </ac:spMkLst>
        </pc:spChg>
        <pc:spChg chg="add mod">
          <ac:chgData name="Dhanushree M Y" userId="543c32cd94388fe7" providerId="LiveId" clId="{530696F2-C35A-4482-BE6F-5E79894226A1}" dt="2024-01-05T09:45:01.215" v="1274"/>
          <ac:spMkLst>
            <pc:docMk/>
            <pc:sldMk cId="2179651780" sldId="358"/>
            <ac:spMk id="1042" creationId="{9A80A428-FDA4-E26A-3721-43B2D04B5D77}"/>
          </ac:spMkLst>
        </pc:spChg>
        <pc:spChg chg="add mod">
          <ac:chgData name="Dhanushree M Y" userId="543c32cd94388fe7" providerId="LiveId" clId="{530696F2-C35A-4482-BE6F-5E79894226A1}" dt="2024-01-05T09:45:01.215" v="1274"/>
          <ac:spMkLst>
            <pc:docMk/>
            <pc:sldMk cId="2179651780" sldId="358"/>
            <ac:spMk id="1043" creationId="{F19E293F-6827-9B28-6A8E-5BFFB963E815}"/>
          </ac:spMkLst>
        </pc:spChg>
        <pc:spChg chg="add mod">
          <ac:chgData name="Dhanushree M Y" userId="543c32cd94388fe7" providerId="LiveId" clId="{530696F2-C35A-4482-BE6F-5E79894226A1}" dt="2024-01-05T09:45:01.215" v="1274"/>
          <ac:spMkLst>
            <pc:docMk/>
            <pc:sldMk cId="2179651780" sldId="358"/>
            <ac:spMk id="1044" creationId="{81CE0D39-ABAE-82D9-0832-6A543DB3A1D8}"/>
          </ac:spMkLst>
        </pc:spChg>
        <pc:spChg chg="add mod">
          <ac:chgData name="Dhanushree M Y" userId="543c32cd94388fe7" providerId="LiveId" clId="{530696F2-C35A-4482-BE6F-5E79894226A1}" dt="2024-01-05T09:45:01.215" v="1274"/>
          <ac:spMkLst>
            <pc:docMk/>
            <pc:sldMk cId="2179651780" sldId="358"/>
            <ac:spMk id="1045" creationId="{EE3D44EE-534E-4DFE-8B0D-536266E935F2}"/>
          </ac:spMkLst>
        </pc:spChg>
        <pc:spChg chg="add mod">
          <ac:chgData name="Dhanushree M Y" userId="543c32cd94388fe7" providerId="LiveId" clId="{530696F2-C35A-4482-BE6F-5E79894226A1}" dt="2024-01-05T09:45:01.215" v="1274"/>
          <ac:spMkLst>
            <pc:docMk/>
            <pc:sldMk cId="2179651780" sldId="358"/>
            <ac:spMk id="1046" creationId="{F18C4CC1-6315-BE24-36CD-33D30DF76040}"/>
          </ac:spMkLst>
        </pc:spChg>
        <pc:spChg chg="add mod">
          <ac:chgData name="Dhanushree M Y" userId="543c32cd94388fe7" providerId="LiveId" clId="{530696F2-C35A-4482-BE6F-5E79894226A1}" dt="2024-01-05T09:45:01.215" v="1274"/>
          <ac:spMkLst>
            <pc:docMk/>
            <pc:sldMk cId="2179651780" sldId="358"/>
            <ac:spMk id="1047" creationId="{D7C041FC-9D34-4BEF-F91B-D108DD9D4B63}"/>
          </ac:spMkLst>
        </pc:spChg>
        <pc:spChg chg="add mod">
          <ac:chgData name="Dhanushree M Y" userId="543c32cd94388fe7" providerId="LiveId" clId="{530696F2-C35A-4482-BE6F-5E79894226A1}" dt="2024-01-05T09:45:01.215" v="1274"/>
          <ac:spMkLst>
            <pc:docMk/>
            <pc:sldMk cId="2179651780" sldId="358"/>
            <ac:spMk id="1048" creationId="{ECD49BC6-FD0D-47AB-954A-CC73494F8F2F}"/>
          </ac:spMkLst>
        </pc:spChg>
        <pc:spChg chg="add mod">
          <ac:chgData name="Dhanushree M Y" userId="543c32cd94388fe7" providerId="LiveId" clId="{530696F2-C35A-4482-BE6F-5E79894226A1}" dt="2024-01-05T09:45:01.215" v="1274"/>
          <ac:spMkLst>
            <pc:docMk/>
            <pc:sldMk cId="2179651780" sldId="358"/>
            <ac:spMk id="1049" creationId="{2DA02C77-C7B5-6B81-58BC-568BFFD7B6C2}"/>
          </ac:spMkLst>
        </pc:spChg>
        <pc:spChg chg="add mod">
          <ac:chgData name="Dhanushree M Y" userId="543c32cd94388fe7" providerId="LiveId" clId="{530696F2-C35A-4482-BE6F-5E79894226A1}" dt="2024-01-05T09:45:01.215" v="1274"/>
          <ac:spMkLst>
            <pc:docMk/>
            <pc:sldMk cId="2179651780" sldId="358"/>
            <ac:spMk id="1050" creationId="{3E0B30EF-ECFC-DD14-7E58-A839D02B8C0B}"/>
          </ac:spMkLst>
        </pc:spChg>
        <pc:spChg chg="add mod">
          <ac:chgData name="Dhanushree M Y" userId="543c32cd94388fe7" providerId="LiveId" clId="{530696F2-C35A-4482-BE6F-5E79894226A1}" dt="2024-01-05T09:45:01.215" v="1274"/>
          <ac:spMkLst>
            <pc:docMk/>
            <pc:sldMk cId="2179651780" sldId="358"/>
            <ac:spMk id="1051" creationId="{C3355CE7-322B-4E8D-1152-3965FB65BD55}"/>
          </ac:spMkLst>
        </pc:spChg>
        <pc:spChg chg="add mod">
          <ac:chgData name="Dhanushree M Y" userId="543c32cd94388fe7" providerId="LiveId" clId="{530696F2-C35A-4482-BE6F-5E79894226A1}" dt="2024-01-05T09:45:01.215" v="1274"/>
          <ac:spMkLst>
            <pc:docMk/>
            <pc:sldMk cId="2179651780" sldId="358"/>
            <ac:spMk id="1052" creationId="{265B4463-8F66-5A78-636F-0BCCB2E0EEE5}"/>
          </ac:spMkLst>
        </pc:spChg>
        <pc:spChg chg="add mod">
          <ac:chgData name="Dhanushree M Y" userId="543c32cd94388fe7" providerId="LiveId" clId="{530696F2-C35A-4482-BE6F-5E79894226A1}" dt="2024-01-05T09:45:01.215" v="1274"/>
          <ac:spMkLst>
            <pc:docMk/>
            <pc:sldMk cId="2179651780" sldId="358"/>
            <ac:spMk id="1053" creationId="{4F34A134-4344-2BAE-E359-596216AB2467}"/>
          </ac:spMkLst>
        </pc:spChg>
        <pc:spChg chg="add mod">
          <ac:chgData name="Dhanushree M Y" userId="543c32cd94388fe7" providerId="LiveId" clId="{530696F2-C35A-4482-BE6F-5E79894226A1}" dt="2024-01-05T09:45:01.215" v="1274"/>
          <ac:spMkLst>
            <pc:docMk/>
            <pc:sldMk cId="2179651780" sldId="358"/>
            <ac:spMk id="1054" creationId="{03A8D96B-38B0-083E-EE63-DD5047E3288F}"/>
          </ac:spMkLst>
        </pc:spChg>
        <pc:spChg chg="add mod">
          <ac:chgData name="Dhanushree M Y" userId="543c32cd94388fe7" providerId="LiveId" clId="{530696F2-C35A-4482-BE6F-5E79894226A1}" dt="2024-01-05T09:45:01.215" v="1274"/>
          <ac:spMkLst>
            <pc:docMk/>
            <pc:sldMk cId="2179651780" sldId="358"/>
            <ac:spMk id="1055" creationId="{CDA69856-143A-DF2A-ED4D-79FEFE0CF758}"/>
          </ac:spMkLst>
        </pc:spChg>
        <pc:spChg chg="add mod">
          <ac:chgData name="Dhanushree M Y" userId="543c32cd94388fe7" providerId="LiveId" clId="{530696F2-C35A-4482-BE6F-5E79894226A1}" dt="2024-01-05T09:45:01.215" v="1274"/>
          <ac:spMkLst>
            <pc:docMk/>
            <pc:sldMk cId="2179651780" sldId="358"/>
            <ac:spMk id="1056" creationId="{8A05A6A5-63C9-AC0A-1705-17B0CCF48805}"/>
          </ac:spMkLst>
        </pc:spChg>
        <pc:spChg chg="add mod">
          <ac:chgData name="Dhanushree M Y" userId="543c32cd94388fe7" providerId="LiveId" clId="{530696F2-C35A-4482-BE6F-5E79894226A1}" dt="2024-01-05T09:45:01.215" v="1274"/>
          <ac:spMkLst>
            <pc:docMk/>
            <pc:sldMk cId="2179651780" sldId="358"/>
            <ac:spMk id="1057" creationId="{F0D368E9-47E5-566B-D15B-54FE152785EF}"/>
          </ac:spMkLst>
        </pc:spChg>
        <pc:spChg chg="add mod">
          <ac:chgData name="Dhanushree M Y" userId="543c32cd94388fe7" providerId="LiveId" clId="{530696F2-C35A-4482-BE6F-5E79894226A1}" dt="2024-01-05T09:45:01.215" v="1274"/>
          <ac:spMkLst>
            <pc:docMk/>
            <pc:sldMk cId="2179651780" sldId="358"/>
            <ac:spMk id="1058" creationId="{ED0DBC57-3541-1C35-CDF9-605C1FD4F6DC}"/>
          </ac:spMkLst>
        </pc:spChg>
        <pc:spChg chg="add mod">
          <ac:chgData name="Dhanushree M Y" userId="543c32cd94388fe7" providerId="LiveId" clId="{530696F2-C35A-4482-BE6F-5E79894226A1}" dt="2024-01-05T09:45:01.215" v="1274"/>
          <ac:spMkLst>
            <pc:docMk/>
            <pc:sldMk cId="2179651780" sldId="358"/>
            <ac:spMk id="1059" creationId="{2915FB00-C1EC-6624-FB67-22460544B9DD}"/>
          </ac:spMkLst>
        </pc:spChg>
        <pc:spChg chg="add mod">
          <ac:chgData name="Dhanushree M Y" userId="543c32cd94388fe7" providerId="LiveId" clId="{530696F2-C35A-4482-BE6F-5E79894226A1}" dt="2024-01-05T09:45:01.215" v="1274"/>
          <ac:spMkLst>
            <pc:docMk/>
            <pc:sldMk cId="2179651780" sldId="358"/>
            <ac:spMk id="1060" creationId="{0F8A0A80-982D-E357-8B32-FB5C43E6B0BE}"/>
          </ac:spMkLst>
        </pc:spChg>
        <pc:spChg chg="add mod">
          <ac:chgData name="Dhanushree M Y" userId="543c32cd94388fe7" providerId="LiveId" clId="{530696F2-C35A-4482-BE6F-5E79894226A1}" dt="2024-01-05T09:45:01.215" v="1274"/>
          <ac:spMkLst>
            <pc:docMk/>
            <pc:sldMk cId="2179651780" sldId="358"/>
            <ac:spMk id="1061" creationId="{AEBFB8ED-1D05-655D-D324-6C5810BFA39F}"/>
          </ac:spMkLst>
        </pc:spChg>
        <pc:spChg chg="add mod">
          <ac:chgData name="Dhanushree M Y" userId="543c32cd94388fe7" providerId="LiveId" clId="{530696F2-C35A-4482-BE6F-5E79894226A1}" dt="2024-01-05T09:45:01.215" v="1274"/>
          <ac:spMkLst>
            <pc:docMk/>
            <pc:sldMk cId="2179651780" sldId="358"/>
            <ac:spMk id="1062" creationId="{F45032D4-3297-8598-AB7B-31B00832826B}"/>
          </ac:spMkLst>
        </pc:spChg>
        <pc:spChg chg="add mod">
          <ac:chgData name="Dhanushree M Y" userId="543c32cd94388fe7" providerId="LiveId" clId="{530696F2-C35A-4482-BE6F-5E79894226A1}" dt="2024-01-05T09:45:01.215" v="1274"/>
          <ac:spMkLst>
            <pc:docMk/>
            <pc:sldMk cId="2179651780" sldId="358"/>
            <ac:spMk id="1063" creationId="{9057DDDB-983F-ADD9-61A2-4E9CA5A9CA01}"/>
          </ac:spMkLst>
        </pc:spChg>
        <pc:spChg chg="add mod">
          <ac:chgData name="Dhanushree M Y" userId="543c32cd94388fe7" providerId="LiveId" clId="{530696F2-C35A-4482-BE6F-5E79894226A1}" dt="2024-01-05T09:45:01.215" v="1274"/>
          <ac:spMkLst>
            <pc:docMk/>
            <pc:sldMk cId="2179651780" sldId="358"/>
            <ac:spMk id="1064" creationId="{35809781-964F-87AB-F0F2-B28D20C9828A}"/>
          </ac:spMkLst>
        </pc:spChg>
        <pc:spChg chg="add mod">
          <ac:chgData name="Dhanushree M Y" userId="543c32cd94388fe7" providerId="LiveId" clId="{530696F2-C35A-4482-BE6F-5E79894226A1}" dt="2024-01-05T09:45:01.215" v="1274"/>
          <ac:spMkLst>
            <pc:docMk/>
            <pc:sldMk cId="2179651780" sldId="358"/>
            <ac:spMk id="1065" creationId="{02ED79D7-6423-F25A-A531-F51A4D4D883C}"/>
          </ac:spMkLst>
        </pc:spChg>
        <pc:spChg chg="add mod">
          <ac:chgData name="Dhanushree M Y" userId="543c32cd94388fe7" providerId="LiveId" clId="{530696F2-C35A-4482-BE6F-5E79894226A1}" dt="2024-01-05T09:45:01.215" v="1274"/>
          <ac:spMkLst>
            <pc:docMk/>
            <pc:sldMk cId="2179651780" sldId="358"/>
            <ac:spMk id="1066" creationId="{F182543A-5BAF-0956-5CCA-82C242C02F18}"/>
          </ac:spMkLst>
        </pc:spChg>
        <pc:spChg chg="add mod">
          <ac:chgData name="Dhanushree M Y" userId="543c32cd94388fe7" providerId="LiveId" clId="{530696F2-C35A-4482-BE6F-5E79894226A1}" dt="2024-01-05T09:45:01.215" v="1274"/>
          <ac:spMkLst>
            <pc:docMk/>
            <pc:sldMk cId="2179651780" sldId="358"/>
            <ac:spMk id="1067" creationId="{2FC9AE22-CC1D-5ECC-2A78-D169261B91CF}"/>
          </ac:spMkLst>
        </pc:spChg>
        <pc:spChg chg="add mod">
          <ac:chgData name="Dhanushree M Y" userId="543c32cd94388fe7" providerId="LiveId" clId="{530696F2-C35A-4482-BE6F-5E79894226A1}" dt="2024-01-05T09:45:01.215" v="1274"/>
          <ac:spMkLst>
            <pc:docMk/>
            <pc:sldMk cId="2179651780" sldId="358"/>
            <ac:spMk id="1068" creationId="{1A0A976B-D652-BAAB-249F-D9049269DD83}"/>
          </ac:spMkLst>
        </pc:spChg>
        <pc:spChg chg="add mod">
          <ac:chgData name="Dhanushree M Y" userId="543c32cd94388fe7" providerId="LiveId" clId="{530696F2-C35A-4482-BE6F-5E79894226A1}" dt="2024-01-05T09:45:01.215" v="1274"/>
          <ac:spMkLst>
            <pc:docMk/>
            <pc:sldMk cId="2179651780" sldId="358"/>
            <ac:spMk id="1069" creationId="{BBDBBCE3-407D-0030-0E6D-9FED67C6584C}"/>
          </ac:spMkLst>
        </pc:spChg>
        <pc:spChg chg="add mod">
          <ac:chgData name="Dhanushree M Y" userId="543c32cd94388fe7" providerId="LiveId" clId="{530696F2-C35A-4482-BE6F-5E79894226A1}" dt="2024-01-05T09:45:01.215" v="1274"/>
          <ac:spMkLst>
            <pc:docMk/>
            <pc:sldMk cId="2179651780" sldId="358"/>
            <ac:spMk id="1070" creationId="{D9156DC4-6E3B-DB92-573E-8AC2762EBB4B}"/>
          </ac:spMkLst>
        </pc:spChg>
        <pc:spChg chg="add mod">
          <ac:chgData name="Dhanushree M Y" userId="543c32cd94388fe7" providerId="LiveId" clId="{530696F2-C35A-4482-BE6F-5E79894226A1}" dt="2024-01-05T09:45:01.215" v="1274"/>
          <ac:spMkLst>
            <pc:docMk/>
            <pc:sldMk cId="2179651780" sldId="358"/>
            <ac:spMk id="1071" creationId="{E2CF5A80-DF94-3024-C702-779DB648B9C0}"/>
          </ac:spMkLst>
        </pc:spChg>
        <pc:spChg chg="add mod">
          <ac:chgData name="Dhanushree M Y" userId="543c32cd94388fe7" providerId="LiveId" clId="{530696F2-C35A-4482-BE6F-5E79894226A1}" dt="2024-01-05T09:45:01.215" v="1274"/>
          <ac:spMkLst>
            <pc:docMk/>
            <pc:sldMk cId="2179651780" sldId="358"/>
            <ac:spMk id="1072" creationId="{D9042102-0751-B964-2A30-425AB6AFDA0D}"/>
          </ac:spMkLst>
        </pc:spChg>
        <pc:spChg chg="add mod">
          <ac:chgData name="Dhanushree M Y" userId="543c32cd94388fe7" providerId="LiveId" clId="{530696F2-C35A-4482-BE6F-5E79894226A1}" dt="2024-01-05T09:45:01.215" v="1274"/>
          <ac:spMkLst>
            <pc:docMk/>
            <pc:sldMk cId="2179651780" sldId="358"/>
            <ac:spMk id="1073" creationId="{9D903F4E-0871-D2B5-1478-A09EE2E37519}"/>
          </ac:spMkLst>
        </pc:spChg>
        <pc:spChg chg="add mod">
          <ac:chgData name="Dhanushree M Y" userId="543c32cd94388fe7" providerId="LiveId" clId="{530696F2-C35A-4482-BE6F-5E79894226A1}" dt="2024-01-05T09:45:01.215" v="1274"/>
          <ac:spMkLst>
            <pc:docMk/>
            <pc:sldMk cId="2179651780" sldId="358"/>
            <ac:spMk id="1074" creationId="{7E511C68-848C-853D-4F74-FB6F2E879D42}"/>
          </ac:spMkLst>
        </pc:spChg>
        <pc:spChg chg="add mod">
          <ac:chgData name="Dhanushree M Y" userId="543c32cd94388fe7" providerId="LiveId" clId="{530696F2-C35A-4482-BE6F-5E79894226A1}" dt="2024-01-05T09:45:01.215" v="1274"/>
          <ac:spMkLst>
            <pc:docMk/>
            <pc:sldMk cId="2179651780" sldId="358"/>
            <ac:spMk id="1075" creationId="{100C771B-B3B2-2557-0C35-F4ED5F575ACC}"/>
          </ac:spMkLst>
        </pc:spChg>
        <pc:spChg chg="add mod">
          <ac:chgData name="Dhanushree M Y" userId="543c32cd94388fe7" providerId="LiveId" clId="{530696F2-C35A-4482-BE6F-5E79894226A1}" dt="2024-01-05T09:45:01.215" v="1274"/>
          <ac:spMkLst>
            <pc:docMk/>
            <pc:sldMk cId="2179651780" sldId="358"/>
            <ac:spMk id="1076" creationId="{F9C47DBA-15D4-C3C5-E8B0-ECE1D5FFE10F}"/>
          </ac:spMkLst>
        </pc:spChg>
        <pc:spChg chg="add mod">
          <ac:chgData name="Dhanushree M Y" userId="543c32cd94388fe7" providerId="LiveId" clId="{530696F2-C35A-4482-BE6F-5E79894226A1}" dt="2024-01-05T09:45:01.215" v="1274"/>
          <ac:spMkLst>
            <pc:docMk/>
            <pc:sldMk cId="2179651780" sldId="358"/>
            <ac:spMk id="1077" creationId="{CCB1C322-F39B-AAAC-1F84-FF7AEBB7C819}"/>
          </ac:spMkLst>
        </pc:spChg>
        <pc:spChg chg="add mod">
          <ac:chgData name="Dhanushree M Y" userId="543c32cd94388fe7" providerId="LiveId" clId="{530696F2-C35A-4482-BE6F-5E79894226A1}" dt="2024-01-05T09:45:01.215" v="1274"/>
          <ac:spMkLst>
            <pc:docMk/>
            <pc:sldMk cId="2179651780" sldId="358"/>
            <ac:spMk id="1078" creationId="{6DCF0998-C552-A3C1-8C81-7DDC9E83A6BD}"/>
          </ac:spMkLst>
        </pc:spChg>
        <pc:spChg chg="add mod">
          <ac:chgData name="Dhanushree M Y" userId="543c32cd94388fe7" providerId="LiveId" clId="{530696F2-C35A-4482-BE6F-5E79894226A1}" dt="2024-01-05T09:45:01.215" v="1274"/>
          <ac:spMkLst>
            <pc:docMk/>
            <pc:sldMk cId="2179651780" sldId="358"/>
            <ac:spMk id="1079" creationId="{DD23B8BA-FC3C-BF86-A3B8-8D01DCD7DB24}"/>
          </ac:spMkLst>
        </pc:spChg>
        <pc:spChg chg="add mod">
          <ac:chgData name="Dhanushree M Y" userId="543c32cd94388fe7" providerId="LiveId" clId="{530696F2-C35A-4482-BE6F-5E79894226A1}" dt="2024-01-05T09:45:01.215" v="1274"/>
          <ac:spMkLst>
            <pc:docMk/>
            <pc:sldMk cId="2179651780" sldId="358"/>
            <ac:spMk id="1080" creationId="{EDAFFAE9-308D-17F0-7A2C-6EDEF9DD3C3E}"/>
          </ac:spMkLst>
        </pc:spChg>
        <pc:spChg chg="add mod">
          <ac:chgData name="Dhanushree M Y" userId="543c32cd94388fe7" providerId="LiveId" clId="{530696F2-C35A-4482-BE6F-5E79894226A1}" dt="2024-01-05T09:45:01.215" v="1274"/>
          <ac:spMkLst>
            <pc:docMk/>
            <pc:sldMk cId="2179651780" sldId="358"/>
            <ac:spMk id="1081" creationId="{51217068-A49F-812D-9469-00D48A348A1C}"/>
          </ac:spMkLst>
        </pc:spChg>
        <pc:spChg chg="add mod">
          <ac:chgData name="Dhanushree M Y" userId="543c32cd94388fe7" providerId="LiveId" clId="{530696F2-C35A-4482-BE6F-5E79894226A1}" dt="2024-01-05T09:45:01.215" v="1274"/>
          <ac:spMkLst>
            <pc:docMk/>
            <pc:sldMk cId="2179651780" sldId="358"/>
            <ac:spMk id="1082" creationId="{FCD6BC4B-D6D9-5DED-632E-1E6020ED3EE3}"/>
          </ac:spMkLst>
        </pc:spChg>
        <pc:spChg chg="add mod">
          <ac:chgData name="Dhanushree M Y" userId="543c32cd94388fe7" providerId="LiveId" clId="{530696F2-C35A-4482-BE6F-5E79894226A1}" dt="2024-01-05T09:45:01.215" v="1274"/>
          <ac:spMkLst>
            <pc:docMk/>
            <pc:sldMk cId="2179651780" sldId="358"/>
            <ac:spMk id="1083" creationId="{B3E2EEE6-88E7-0584-2D13-F4FDBAA28D29}"/>
          </ac:spMkLst>
        </pc:spChg>
        <pc:spChg chg="add mod">
          <ac:chgData name="Dhanushree M Y" userId="543c32cd94388fe7" providerId="LiveId" clId="{530696F2-C35A-4482-BE6F-5E79894226A1}" dt="2024-01-05T09:45:01.215" v="1274"/>
          <ac:spMkLst>
            <pc:docMk/>
            <pc:sldMk cId="2179651780" sldId="358"/>
            <ac:spMk id="1084" creationId="{1C5E106E-E1A4-71C1-9032-BD7FBAEE2417}"/>
          </ac:spMkLst>
        </pc:spChg>
        <pc:spChg chg="add mod">
          <ac:chgData name="Dhanushree M Y" userId="543c32cd94388fe7" providerId="LiveId" clId="{530696F2-C35A-4482-BE6F-5E79894226A1}" dt="2024-01-05T09:45:01.215" v="1274"/>
          <ac:spMkLst>
            <pc:docMk/>
            <pc:sldMk cId="2179651780" sldId="358"/>
            <ac:spMk id="1085" creationId="{381FDFC3-0ADD-5EE0-9B4D-A9CED5C55DE4}"/>
          </ac:spMkLst>
        </pc:spChg>
        <pc:spChg chg="add mod">
          <ac:chgData name="Dhanushree M Y" userId="543c32cd94388fe7" providerId="LiveId" clId="{530696F2-C35A-4482-BE6F-5E79894226A1}" dt="2024-01-05T09:45:01.215" v="1274"/>
          <ac:spMkLst>
            <pc:docMk/>
            <pc:sldMk cId="2179651780" sldId="358"/>
            <ac:spMk id="1086" creationId="{A813E64A-2BE3-692E-5B65-432AC33B9F80}"/>
          </ac:spMkLst>
        </pc:spChg>
        <pc:spChg chg="add mod">
          <ac:chgData name="Dhanushree M Y" userId="543c32cd94388fe7" providerId="LiveId" clId="{530696F2-C35A-4482-BE6F-5E79894226A1}" dt="2024-01-05T09:45:01.215" v="1274"/>
          <ac:spMkLst>
            <pc:docMk/>
            <pc:sldMk cId="2179651780" sldId="358"/>
            <ac:spMk id="1087" creationId="{685A87EE-5CAD-DF34-2C9B-2D36DE8D534B}"/>
          </ac:spMkLst>
        </pc:spChg>
        <pc:spChg chg="add mod">
          <ac:chgData name="Dhanushree M Y" userId="543c32cd94388fe7" providerId="LiveId" clId="{530696F2-C35A-4482-BE6F-5E79894226A1}" dt="2024-01-05T09:45:01.215" v="1274"/>
          <ac:spMkLst>
            <pc:docMk/>
            <pc:sldMk cId="2179651780" sldId="358"/>
            <ac:spMk id="1088" creationId="{5BFB051C-AF33-2E80-97C2-BCB81CC3F484}"/>
          </ac:spMkLst>
        </pc:spChg>
        <pc:spChg chg="add mod">
          <ac:chgData name="Dhanushree M Y" userId="543c32cd94388fe7" providerId="LiveId" clId="{530696F2-C35A-4482-BE6F-5E79894226A1}" dt="2024-01-05T09:45:01.215" v="1274"/>
          <ac:spMkLst>
            <pc:docMk/>
            <pc:sldMk cId="2179651780" sldId="358"/>
            <ac:spMk id="1089" creationId="{F48D4320-06A4-BBEA-D0BE-638F7E6B6628}"/>
          </ac:spMkLst>
        </pc:spChg>
        <pc:spChg chg="add mod">
          <ac:chgData name="Dhanushree M Y" userId="543c32cd94388fe7" providerId="LiveId" clId="{530696F2-C35A-4482-BE6F-5E79894226A1}" dt="2024-01-05T09:45:01.215" v="1274"/>
          <ac:spMkLst>
            <pc:docMk/>
            <pc:sldMk cId="2179651780" sldId="358"/>
            <ac:spMk id="1090" creationId="{48EDCC9D-3B0F-F833-21A2-6A741B35C995}"/>
          </ac:spMkLst>
        </pc:spChg>
        <pc:spChg chg="add mod">
          <ac:chgData name="Dhanushree M Y" userId="543c32cd94388fe7" providerId="LiveId" clId="{530696F2-C35A-4482-BE6F-5E79894226A1}" dt="2024-01-05T09:45:01.215" v="1274"/>
          <ac:spMkLst>
            <pc:docMk/>
            <pc:sldMk cId="2179651780" sldId="358"/>
            <ac:spMk id="1091" creationId="{5ED82BC2-B62C-AE9A-F104-9D6DFF7272BE}"/>
          </ac:spMkLst>
        </pc:spChg>
        <pc:spChg chg="add mod">
          <ac:chgData name="Dhanushree M Y" userId="543c32cd94388fe7" providerId="LiveId" clId="{530696F2-C35A-4482-BE6F-5E79894226A1}" dt="2024-01-05T09:45:01.215" v="1274"/>
          <ac:spMkLst>
            <pc:docMk/>
            <pc:sldMk cId="2179651780" sldId="358"/>
            <ac:spMk id="1092" creationId="{AD218ED8-A0D1-A4FA-04F0-415580136C99}"/>
          </ac:spMkLst>
        </pc:spChg>
        <pc:spChg chg="add mod">
          <ac:chgData name="Dhanushree M Y" userId="543c32cd94388fe7" providerId="LiveId" clId="{530696F2-C35A-4482-BE6F-5E79894226A1}" dt="2024-01-05T09:45:01.215" v="1274"/>
          <ac:spMkLst>
            <pc:docMk/>
            <pc:sldMk cId="2179651780" sldId="358"/>
            <ac:spMk id="1093" creationId="{15135F95-A2C0-4B60-DC4A-B623E9FDD6B9}"/>
          </ac:spMkLst>
        </pc:spChg>
        <pc:spChg chg="add mod">
          <ac:chgData name="Dhanushree M Y" userId="543c32cd94388fe7" providerId="LiveId" clId="{530696F2-C35A-4482-BE6F-5E79894226A1}" dt="2024-01-05T09:45:01.215" v="1274"/>
          <ac:spMkLst>
            <pc:docMk/>
            <pc:sldMk cId="2179651780" sldId="358"/>
            <ac:spMk id="1094" creationId="{833C6AC6-A369-8661-785E-40572218F448}"/>
          </ac:spMkLst>
        </pc:spChg>
        <pc:spChg chg="add mod">
          <ac:chgData name="Dhanushree M Y" userId="543c32cd94388fe7" providerId="LiveId" clId="{530696F2-C35A-4482-BE6F-5E79894226A1}" dt="2024-01-05T09:45:01.215" v="1274"/>
          <ac:spMkLst>
            <pc:docMk/>
            <pc:sldMk cId="2179651780" sldId="358"/>
            <ac:spMk id="1095" creationId="{17558145-D1DB-59B3-E962-E504DB1E65A8}"/>
          </ac:spMkLst>
        </pc:spChg>
        <pc:spChg chg="add mod">
          <ac:chgData name="Dhanushree M Y" userId="543c32cd94388fe7" providerId="LiveId" clId="{530696F2-C35A-4482-BE6F-5E79894226A1}" dt="2024-01-05T09:45:01.215" v="1274"/>
          <ac:spMkLst>
            <pc:docMk/>
            <pc:sldMk cId="2179651780" sldId="358"/>
            <ac:spMk id="1096" creationId="{17A47B14-F4AA-87EE-58DE-8403DAB14432}"/>
          </ac:spMkLst>
        </pc:spChg>
        <pc:spChg chg="add mod">
          <ac:chgData name="Dhanushree M Y" userId="543c32cd94388fe7" providerId="LiveId" clId="{530696F2-C35A-4482-BE6F-5E79894226A1}" dt="2024-01-05T09:45:01.215" v="1274"/>
          <ac:spMkLst>
            <pc:docMk/>
            <pc:sldMk cId="2179651780" sldId="358"/>
            <ac:spMk id="1097" creationId="{78FC7DA8-E596-6CE7-68DD-CAE955C9B011}"/>
          </ac:spMkLst>
        </pc:spChg>
        <pc:spChg chg="add mod">
          <ac:chgData name="Dhanushree M Y" userId="543c32cd94388fe7" providerId="LiveId" clId="{530696F2-C35A-4482-BE6F-5E79894226A1}" dt="2024-01-05T09:45:01.215" v="1274"/>
          <ac:spMkLst>
            <pc:docMk/>
            <pc:sldMk cId="2179651780" sldId="358"/>
            <ac:spMk id="1098" creationId="{9E7C5190-21E5-9D7C-9DE2-F5707090350A}"/>
          </ac:spMkLst>
        </pc:spChg>
        <pc:spChg chg="add mod">
          <ac:chgData name="Dhanushree M Y" userId="543c32cd94388fe7" providerId="LiveId" clId="{530696F2-C35A-4482-BE6F-5E79894226A1}" dt="2024-01-05T09:45:01.215" v="1274"/>
          <ac:spMkLst>
            <pc:docMk/>
            <pc:sldMk cId="2179651780" sldId="358"/>
            <ac:spMk id="1099" creationId="{62CF2BB4-1BDC-FC7F-8333-ED2C626DCFAC}"/>
          </ac:spMkLst>
        </pc:spChg>
        <pc:spChg chg="add mod">
          <ac:chgData name="Dhanushree M Y" userId="543c32cd94388fe7" providerId="LiveId" clId="{530696F2-C35A-4482-BE6F-5E79894226A1}" dt="2024-01-05T09:45:01.215" v="1274"/>
          <ac:spMkLst>
            <pc:docMk/>
            <pc:sldMk cId="2179651780" sldId="358"/>
            <ac:spMk id="1100" creationId="{30FB163D-606A-1F21-0139-CEAB5398FD8F}"/>
          </ac:spMkLst>
        </pc:spChg>
        <pc:spChg chg="add mod">
          <ac:chgData name="Dhanushree M Y" userId="543c32cd94388fe7" providerId="LiveId" clId="{530696F2-C35A-4482-BE6F-5E79894226A1}" dt="2024-01-05T09:45:01.215" v="1274"/>
          <ac:spMkLst>
            <pc:docMk/>
            <pc:sldMk cId="2179651780" sldId="358"/>
            <ac:spMk id="1101" creationId="{8FB0DE00-D437-387B-D02B-1BA1CBCA997F}"/>
          </ac:spMkLst>
        </pc:spChg>
        <pc:spChg chg="add mod">
          <ac:chgData name="Dhanushree M Y" userId="543c32cd94388fe7" providerId="LiveId" clId="{530696F2-C35A-4482-BE6F-5E79894226A1}" dt="2024-01-05T09:45:01.215" v="1274"/>
          <ac:spMkLst>
            <pc:docMk/>
            <pc:sldMk cId="2179651780" sldId="358"/>
            <ac:spMk id="1102" creationId="{9765A530-A464-C6F8-0297-1BDD13C82071}"/>
          </ac:spMkLst>
        </pc:spChg>
        <pc:spChg chg="add mod">
          <ac:chgData name="Dhanushree M Y" userId="543c32cd94388fe7" providerId="LiveId" clId="{530696F2-C35A-4482-BE6F-5E79894226A1}" dt="2024-01-05T09:45:01.215" v="1274"/>
          <ac:spMkLst>
            <pc:docMk/>
            <pc:sldMk cId="2179651780" sldId="358"/>
            <ac:spMk id="1103" creationId="{5175AD58-1106-2056-C8B7-F6EF306CC40E}"/>
          </ac:spMkLst>
        </pc:spChg>
        <pc:spChg chg="add mod">
          <ac:chgData name="Dhanushree M Y" userId="543c32cd94388fe7" providerId="LiveId" clId="{530696F2-C35A-4482-BE6F-5E79894226A1}" dt="2024-01-05T09:45:01.215" v="1274"/>
          <ac:spMkLst>
            <pc:docMk/>
            <pc:sldMk cId="2179651780" sldId="358"/>
            <ac:spMk id="1104" creationId="{664BF73C-12FD-A80A-1A1B-D59206FCC7C3}"/>
          </ac:spMkLst>
        </pc:spChg>
        <pc:spChg chg="add mod">
          <ac:chgData name="Dhanushree M Y" userId="543c32cd94388fe7" providerId="LiveId" clId="{530696F2-C35A-4482-BE6F-5E79894226A1}" dt="2024-01-05T09:45:01.215" v="1274"/>
          <ac:spMkLst>
            <pc:docMk/>
            <pc:sldMk cId="2179651780" sldId="358"/>
            <ac:spMk id="1105" creationId="{1A316A01-5DDE-7C49-29D6-A0B3B0B109B1}"/>
          </ac:spMkLst>
        </pc:spChg>
        <pc:spChg chg="add mod">
          <ac:chgData name="Dhanushree M Y" userId="543c32cd94388fe7" providerId="LiveId" clId="{530696F2-C35A-4482-BE6F-5E79894226A1}" dt="2024-01-05T09:45:01.215" v="1274"/>
          <ac:spMkLst>
            <pc:docMk/>
            <pc:sldMk cId="2179651780" sldId="358"/>
            <ac:spMk id="1106" creationId="{5F86509B-192D-97B3-D304-D428F9158C3B}"/>
          </ac:spMkLst>
        </pc:spChg>
        <pc:spChg chg="add mod">
          <ac:chgData name="Dhanushree M Y" userId="543c32cd94388fe7" providerId="LiveId" clId="{530696F2-C35A-4482-BE6F-5E79894226A1}" dt="2024-01-05T09:45:01.215" v="1274"/>
          <ac:spMkLst>
            <pc:docMk/>
            <pc:sldMk cId="2179651780" sldId="358"/>
            <ac:spMk id="1107" creationId="{5BEDCE6E-DA30-860D-DCF4-2AF37354F551}"/>
          </ac:spMkLst>
        </pc:spChg>
        <pc:spChg chg="add mod">
          <ac:chgData name="Dhanushree M Y" userId="543c32cd94388fe7" providerId="LiveId" clId="{530696F2-C35A-4482-BE6F-5E79894226A1}" dt="2024-01-05T09:45:01.215" v="1274"/>
          <ac:spMkLst>
            <pc:docMk/>
            <pc:sldMk cId="2179651780" sldId="358"/>
            <ac:spMk id="1108" creationId="{D0380236-2983-C100-985B-FD672BFA008E}"/>
          </ac:spMkLst>
        </pc:spChg>
        <pc:spChg chg="add mod">
          <ac:chgData name="Dhanushree M Y" userId="543c32cd94388fe7" providerId="LiveId" clId="{530696F2-C35A-4482-BE6F-5E79894226A1}" dt="2024-01-05T09:45:01.215" v="1274"/>
          <ac:spMkLst>
            <pc:docMk/>
            <pc:sldMk cId="2179651780" sldId="358"/>
            <ac:spMk id="1109" creationId="{8DC886AD-B26D-2900-C5D4-4C5E6ECEAC4C}"/>
          </ac:spMkLst>
        </pc:spChg>
        <pc:spChg chg="add mod">
          <ac:chgData name="Dhanushree M Y" userId="543c32cd94388fe7" providerId="LiveId" clId="{530696F2-C35A-4482-BE6F-5E79894226A1}" dt="2024-01-05T09:45:01.215" v="1274"/>
          <ac:spMkLst>
            <pc:docMk/>
            <pc:sldMk cId="2179651780" sldId="358"/>
            <ac:spMk id="1110" creationId="{9914F4C0-0454-7FE2-F241-76D9F45D1F98}"/>
          </ac:spMkLst>
        </pc:spChg>
        <pc:spChg chg="add mod">
          <ac:chgData name="Dhanushree M Y" userId="543c32cd94388fe7" providerId="LiveId" clId="{530696F2-C35A-4482-BE6F-5E79894226A1}" dt="2024-01-05T09:45:01.215" v="1274"/>
          <ac:spMkLst>
            <pc:docMk/>
            <pc:sldMk cId="2179651780" sldId="358"/>
            <ac:spMk id="1111" creationId="{0A33D96F-F760-5204-41E4-937F20E3032A}"/>
          </ac:spMkLst>
        </pc:spChg>
        <pc:spChg chg="add mod">
          <ac:chgData name="Dhanushree M Y" userId="543c32cd94388fe7" providerId="LiveId" clId="{530696F2-C35A-4482-BE6F-5E79894226A1}" dt="2024-01-05T09:45:01.215" v="1274"/>
          <ac:spMkLst>
            <pc:docMk/>
            <pc:sldMk cId="2179651780" sldId="358"/>
            <ac:spMk id="1112" creationId="{EDD0F533-1A09-3D32-1DD4-069754BA55F9}"/>
          </ac:spMkLst>
        </pc:spChg>
        <pc:spChg chg="add mod">
          <ac:chgData name="Dhanushree M Y" userId="543c32cd94388fe7" providerId="LiveId" clId="{530696F2-C35A-4482-BE6F-5E79894226A1}" dt="2024-01-05T09:45:01.215" v="1274"/>
          <ac:spMkLst>
            <pc:docMk/>
            <pc:sldMk cId="2179651780" sldId="358"/>
            <ac:spMk id="1113" creationId="{D5B77BE4-5B12-03C1-A69D-F5312DD2E220}"/>
          </ac:spMkLst>
        </pc:spChg>
        <pc:spChg chg="add mod">
          <ac:chgData name="Dhanushree M Y" userId="543c32cd94388fe7" providerId="LiveId" clId="{530696F2-C35A-4482-BE6F-5E79894226A1}" dt="2024-01-05T09:45:01.215" v="1274"/>
          <ac:spMkLst>
            <pc:docMk/>
            <pc:sldMk cId="2179651780" sldId="358"/>
            <ac:spMk id="1114" creationId="{2F28EE63-10D3-A017-AC66-459465092CA8}"/>
          </ac:spMkLst>
        </pc:spChg>
        <pc:spChg chg="add mod">
          <ac:chgData name="Dhanushree M Y" userId="543c32cd94388fe7" providerId="LiveId" clId="{530696F2-C35A-4482-BE6F-5E79894226A1}" dt="2024-01-05T09:45:01.215" v="1274"/>
          <ac:spMkLst>
            <pc:docMk/>
            <pc:sldMk cId="2179651780" sldId="358"/>
            <ac:spMk id="1115" creationId="{26939172-43CC-2056-DCA7-7E27FA6F3C29}"/>
          </ac:spMkLst>
        </pc:spChg>
        <pc:spChg chg="add mod">
          <ac:chgData name="Dhanushree M Y" userId="543c32cd94388fe7" providerId="LiveId" clId="{530696F2-C35A-4482-BE6F-5E79894226A1}" dt="2024-01-05T09:53:01.657" v="1324" actId="1076"/>
          <ac:spMkLst>
            <pc:docMk/>
            <pc:sldMk cId="2179651780" sldId="358"/>
            <ac:spMk id="1121" creationId="{87CCF888-8D81-D6C9-42C0-4ACD98A14EC4}"/>
          </ac:spMkLst>
        </pc:spChg>
        <pc:spChg chg="add mod">
          <ac:chgData name="Dhanushree M Y" userId="543c32cd94388fe7" providerId="LiveId" clId="{530696F2-C35A-4482-BE6F-5E79894226A1}" dt="2024-01-05T09:49:44.569" v="1307"/>
          <ac:spMkLst>
            <pc:docMk/>
            <pc:sldMk cId="2179651780" sldId="358"/>
            <ac:spMk id="1123" creationId="{C38AF879-4742-5107-23A6-B71961241783}"/>
          </ac:spMkLst>
        </pc:spChg>
        <pc:spChg chg="add mod">
          <ac:chgData name="Dhanushree M Y" userId="543c32cd94388fe7" providerId="LiveId" clId="{530696F2-C35A-4482-BE6F-5E79894226A1}" dt="2024-01-05T09:49:44.569" v="1307"/>
          <ac:spMkLst>
            <pc:docMk/>
            <pc:sldMk cId="2179651780" sldId="358"/>
            <ac:spMk id="1124" creationId="{E48CF3AA-B7A7-C321-803B-9FFD05CAA1D0}"/>
          </ac:spMkLst>
        </pc:spChg>
        <pc:spChg chg="add mod">
          <ac:chgData name="Dhanushree M Y" userId="543c32cd94388fe7" providerId="LiveId" clId="{530696F2-C35A-4482-BE6F-5E79894226A1}" dt="2024-01-05T09:49:44.569" v="1307"/>
          <ac:spMkLst>
            <pc:docMk/>
            <pc:sldMk cId="2179651780" sldId="358"/>
            <ac:spMk id="1125" creationId="{A7AF2210-7371-77E4-C203-69D69F323CEA}"/>
          </ac:spMkLst>
        </pc:spChg>
        <pc:spChg chg="add mod">
          <ac:chgData name="Dhanushree M Y" userId="543c32cd94388fe7" providerId="LiveId" clId="{530696F2-C35A-4482-BE6F-5E79894226A1}" dt="2024-01-05T09:49:44.569" v="1307"/>
          <ac:spMkLst>
            <pc:docMk/>
            <pc:sldMk cId="2179651780" sldId="358"/>
            <ac:spMk id="1126" creationId="{973D9AFB-ABAC-55C7-6AEB-A7FA20396DD3}"/>
          </ac:spMkLst>
        </pc:spChg>
        <pc:spChg chg="add mod">
          <ac:chgData name="Dhanushree M Y" userId="543c32cd94388fe7" providerId="LiveId" clId="{530696F2-C35A-4482-BE6F-5E79894226A1}" dt="2024-01-05T09:49:44.569" v="1307"/>
          <ac:spMkLst>
            <pc:docMk/>
            <pc:sldMk cId="2179651780" sldId="358"/>
            <ac:spMk id="1127" creationId="{E3D2D968-675E-BB37-F654-70D7AA19215C}"/>
          </ac:spMkLst>
        </pc:spChg>
        <pc:spChg chg="add mod">
          <ac:chgData name="Dhanushree M Y" userId="543c32cd94388fe7" providerId="LiveId" clId="{530696F2-C35A-4482-BE6F-5E79894226A1}" dt="2024-01-05T09:49:44.569" v="1307"/>
          <ac:spMkLst>
            <pc:docMk/>
            <pc:sldMk cId="2179651780" sldId="358"/>
            <ac:spMk id="1128" creationId="{D3D65C5D-75E4-93D0-3D34-FD46ED876B3C}"/>
          </ac:spMkLst>
        </pc:spChg>
        <pc:spChg chg="add mod">
          <ac:chgData name="Dhanushree M Y" userId="543c32cd94388fe7" providerId="LiveId" clId="{530696F2-C35A-4482-BE6F-5E79894226A1}" dt="2024-01-05T09:49:44.569" v="1307"/>
          <ac:spMkLst>
            <pc:docMk/>
            <pc:sldMk cId="2179651780" sldId="358"/>
            <ac:spMk id="1129" creationId="{D8B3516E-251B-D271-F07A-CD4694E7A9F7}"/>
          </ac:spMkLst>
        </pc:spChg>
        <pc:spChg chg="add mod">
          <ac:chgData name="Dhanushree M Y" userId="543c32cd94388fe7" providerId="LiveId" clId="{530696F2-C35A-4482-BE6F-5E79894226A1}" dt="2024-01-05T09:49:44.569" v="1307"/>
          <ac:spMkLst>
            <pc:docMk/>
            <pc:sldMk cId="2179651780" sldId="358"/>
            <ac:spMk id="1130" creationId="{5AA72FD7-B11F-2153-AE11-5916D9DDF084}"/>
          </ac:spMkLst>
        </pc:spChg>
        <pc:spChg chg="add mod">
          <ac:chgData name="Dhanushree M Y" userId="543c32cd94388fe7" providerId="LiveId" clId="{530696F2-C35A-4482-BE6F-5E79894226A1}" dt="2024-01-05T09:49:44.569" v="1307"/>
          <ac:spMkLst>
            <pc:docMk/>
            <pc:sldMk cId="2179651780" sldId="358"/>
            <ac:spMk id="1131" creationId="{2D9AE3DA-C75B-DB8E-7760-6B930D929E3E}"/>
          </ac:spMkLst>
        </pc:spChg>
        <pc:spChg chg="add mod">
          <ac:chgData name="Dhanushree M Y" userId="543c32cd94388fe7" providerId="LiveId" clId="{530696F2-C35A-4482-BE6F-5E79894226A1}" dt="2024-01-05T09:49:44.569" v="1307"/>
          <ac:spMkLst>
            <pc:docMk/>
            <pc:sldMk cId="2179651780" sldId="358"/>
            <ac:spMk id="1132" creationId="{027B9F39-9E69-9351-D7DE-CBDDC7B62ACF}"/>
          </ac:spMkLst>
        </pc:spChg>
        <pc:spChg chg="add mod">
          <ac:chgData name="Dhanushree M Y" userId="543c32cd94388fe7" providerId="LiveId" clId="{530696F2-C35A-4482-BE6F-5E79894226A1}" dt="2024-01-05T09:49:44.569" v="1307"/>
          <ac:spMkLst>
            <pc:docMk/>
            <pc:sldMk cId="2179651780" sldId="358"/>
            <ac:spMk id="1133" creationId="{2B552ABA-0EC5-2885-0DD1-CA07565B51C0}"/>
          </ac:spMkLst>
        </pc:spChg>
        <pc:spChg chg="add mod">
          <ac:chgData name="Dhanushree M Y" userId="543c32cd94388fe7" providerId="LiveId" clId="{530696F2-C35A-4482-BE6F-5E79894226A1}" dt="2024-01-05T09:49:44.569" v="1307"/>
          <ac:spMkLst>
            <pc:docMk/>
            <pc:sldMk cId="2179651780" sldId="358"/>
            <ac:spMk id="1134" creationId="{35182050-D5CD-07C7-8B2B-8ABEE8CE4EC7}"/>
          </ac:spMkLst>
        </pc:spChg>
        <pc:spChg chg="add mod">
          <ac:chgData name="Dhanushree M Y" userId="543c32cd94388fe7" providerId="LiveId" clId="{530696F2-C35A-4482-BE6F-5E79894226A1}" dt="2024-01-05T09:49:44.569" v="1307"/>
          <ac:spMkLst>
            <pc:docMk/>
            <pc:sldMk cId="2179651780" sldId="358"/>
            <ac:spMk id="1135" creationId="{223EDE9E-1F26-49E5-B47B-4F3DAA3EE651}"/>
          </ac:spMkLst>
        </pc:spChg>
        <pc:spChg chg="add mod">
          <ac:chgData name="Dhanushree M Y" userId="543c32cd94388fe7" providerId="LiveId" clId="{530696F2-C35A-4482-BE6F-5E79894226A1}" dt="2024-01-05T09:49:44.569" v="1307"/>
          <ac:spMkLst>
            <pc:docMk/>
            <pc:sldMk cId="2179651780" sldId="358"/>
            <ac:spMk id="1136" creationId="{2A61B7AA-FE2F-4D9D-D4E0-671B23CED7DD}"/>
          </ac:spMkLst>
        </pc:spChg>
        <pc:spChg chg="add mod">
          <ac:chgData name="Dhanushree M Y" userId="543c32cd94388fe7" providerId="LiveId" clId="{530696F2-C35A-4482-BE6F-5E79894226A1}" dt="2024-01-05T09:49:44.569" v="1307"/>
          <ac:spMkLst>
            <pc:docMk/>
            <pc:sldMk cId="2179651780" sldId="358"/>
            <ac:spMk id="1137" creationId="{157C2ED3-B965-3BE6-D4CB-FBC156E7CD5B}"/>
          </ac:spMkLst>
        </pc:spChg>
        <pc:spChg chg="add mod">
          <ac:chgData name="Dhanushree M Y" userId="543c32cd94388fe7" providerId="LiveId" clId="{530696F2-C35A-4482-BE6F-5E79894226A1}" dt="2024-01-05T09:49:44.569" v="1307"/>
          <ac:spMkLst>
            <pc:docMk/>
            <pc:sldMk cId="2179651780" sldId="358"/>
            <ac:spMk id="1138" creationId="{62170A00-EB01-A95F-E601-BE0723587D63}"/>
          </ac:spMkLst>
        </pc:spChg>
        <pc:spChg chg="add mod">
          <ac:chgData name="Dhanushree M Y" userId="543c32cd94388fe7" providerId="LiveId" clId="{530696F2-C35A-4482-BE6F-5E79894226A1}" dt="2024-01-05T09:49:44.569" v="1307"/>
          <ac:spMkLst>
            <pc:docMk/>
            <pc:sldMk cId="2179651780" sldId="358"/>
            <ac:spMk id="1139" creationId="{825CC674-4799-203D-4A95-906AB30B7C21}"/>
          </ac:spMkLst>
        </pc:spChg>
        <pc:spChg chg="add mod">
          <ac:chgData name="Dhanushree M Y" userId="543c32cd94388fe7" providerId="LiveId" clId="{530696F2-C35A-4482-BE6F-5E79894226A1}" dt="2024-01-05T09:49:44.569" v="1307"/>
          <ac:spMkLst>
            <pc:docMk/>
            <pc:sldMk cId="2179651780" sldId="358"/>
            <ac:spMk id="1140" creationId="{520BEA04-9EE6-B899-C908-C996E4A5C9AA}"/>
          </ac:spMkLst>
        </pc:spChg>
        <pc:spChg chg="add mod">
          <ac:chgData name="Dhanushree M Y" userId="543c32cd94388fe7" providerId="LiveId" clId="{530696F2-C35A-4482-BE6F-5E79894226A1}" dt="2024-01-05T09:49:44.569" v="1307"/>
          <ac:spMkLst>
            <pc:docMk/>
            <pc:sldMk cId="2179651780" sldId="358"/>
            <ac:spMk id="1141" creationId="{DAB775DC-5BB1-6310-AA5E-A3141A0DE41C}"/>
          </ac:spMkLst>
        </pc:spChg>
        <pc:spChg chg="add mod">
          <ac:chgData name="Dhanushree M Y" userId="543c32cd94388fe7" providerId="LiveId" clId="{530696F2-C35A-4482-BE6F-5E79894226A1}" dt="2024-01-05T09:49:44.569" v="1307"/>
          <ac:spMkLst>
            <pc:docMk/>
            <pc:sldMk cId="2179651780" sldId="358"/>
            <ac:spMk id="1142" creationId="{439B1BB5-1455-B9CC-B82A-6B47EB493D8D}"/>
          </ac:spMkLst>
        </pc:spChg>
        <pc:spChg chg="add mod">
          <ac:chgData name="Dhanushree M Y" userId="543c32cd94388fe7" providerId="LiveId" clId="{530696F2-C35A-4482-BE6F-5E79894226A1}" dt="2024-01-05T09:49:44.569" v="1307"/>
          <ac:spMkLst>
            <pc:docMk/>
            <pc:sldMk cId="2179651780" sldId="358"/>
            <ac:spMk id="1143" creationId="{B450A7C8-3C88-760E-108D-1201B3278487}"/>
          </ac:spMkLst>
        </pc:spChg>
        <pc:spChg chg="add mod">
          <ac:chgData name="Dhanushree M Y" userId="543c32cd94388fe7" providerId="LiveId" clId="{530696F2-C35A-4482-BE6F-5E79894226A1}" dt="2024-01-05T09:49:44.569" v="1307"/>
          <ac:spMkLst>
            <pc:docMk/>
            <pc:sldMk cId="2179651780" sldId="358"/>
            <ac:spMk id="1144" creationId="{2A725FF6-7E4E-0B7C-74CC-DB441B0D5C29}"/>
          </ac:spMkLst>
        </pc:spChg>
        <pc:spChg chg="add mod">
          <ac:chgData name="Dhanushree M Y" userId="543c32cd94388fe7" providerId="LiveId" clId="{530696F2-C35A-4482-BE6F-5E79894226A1}" dt="2024-01-05T09:49:44.569" v="1307"/>
          <ac:spMkLst>
            <pc:docMk/>
            <pc:sldMk cId="2179651780" sldId="358"/>
            <ac:spMk id="1145" creationId="{25C74F21-E56B-BF1E-CFAD-7A3988E37B0D}"/>
          </ac:spMkLst>
        </pc:spChg>
        <pc:spChg chg="add mod">
          <ac:chgData name="Dhanushree M Y" userId="543c32cd94388fe7" providerId="LiveId" clId="{530696F2-C35A-4482-BE6F-5E79894226A1}" dt="2024-01-05T09:49:44.569" v="1307"/>
          <ac:spMkLst>
            <pc:docMk/>
            <pc:sldMk cId="2179651780" sldId="358"/>
            <ac:spMk id="1146" creationId="{76B66C13-C298-52B6-5CA6-C91D3A53B44C}"/>
          </ac:spMkLst>
        </pc:spChg>
        <pc:spChg chg="add mod">
          <ac:chgData name="Dhanushree M Y" userId="543c32cd94388fe7" providerId="LiveId" clId="{530696F2-C35A-4482-BE6F-5E79894226A1}" dt="2024-01-05T09:49:44.569" v="1307"/>
          <ac:spMkLst>
            <pc:docMk/>
            <pc:sldMk cId="2179651780" sldId="358"/>
            <ac:spMk id="1147" creationId="{94F1835E-225F-D81B-0D3A-A7D6104D40C9}"/>
          </ac:spMkLst>
        </pc:spChg>
        <pc:spChg chg="add mod">
          <ac:chgData name="Dhanushree M Y" userId="543c32cd94388fe7" providerId="LiveId" clId="{530696F2-C35A-4482-BE6F-5E79894226A1}" dt="2024-01-05T09:49:44.569" v="1307"/>
          <ac:spMkLst>
            <pc:docMk/>
            <pc:sldMk cId="2179651780" sldId="358"/>
            <ac:spMk id="1148" creationId="{7E438889-E59B-1FDF-E277-556BDF0F3FD3}"/>
          </ac:spMkLst>
        </pc:spChg>
        <pc:spChg chg="add mod">
          <ac:chgData name="Dhanushree M Y" userId="543c32cd94388fe7" providerId="LiveId" clId="{530696F2-C35A-4482-BE6F-5E79894226A1}" dt="2024-01-05T09:49:44.569" v="1307"/>
          <ac:spMkLst>
            <pc:docMk/>
            <pc:sldMk cId="2179651780" sldId="358"/>
            <ac:spMk id="1149" creationId="{1F300692-1E45-FCF3-E972-E8F10E373879}"/>
          </ac:spMkLst>
        </pc:spChg>
        <pc:spChg chg="add mod">
          <ac:chgData name="Dhanushree M Y" userId="543c32cd94388fe7" providerId="LiveId" clId="{530696F2-C35A-4482-BE6F-5E79894226A1}" dt="2024-01-05T09:49:44.569" v="1307"/>
          <ac:spMkLst>
            <pc:docMk/>
            <pc:sldMk cId="2179651780" sldId="358"/>
            <ac:spMk id="1150" creationId="{0C1EF319-125A-C016-26C4-B6354F269BF7}"/>
          </ac:spMkLst>
        </pc:spChg>
        <pc:spChg chg="add mod">
          <ac:chgData name="Dhanushree M Y" userId="543c32cd94388fe7" providerId="LiveId" clId="{530696F2-C35A-4482-BE6F-5E79894226A1}" dt="2024-01-05T09:49:44.569" v="1307"/>
          <ac:spMkLst>
            <pc:docMk/>
            <pc:sldMk cId="2179651780" sldId="358"/>
            <ac:spMk id="1151" creationId="{1EC2898A-A848-8F32-116D-C9CDD6E99945}"/>
          </ac:spMkLst>
        </pc:spChg>
        <pc:spChg chg="add mod">
          <ac:chgData name="Dhanushree M Y" userId="543c32cd94388fe7" providerId="LiveId" clId="{530696F2-C35A-4482-BE6F-5E79894226A1}" dt="2024-01-05T09:49:44.569" v="1307"/>
          <ac:spMkLst>
            <pc:docMk/>
            <pc:sldMk cId="2179651780" sldId="358"/>
            <ac:spMk id="1152" creationId="{8B8D00CB-21BB-5137-25F6-1439EE208A0E}"/>
          </ac:spMkLst>
        </pc:spChg>
        <pc:spChg chg="add mod">
          <ac:chgData name="Dhanushree M Y" userId="543c32cd94388fe7" providerId="LiveId" clId="{530696F2-C35A-4482-BE6F-5E79894226A1}" dt="2024-01-05T09:49:44.569" v="1307"/>
          <ac:spMkLst>
            <pc:docMk/>
            <pc:sldMk cId="2179651780" sldId="358"/>
            <ac:spMk id="1153" creationId="{5DDEEC87-6437-59EA-33FE-AEFE1326C02E}"/>
          </ac:spMkLst>
        </pc:spChg>
        <pc:spChg chg="add mod">
          <ac:chgData name="Dhanushree M Y" userId="543c32cd94388fe7" providerId="LiveId" clId="{530696F2-C35A-4482-BE6F-5E79894226A1}" dt="2024-01-05T09:49:44.569" v="1307"/>
          <ac:spMkLst>
            <pc:docMk/>
            <pc:sldMk cId="2179651780" sldId="358"/>
            <ac:spMk id="1154" creationId="{F375FEC5-35FF-2001-68A7-BBF9D4D0F68E}"/>
          </ac:spMkLst>
        </pc:spChg>
        <pc:spChg chg="add mod">
          <ac:chgData name="Dhanushree M Y" userId="543c32cd94388fe7" providerId="LiveId" clId="{530696F2-C35A-4482-BE6F-5E79894226A1}" dt="2024-01-05T09:49:44.569" v="1307"/>
          <ac:spMkLst>
            <pc:docMk/>
            <pc:sldMk cId="2179651780" sldId="358"/>
            <ac:spMk id="1155" creationId="{3A598112-8953-D01F-E19B-4E86111C5741}"/>
          </ac:spMkLst>
        </pc:spChg>
        <pc:spChg chg="add mod">
          <ac:chgData name="Dhanushree M Y" userId="543c32cd94388fe7" providerId="LiveId" clId="{530696F2-C35A-4482-BE6F-5E79894226A1}" dt="2024-01-05T09:49:44.569" v="1307"/>
          <ac:spMkLst>
            <pc:docMk/>
            <pc:sldMk cId="2179651780" sldId="358"/>
            <ac:spMk id="1156" creationId="{713F2744-46A7-414C-93EC-0100F7B12B98}"/>
          </ac:spMkLst>
        </pc:spChg>
        <pc:spChg chg="add mod">
          <ac:chgData name="Dhanushree M Y" userId="543c32cd94388fe7" providerId="LiveId" clId="{530696F2-C35A-4482-BE6F-5E79894226A1}" dt="2024-01-05T09:49:44.569" v="1307"/>
          <ac:spMkLst>
            <pc:docMk/>
            <pc:sldMk cId="2179651780" sldId="358"/>
            <ac:spMk id="1157" creationId="{9EABC350-E30E-6CCA-5A79-A3936F452095}"/>
          </ac:spMkLst>
        </pc:spChg>
        <pc:spChg chg="add mod">
          <ac:chgData name="Dhanushree M Y" userId="543c32cd94388fe7" providerId="LiveId" clId="{530696F2-C35A-4482-BE6F-5E79894226A1}" dt="2024-01-05T09:49:44.569" v="1307"/>
          <ac:spMkLst>
            <pc:docMk/>
            <pc:sldMk cId="2179651780" sldId="358"/>
            <ac:spMk id="1158" creationId="{0120BFF0-689E-0D5D-E4BE-665238C22EDC}"/>
          </ac:spMkLst>
        </pc:spChg>
        <pc:spChg chg="add mod">
          <ac:chgData name="Dhanushree M Y" userId="543c32cd94388fe7" providerId="LiveId" clId="{530696F2-C35A-4482-BE6F-5E79894226A1}" dt="2024-01-05T09:49:44.569" v="1307"/>
          <ac:spMkLst>
            <pc:docMk/>
            <pc:sldMk cId="2179651780" sldId="358"/>
            <ac:spMk id="1159" creationId="{C6360F41-D6B6-AE45-58AB-C3024A1F67CF}"/>
          </ac:spMkLst>
        </pc:spChg>
        <pc:spChg chg="add mod">
          <ac:chgData name="Dhanushree M Y" userId="543c32cd94388fe7" providerId="LiveId" clId="{530696F2-C35A-4482-BE6F-5E79894226A1}" dt="2024-01-05T09:49:44.569" v="1307"/>
          <ac:spMkLst>
            <pc:docMk/>
            <pc:sldMk cId="2179651780" sldId="358"/>
            <ac:spMk id="1160" creationId="{6038C210-96F3-EE4D-1DB6-F5494C26A71B}"/>
          </ac:spMkLst>
        </pc:spChg>
        <pc:spChg chg="add mod">
          <ac:chgData name="Dhanushree M Y" userId="543c32cd94388fe7" providerId="LiveId" clId="{530696F2-C35A-4482-BE6F-5E79894226A1}" dt="2024-01-05T09:49:44.569" v="1307"/>
          <ac:spMkLst>
            <pc:docMk/>
            <pc:sldMk cId="2179651780" sldId="358"/>
            <ac:spMk id="1161" creationId="{7431E785-06C3-3954-85ED-7DD1CC281ED2}"/>
          </ac:spMkLst>
        </pc:spChg>
        <pc:spChg chg="add mod">
          <ac:chgData name="Dhanushree M Y" userId="543c32cd94388fe7" providerId="LiveId" clId="{530696F2-C35A-4482-BE6F-5E79894226A1}" dt="2024-01-05T09:49:44.569" v="1307"/>
          <ac:spMkLst>
            <pc:docMk/>
            <pc:sldMk cId="2179651780" sldId="358"/>
            <ac:spMk id="1162" creationId="{D8398DC3-0762-6BA9-D2D7-8B420BEAA663}"/>
          </ac:spMkLst>
        </pc:spChg>
        <pc:spChg chg="add mod">
          <ac:chgData name="Dhanushree M Y" userId="543c32cd94388fe7" providerId="LiveId" clId="{530696F2-C35A-4482-BE6F-5E79894226A1}" dt="2024-01-05T09:49:44.569" v="1307"/>
          <ac:spMkLst>
            <pc:docMk/>
            <pc:sldMk cId="2179651780" sldId="358"/>
            <ac:spMk id="1163" creationId="{21DE43E5-2FAD-CD0D-BA37-5D026106752D}"/>
          </ac:spMkLst>
        </pc:spChg>
        <pc:spChg chg="add mod">
          <ac:chgData name="Dhanushree M Y" userId="543c32cd94388fe7" providerId="LiveId" clId="{530696F2-C35A-4482-BE6F-5E79894226A1}" dt="2024-01-05T09:49:44.569" v="1307"/>
          <ac:spMkLst>
            <pc:docMk/>
            <pc:sldMk cId="2179651780" sldId="358"/>
            <ac:spMk id="1164" creationId="{D1589D3D-50EF-56EC-766A-2D8FF0A0FF70}"/>
          </ac:spMkLst>
        </pc:spChg>
        <pc:spChg chg="add mod">
          <ac:chgData name="Dhanushree M Y" userId="543c32cd94388fe7" providerId="LiveId" clId="{530696F2-C35A-4482-BE6F-5E79894226A1}" dt="2024-01-05T09:49:44.569" v="1307"/>
          <ac:spMkLst>
            <pc:docMk/>
            <pc:sldMk cId="2179651780" sldId="358"/>
            <ac:spMk id="1165" creationId="{F029336A-ADE8-736D-C176-A782820833DD}"/>
          </ac:spMkLst>
        </pc:spChg>
        <pc:spChg chg="add mod">
          <ac:chgData name="Dhanushree M Y" userId="543c32cd94388fe7" providerId="LiveId" clId="{530696F2-C35A-4482-BE6F-5E79894226A1}" dt="2024-01-05T09:49:44.569" v="1307"/>
          <ac:spMkLst>
            <pc:docMk/>
            <pc:sldMk cId="2179651780" sldId="358"/>
            <ac:spMk id="1166" creationId="{2D2E5BBA-C439-43E2-B2C3-119F08C1D746}"/>
          </ac:spMkLst>
        </pc:spChg>
        <pc:spChg chg="add mod">
          <ac:chgData name="Dhanushree M Y" userId="543c32cd94388fe7" providerId="LiveId" clId="{530696F2-C35A-4482-BE6F-5E79894226A1}" dt="2024-01-05T09:49:44.569" v="1307"/>
          <ac:spMkLst>
            <pc:docMk/>
            <pc:sldMk cId="2179651780" sldId="358"/>
            <ac:spMk id="1167" creationId="{D47B805B-23BE-31AD-BE4B-6623DF9BBA1D}"/>
          </ac:spMkLst>
        </pc:spChg>
        <pc:spChg chg="add mod">
          <ac:chgData name="Dhanushree M Y" userId="543c32cd94388fe7" providerId="LiveId" clId="{530696F2-C35A-4482-BE6F-5E79894226A1}" dt="2024-01-05T09:49:44.569" v="1307"/>
          <ac:spMkLst>
            <pc:docMk/>
            <pc:sldMk cId="2179651780" sldId="358"/>
            <ac:spMk id="1168" creationId="{EB760C85-C78E-4F34-BFF3-7B7E3EDDDB6D}"/>
          </ac:spMkLst>
        </pc:spChg>
        <pc:spChg chg="add mod">
          <ac:chgData name="Dhanushree M Y" userId="543c32cd94388fe7" providerId="LiveId" clId="{530696F2-C35A-4482-BE6F-5E79894226A1}" dt="2024-01-05T09:49:44.569" v="1307"/>
          <ac:spMkLst>
            <pc:docMk/>
            <pc:sldMk cId="2179651780" sldId="358"/>
            <ac:spMk id="1169" creationId="{DC986384-F155-AEEF-BABA-F53735B74DC1}"/>
          </ac:spMkLst>
        </pc:spChg>
        <pc:spChg chg="add mod">
          <ac:chgData name="Dhanushree M Y" userId="543c32cd94388fe7" providerId="LiveId" clId="{530696F2-C35A-4482-BE6F-5E79894226A1}" dt="2024-01-05T09:49:44.569" v="1307"/>
          <ac:spMkLst>
            <pc:docMk/>
            <pc:sldMk cId="2179651780" sldId="358"/>
            <ac:spMk id="1170" creationId="{6DEE3CCE-3606-2DE0-58E8-E7D32C671435}"/>
          </ac:spMkLst>
        </pc:spChg>
        <pc:spChg chg="add mod">
          <ac:chgData name="Dhanushree M Y" userId="543c32cd94388fe7" providerId="LiveId" clId="{530696F2-C35A-4482-BE6F-5E79894226A1}" dt="2024-01-05T09:49:44.569" v="1307"/>
          <ac:spMkLst>
            <pc:docMk/>
            <pc:sldMk cId="2179651780" sldId="358"/>
            <ac:spMk id="1171" creationId="{E3A3A4CA-605F-29DF-9C46-82FE46137601}"/>
          </ac:spMkLst>
        </pc:spChg>
        <pc:spChg chg="add mod">
          <ac:chgData name="Dhanushree M Y" userId="543c32cd94388fe7" providerId="LiveId" clId="{530696F2-C35A-4482-BE6F-5E79894226A1}" dt="2024-01-05T09:49:44.569" v="1307"/>
          <ac:spMkLst>
            <pc:docMk/>
            <pc:sldMk cId="2179651780" sldId="358"/>
            <ac:spMk id="1172" creationId="{14A4363C-E9AD-334F-9ED2-6609322DCC64}"/>
          </ac:spMkLst>
        </pc:spChg>
        <pc:spChg chg="add mod">
          <ac:chgData name="Dhanushree M Y" userId="543c32cd94388fe7" providerId="LiveId" clId="{530696F2-C35A-4482-BE6F-5E79894226A1}" dt="2024-01-05T09:49:44.569" v="1307"/>
          <ac:spMkLst>
            <pc:docMk/>
            <pc:sldMk cId="2179651780" sldId="358"/>
            <ac:spMk id="1173" creationId="{8D8C115D-1933-2A0E-3CA1-922E7A12706C}"/>
          </ac:spMkLst>
        </pc:spChg>
        <pc:spChg chg="add mod">
          <ac:chgData name="Dhanushree M Y" userId="543c32cd94388fe7" providerId="LiveId" clId="{530696F2-C35A-4482-BE6F-5E79894226A1}" dt="2024-01-05T09:49:44.569" v="1307"/>
          <ac:spMkLst>
            <pc:docMk/>
            <pc:sldMk cId="2179651780" sldId="358"/>
            <ac:spMk id="1174" creationId="{DD32C050-C174-2294-EA5F-7BC4005D19F2}"/>
          </ac:spMkLst>
        </pc:spChg>
        <pc:spChg chg="add mod">
          <ac:chgData name="Dhanushree M Y" userId="543c32cd94388fe7" providerId="LiveId" clId="{530696F2-C35A-4482-BE6F-5E79894226A1}" dt="2024-01-05T09:49:44.569" v="1307"/>
          <ac:spMkLst>
            <pc:docMk/>
            <pc:sldMk cId="2179651780" sldId="358"/>
            <ac:spMk id="1175" creationId="{A933DF2E-735D-DBDE-15B9-9055272ABBA4}"/>
          </ac:spMkLst>
        </pc:spChg>
        <pc:spChg chg="add mod">
          <ac:chgData name="Dhanushree M Y" userId="543c32cd94388fe7" providerId="LiveId" clId="{530696F2-C35A-4482-BE6F-5E79894226A1}" dt="2024-01-05T09:49:44.569" v="1307"/>
          <ac:spMkLst>
            <pc:docMk/>
            <pc:sldMk cId="2179651780" sldId="358"/>
            <ac:spMk id="1176" creationId="{F69CDC80-6481-DD3C-9CA3-F8C722940DA5}"/>
          </ac:spMkLst>
        </pc:spChg>
        <pc:spChg chg="add mod">
          <ac:chgData name="Dhanushree M Y" userId="543c32cd94388fe7" providerId="LiveId" clId="{530696F2-C35A-4482-BE6F-5E79894226A1}" dt="2024-01-05T09:49:44.569" v="1307"/>
          <ac:spMkLst>
            <pc:docMk/>
            <pc:sldMk cId="2179651780" sldId="358"/>
            <ac:spMk id="1177" creationId="{BF7DE1CB-BDE3-6A59-56D0-43D3A7432A3F}"/>
          </ac:spMkLst>
        </pc:spChg>
        <pc:spChg chg="add mod">
          <ac:chgData name="Dhanushree M Y" userId="543c32cd94388fe7" providerId="LiveId" clId="{530696F2-C35A-4482-BE6F-5E79894226A1}" dt="2024-01-05T09:49:44.569" v="1307"/>
          <ac:spMkLst>
            <pc:docMk/>
            <pc:sldMk cId="2179651780" sldId="358"/>
            <ac:spMk id="1178" creationId="{AD8E1B07-F73C-9DCD-DFA7-19C9567227BB}"/>
          </ac:spMkLst>
        </pc:spChg>
        <pc:spChg chg="add mod">
          <ac:chgData name="Dhanushree M Y" userId="543c32cd94388fe7" providerId="LiveId" clId="{530696F2-C35A-4482-BE6F-5E79894226A1}" dt="2024-01-05T09:49:44.569" v="1307"/>
          <ac:spMkLst>
            <pc:docMk/>
            <pc:sldMk cId="2179651780" sldId="358"/>
            <ac:spMk id="1179" creationId="{890E2B90-C2F5-838C-E117-4DF9A06BDF8D}"/>
          </ac:spMkLst>
        </pc:spChg>
        <pc:spChg chg="add mod">
          <ac:chgData name="Dhanushree M Y" userId="543c32cd94388fe7" providerId="LiveId" clId="{530696F2-C35A-4482-BE6F-5E79894226A1}" dt="2024-01-05T09:49:44.569" v="1307"/>
          <ac:spMkLst>
            <pc:docMk/>
            <pc:sldMk cId="2179651780" sldId="358"/>
            <ac:spMk id="1180" creationId="{17475926-24FD-8FDF-206A-5054E7F764ED}"/>
          </ac:spMkLst>
        </pc:spChg>
        <pc:spChg chg="add mod">
          <ac:chgData name="Dhanushree M Y" userId="543c32cd94388fe7" providerId="LiveId" clId="{530696F2-C35A-4482-BE6F-5E79894226A1}" dt="2024-01-05T09:49:44.569" v="1307"/>
          <ac:spMkLst>
            <pc:docMk/>
            <pc:sldMk cId="2179651780" sldId="358"/>
            <ac:spMk id="1181" creationId="{42742791-B7C1-98A0-5673-E25A6138E448}"/>
          </ac:spMkLst>
        </pc:spChg>
        <pc:spChg chg="add mod">
          <ac:chgData name="Dhanushree M Y" userId="543c32cd94388fe7" providerId="LiveId" clId="{530696F2-C35A-4482-BE6F-5E79894226A1}" dt="2024-01-05T09:49:44.569" v="1307"/>
          <ac:spMkLst>
            <pc:docMk/>
            <pc:sldMk cId="2179651780" sldId="358"/>
            <ac:spMk id="1182" creationId="{D3C11AC3-E69E-BFF3-F0A9-D1E320A47399}"/>
          </ac:spMkLst>
        </pc:spChg>
        <pc:spChg chg="add mod">
          <ac:chgData name="Dhanushree M Y" userId="543c32cd94388fe7" providerId="LiveId" clId="{530696F2-C35A-4482-BE6F-5E79894226A1}" dt="2024-01-05T09:49:44.569" v="1307"/>
          <ac:spMkLst>
            <pc:docMk/>
            <pc:sldMk cId="2179651780" sldId="358"/>
            <ac:spMk id="1183" creationId="{85743952-AE31-8916-0595-18304669819E}"/>
          </ac:spMkLst>
        </pc:spChg>
        <pc:spChg chg="add mod">
          <ac:chgData name="Dhanushree M Y" userId="543c32cd94388fe7" providerId="LiveId" clId="{530696F2-C35A-4482-BE6F-5E79894226A1}" dt="2024-01-05T09:49:44.569" v="1307"/>
          <ac:spMkLst>
            <pc:docMk/>
            <pc:sldMk cId="2179651780" sldId="358"/>
            <ac:spMk id="1184" creationId="{E2CEE2B2-D4A0-90AF-3009-76F87D7F040D}"/>
          </ac:spMkLst>
        </pc:spChg>
        <pc:spChg chg="add mod">
          <ac:chgData name="Dhanushree M Y" userId="543c32cd94388fe7" providerId="LiveId" clId="{530696F2-C35A-4482-BE6F-5E79894226A1}" dt="2024-01-05T09:49:44.569" v="1307"/>
          <ac:spMkLst>
            <pc:docMk/>
            <pc:sldMk cId="2179651780" sldId="358"/>
            <ac:spMk id="1185" creationId="{987E53DD-D80D-1044-C4E5-2BA5B69FEF76}"/>
          </ac:spMkLst>
        </pc:spChg>
        <pc:spChg chg="add mod">
          <ac:chgData name="Dhanushree M Y" userId="543c32cd94388fe7" providerId="LiveId" clId="{530696F2-C35A-4482-BE6F-5E79894226A1}" dt="2024-01-05T09:49:44.569" v="1307"/>
          <ac:spMkLst>
            <pc:docMk/>
            <pc:sldMk cId="2179651780" sldId="358"/>
            <ac:spMk id="1186" creationId="{241E148A-A338-AA72-978A-29CF29EF7355}"/>
          </ac:spMkLst>
        </pc:spChg>
        <pc:spChg chg="add mod">
          <ac:chgData name="Dhanushree M Y" userId="543c32cd94388fe7" providerId="LiveId" clId="{530696F2-C35A-4482-BE6F-5E79894226A1}" dt="2024-01-05T09:49:44.569" v="1307"/>
          <ac:spMkLst>
            <pc:docMk/>
            <pc:sldMk cId="2179651780" sldId="358"/>
            <ac:spMk id="1187" creationId="{49275284-B74D-5BA5-E40F-FC4756998103}"/>
          </ac:spMkLst>
        </pc:spChg>
        <pc:spChg chg="add mod">
          <ac:chgData name="Dhanushree M Y" userId="543c32cd94388fe7" providerId="LiveId" clId="{530696F2-C35A-4482-BE6F-5E79894226A1}" dt="2024-01-05T09:49:44.569" v="1307"/>
          <ac:spMkLst>
            <pc:docMk/>
            <pc:sldMk cId="2179651780" sldId="358"/>
            <ac:spMk id="1188" creationId="{68488490-76F1-2701-DF63-EB6CAAD2D596}"/>
          </ac:spMkLst>
        </pc:spChg>
        <pc:spChg chg="add mod">
          <ac:chgData name="Dhanushree M Y" userId="543c32cd94388fe7" providerId="LiveId" clId="{530696F2-C35A-4482-BE6F-5E79894226A1}" dt="2024-01-05T09:49:44.569" v="1307"/>
          <ac:spMkLst>
            <pc:docMk/>
            <pc:sldMk cId="2179651780" sldId="358"/>
            <ac:spMk id="1189" creationId="{80F713B3-47AE-E79D-26E2-7C4CDE41A32D}"/>
          </ac:spMkLst>
        </pc:spChg>
        <pc:spChg chg="add mod">
          <ac:chgData name="Dhanushree M Y" userId="543c32cd94388fe7" providerId="LiveId" clId="{530696F2-C35A-4482-BE6F-5E79894226A1}" dt="2024-01-05T09:49:44.569" v="1307"/>
          <ac:spMkLst>
            <pc:docMk/>
            <pc:sldMk cId="2179651780" sldId="358"/>
            <ac:spMk id="1190" creationId="{D33520F5-299E-6819-E14E-CBA70967B0BC}"/>
          </ac:spMkLst>
        </pc:spChg>
        <pc:spChg chg="add mod">
          <ac:chgData name="Dhanushree M Y" userId="543c32cd94388fe7" providerId="LiveId" clId="{530696F2-C35A-4482-BE6F-5E79894226A1}" dt="2024-01-05T09:49:44.569" v="1307"/>
          <ac:spMkLst>
            <pc:docMk/>
            <pc:sldMk cId="2179651780" sldId="358"/>
            <ac:spMk id="1191" creationId="{814CB178-4D89-6581-9D7E-5436495E0CC3}"/>
          </ac:spMkLst>
        </pc:spChg>
        <pc:spChg chg="add mod">
          <ac:chgData name="Dhanushree M Y" userId="543c32cd94388fe7" providerId="LiveId" clId="{530696F2-C35A-4482-BE6F-5E79894226A1}" dt="2024-01-05T09:49:44.569" v="1307"/>
          <ac:spMkLst>
            <pc:docMk/>
            <pc:sldMk cId="2179651780" sldId="358"/>
            <ac:spMk id="1192" creationId="{DD386AF8-527A-27F7-96AC-8AFF2E17F1C4}"/>
          </ac:spMkLst>
        </pc:spChg>
        <pc:spChg chg="add mod">
          <ac:chgData name="Dhanushree M Y" userId="543c32cd94388fe7" providerId="LiveId" clId="{530696F2-C35A-4482-BE6F-5E79894226A1}" dt="2024-01-05T09:49:44.569" v="1307"/>
          <ac:spMkLst>
            <pc:docMk/>
            <pc:sldMk cId="2179651780" sldId="358"/>
            <ac:spMk id="1193" creationId="{47936C3D-1190-DC85-2D75-342AEEBDC400}"/>
          </ac:spMkLst>
        </pc:spChg>
        <pc:spChg chg="add mod">
          <ac:chgData name="Dhanushree M Y" userId="543c32cd94388fe7" providerId="LiveId" clId="{530696F2-C35A-4482-BE6F-5E79894226A1}" dt="2024-01-05T09:49:44.569" v="1307"/>
          <ac:spMkLst>
            <pc:docMk/>
            <pc:sldMk cId="2179651780" sldId="358"/>
            <ac:spMk id="1194" creationId="{7961B1CB-64E0-76AC-DE8B-864B8FFDFAF3}"/>
          </ac:spMkLst>
        </pc:spChg>
        <pc:spChg chg="add mod">
          <ac:chgData name="Dhanushree M Y" userId="543c32cd94388fe7" providerId="LiveId" clId="{530696F2-C35A-4482-BE6F-5E79894226A1}" dt="2024-01-05T09:49:44.569" v="1307"/>
          <ac:spMkLst>
            <pc:docMk/>
            <pc:sldMk cId="2179651780" sldId="358"/>
            <ac:spMk id="1195" creationId="{84118E39-2B77-5BAB-A5B3-8B1F88884466}"/>
          </ac:spMkLst>
        </pc:spChg>
        <pc:spChg chg="add mod">
          <ac:chgData name="Dhanushree M Y" userId="543c32cd94388fe7" providerId="LiveId" clId="{530696F2-C35A-4482-BE6F-5E79894226A1}" dt="2024-01-05T09:49:44.569" v="1307"/>
          <ac:spMkLst>
            <pc:docMk/>
            <pc:sldMk cId="2179651780" sldId="358"/>
            <ac:spMk id="1196" creationId="{AFCF9CE5-DD76-5BDB-8AAB-DB3E03DEC8DE}"/>
          </ac:spMkLst>
        </pc:spChg>
        <pc:spChg chg="add mod">
          <ac:chgData name="Dhanushree M Y" userId="543c32cd94388fe7" providerId="LiveId" clId="{530696F2-C35A-4482-BE6F-5E79894226A1}" dt="2024-01-05T09:49:44.569" v="1307"/>
          <ac:spMkLst>
            <pc:docMk/>
            <pc:sldMk cId="2179651780" sldId="358"/>
            <ac:spMk id="1197" creationId="{33898561-AE77-0EF2-5672-8562402CA97F}"/>
          </ac:spMkLst>
        </pc:spChg>
        <pc:spChg chg="add mod">
          <ac:chgData name="Dhanushree M Y" userId="543c32cd94388fe7" providerId="LiveId" clId="{530696F2-C35A-4482-BE6F-5E79894226A1}" dt="2024-01-05T09:49:44.569" v="1307"/>
          <ac:spMkLst>
            <pc:docMk/>
            <pc:sldMk cId="2179651780" sldId="358"/>
            <ac:spMk id="1198" creationId="{9A159D35-21D7-1418-23F6-9C624466F5B2}"/>
          </ac:spMkLst>
        </pc:spChg>
        <pc:spChg chg="add mod">
          <ac:chgData name="Dhanushree M Y" userId="543c32cd94388fe7" providerId="LiveId" clId="{530696F2-C35A-4482-BE6F-5E79894226A1}" dt="2024-01-05T09:49:44.569" v="1307"/>
          <ac:spMkLst>
            <pc:docMk/>
            <pc:sldMk cId="2179651780" sldId="358"/>
            <ac:spMk id="1199" creationId="{E275D31C-15FC-BCCB-DB78-C719A308054C}"/>
          </ac:spMkLst>
        </pc:spChg>
        <pc:spChg chg="add mod">
          <ac:chgData name="Dhanushree M Y" userId="543c32cd94388fe7" providerId="LiveId" clId="{530696F2-C35A-4482-BE6F-5E79894226A1}" dt="2024-01-05T09:49:44.569" v="1307"/>
          <ac:spMkLst>
            <pc:docMk/>
            <pc:sldMk cId="2179651780" sldId="358"/>
            <ac:spMk id="1200" creationId="{87DF048A-1976-925F-6FD2-916F722E9B66}"/>
          </ac:spMkLst>
        </pc:spChg>
        <pc:spChg chg="add mod">
          <ac:chgData name="Dhanushree M Y" userId="543c32cd94388fe7" providerId="LiveId" clId="{530696F2-C35A-4482-BE6F-5E79894226A1}" dt="2024-01-05T09:49:44.569" v="1307"/>
          <ac:spMkLst>
            <pc:docMk/>
            <pc:sldMk cId="2179651780" sldId="358"/>
            <ac:spMk id="1201" creationId="{C4FB5501-0ADC-241B-D7DE-000009DFE381}"/>
          </ac:spMkLst>
        </pc:spChg>
        <pc:spChg chg="add mod">
          <ac:chgData name="Dhanushree M Y" userId="543c32cd94388fe7" providerId="LiveId" clId="{530696F2-C35A-4482-BE6F-5E79894226A1}" dt="2024-01-05T09:49:44.569" v="1307"/>
          <ac:spMkLst>
            <pc:docMk/>
            <pc:sldMk cId="2179651780" sldId="358"/>
            <ac:spMk id="1202" creationId="{BEED4A74-832B-A2EC-52BF-F1F29E2C5DD4}"/>
          </ac:spMkLst>
        </pc:spChg>
        <pc:spChg chg="add mod">
          <ac:chgData name="Dhanushree M Y" userId="543c32cd94388fe7" providerId="LiveId" clId="{530696F2-C35A-4482-BE6F-5E79894226A1}" dt="2024-01-05T09:49:44.569" v="1307"/>
          <ac:spMkLst>
            <pc:docMk/>
            <pc:sldMk cId="2179651780" sldId="358"/>
            <ac:spMk id="1203" creationId="{B4B6C912-5642-1E74-4CD4-16EF57B0B8C7}"/>
          </ac:spMkLst>
        </pc:spChg>
        <pc:spChg chg="add mod">
          <ac:chgData name="Dhanushree M Y" userId="543c32cd94388fe7" providerId="LiveId" clId="{530696F2-C35A-4482-BE6F-5E79894226A1}" dt="2024-01-05T09:49:44.569" v="1307"/>
          <ac:spMkLst>
            <pc:docMk/>
            <pc:sldMk cId="2179651780" sldId="358"/>
            <ac:spMk id="1204" creationId="{D05AF35D-AE1B-4EB3-851E-ECCF789BC390}"/>
          </ac:spMkLst>
        </pc:spChg>
        <pc:spChg chg="add mod">
          <ac:chgData name="Dhanushree M Y" userId="543c32cd94388fe7" providerId="LiveId" clId="{530696F2-C35A-4482-BE6F-5E79894226A1}" dt="2024-01-05T09:49:44.569" v="1307"/>
          <ac:spMkLst>
            <pc:docMk/>
            <pc:sldMk cId="2179651780" sldId="358"/>
            <ac:spMk id="1205" creationId="{BBBB7ABE-F484-5BAB-F0A8-7B60D5843A3E}"/>
          </ac:spMkLst>
        </pc:spChg>
        <pc:spChg chg="add mod">
          <ac:chgData name="Dhanushree M Y" userId="543c32cd94388fe7" providerId="LiveId" clId="{530696F2-C35A-4482-BE6F-5E79894226A1}" dt="2024-01-05T09:49:44.569" v="1307"/>
          <ac:spMkLst>
            <pc:docMk/>
            <pc:sldMk cId="2179651780" sldId="358"/>
            <ac:spMk id="1206" creationId="{35114F37-3E3D-B899-AA3E-710D1460EF33}"/>
          </ac:spMkLst>
        </pc:spChg>
        <pc:spChg chg="add mod">
          <ac:chgData name="Dhanushree M Y" userId="543c32cd94388fe7" providerId="LiveId" clId="{530696F2-C35A-4482-BE6F-5E79894226A1}" dt="2024-01-05T09:49:44.569" v="1307"/>
          <ac:spMkLst>
            <pc:docMk/>
            <pc:sldMk cId="2179651780" sldId="358"/>
            <ac:spMk id="1207" creationId="{717AE9E6-0A5E-7436-FFEE-75E643617685}"/>
          </ac:spMkLst>
        </pc:spChg>
        <pc:spChg chg="add mod">
          <ac:chgData name="Dhanushree M Y" userId="543c32cd94388fe7" providerId="LiveId" clId="{530696F2-C35A-4482-BE6F-5E79894226A1}" dt="2024-01-05T09:49:44.569" v="1307"/>
          <ac:spMkLst>
            <pc:docMk/>
            <pc:sldMk cId="2179651780" sldId="358"/>
            <ac:spMk id="1208" creationId="{32D2B695-B02F-003A-B057-290A457095AD}"/>
          </ac:spMkLst>
        </pc:spChg>
        <pc:spChg chg="add mod">
          <ac:chgData name="Dhanushree M Y" userId="543c32cd94388fe7" providerId="LiveId" clId="{530696F2-C35A-4482-BE6F-5E79894226A1}" dt="2024-01-05T09:49:44.569" v="1307"/>
          <ac:spMkLst>
            <pc:docMk/>
            <pc:sldMk cId="2179651780" sldId="358"/>
            <ac:spMk id="1209" creationId="{19E78815-627A-32A9-897D-588DDF8ECC6E}"/>
          </ac:spMkLst>
        </pc:spChg>
        <pc:spChg chg="add mod">
          <ac:chgData name="Dhanushree M Y" userId="543c32cd94388fe7" providerId="LiveId" clId="{530696F2-C35A-4482-BE6F-5E79894226A1}" dt="2024-01-05T09:49:44.569" v="1307"/>
          <ac:spMkLst>
            <pc:docMk/>
            <pc:sldMk cId="2179651780" sldId="358"/>
            <ac:spMk id="1210" creationId="{06D89CD0-F517-3D1A-119C-1222B929A974}"/>
          </ac:spMkLst>
        </pc:spChg>
        <pc:spChg chg="add mod">
          <ac:chgData name="Dhanushree M Y" userId="543c32cd94388fe7" providerId="LiveId" clId="{530696F2-C35A-4482-BE6F-5E79894226A1}" dt="2024-01-05T09:49:44.569" v="1307"/>
          <ac:spMkLst>
            <pc:docMk/>
            <pc:sldMk cId="2179651780" sldId="358"/>
            <ac:spMk id="1211" creationId="{772CD5D1-B7CB-72EC-09A3-89F2A0C7C8AB}"/>
          </ac:spMkLst>
        </pc:spChg>
        <pc:spChg chg="add mod">
          <ac:chgData name="Dhanushree M Y" userId="543c32cd94388fe7" providerId="LiveId" clId="{530696F2-C35A-4482-BE6F-5E79894226A1}" dt="2024-01-05T09:49:44.569" v="1307"/>
          <ac:spMkLst>
            <pc:docMk/>
            <pc:sldMk cId="2179651780" sldId="358"/>
            <ac:spMk id="1212" creationId="{92774CFF-B534-2CBF-ACDD-A6F4C950F5E5}"/>
          </ac:spMkLst>
        </pc:spChg>
        <pc:spChg chg="add mod">
          <ac:chgData name="Dhanushree M Y" userId="543c32cd94388fe7" providerId="LiveId" clId="{530696F2-C35A-4482-BE6F-5E79894226A1}" dt="2024-01-05T09:49:44.569" v="1307"/>
          <ac:spMkLst>
            <pc:docMk/>
            <pc:sldMk cId="2179651780" sldId="358"/>
            <ac:spMk id="1213" creationId="{D5A6C305-DEC8-EF8E-9A47-F34FC0B71F68}"/>
          </ac:spMkLst>
        </pc:spChg>
        <pc:spChg chg="add mod">
          <ac:chgData name="Dhanushree M Y" userId="543c32cd94388fe7" providerId="LiveId" clId="{530696F2-C35A-4482-BE6F-5E79894226A1}" dt="2024-01-05T09:49:44.569" v="1307"/>
          <ac:spMkLst>
            <pc:docMk/>
            <pc:sldMk cId="2179651780" sldId="358"/>
            <ac:spMk id="1214" creationId="{8A0EAF37-52E0-9EE5-45A8-0870182EE1DB}"/>
          </ac:spMkLst>
        </pc:spChg>
        <pc:spChg chg="add mod">
          <ac:chgData name="Dhanushree M Y" userId="543c32cd94388fe7" providerId="LiveId" clId="{530696F2-C35A-4482-BE6F-5E79894226A1}" dt="2024-01-05T09:49:44.569" v="1307"/>
          <ac:spMkLst>
            <pc:docMk/>
            <pc:sldMk cId="2179651780" sldId="358"/>
            <ac:spMk id="1215" creationId="{991FB3B0-77A6-E1FD-37EF-D7707B422061}"/>
          </ac:spMkLst>
        </pc:spChg>
        <pc:spChg chg="add mod">
          <ac:chgData name="Dhanushree M Y" userId="543c32cd94388fe7" providerId="LiveId" clId="{530696F2-C35A-4482-BE6F-5E79894226A1}" dt="2024-01-05T09:49:44.569" v="1307"/>
          <ac:spMkLst>
            <pc:docMk/>
            <pc:sldMk cId="2179651780" sldId="358"/>
            <ac:spMk id="1216" creationId="{5665B155-D99C-A95F-E5C0-9C59D0F0574E}"/>
          </ac:spMkLst>
        </pc:spChg>
        <pc:spChg chg="add mod">
          <ac:chgData name="Dhanushree M Y" userId="543c32cd94388fe7" providerId="LiveId" clId="{530696F2-C35A-4482-BE6F-5E79894226A1}" dt="2024-01-05T09:49:44.569" v="1307"/>
          <ac:spMkLst>
            <pc:docMk/>
            <pc:sldMk cId="2179651780" sldId="358"/>
            <ac:spMk id="1217" creationId="{6D0C6C99-2440-808F-11FA-956AC6A174FB}"/>
          </ac:spMkLst>
        </pc:spChg>
        <pc:spChg chg="add mod">
          <ac:chgData name="Dhanushree M Y" userId="543c32cd94388fe7" providerId="LiveId" clId="{530696F2-C35A-4482-BE6F-5E79894226A1}" dt="2024-01-05T09:49:44.569" v="1307"/>
          <ac:spMkLst>
            <pc:docMk/>
            <pc:sldMk cId="2179651780" sldId="358"/>
            <ac:spMk id="1218" creationId="{F4918A74-B2C1-DD21-0F8F-3C87CC20EA05}"/>
          </ac:spMkLst>
        </pc:spChg>
        <pc:spChg chg="add mod">
          <ac:chgData name="Dhanushree M Y" userId="543c32cd94388fe7" providerId="LiveId" clId="{530696F2-C35A-4482-BE6F-5E79894226A1}" dt="2024-01-05T09:49:44.569" v="1307"/>
          <ac:spMkLst>
            <pc:docMk/>
            <pc:sldMk cId="2179651780" sldId="358"/>
            <ac:spMk id="1219" creationId="{93EADB90-032D-CD1A-344F-F893400AAF1B}"/>
          </ac:spMkLst>
        </pc:spChg>
        <pc:spChg chg="add mod">
          <ac:chgData name="Dhanushree M Y" userId="543c32cd94388fe7" providerId="LiveId" clId="{530696F2-C35A-4482-BE6F-5E79894226A1}" dt="2024-01-05T09:49:44.569" v="1307"/>
          <ac:spMkLst>
            <pc:docMk/>
            <pc:sldMk cId="2179651780" sldId="358"/>
            <ac:spMk id="1220" creationId="{113DCF4A-722B-44A0-0A47-FBE0D04E0395}"/>
          </ac:spMkLst>
        </pc:spChg>
        <pc:spChg chg="add mod">
          <ac:chgData name="Dhanushree M Y" userId="543c32cd94388fe7" providerId="LiveId" clId="{530696F2-C35A-4482-BE6F-5E79894226A1}" dt="2024-01-05T09:49:44.569" v="1307"/>
          <ac:spMkLst>
            <pc:docMk/>
            <pc:sldMk cId="2179651780" sldId="358"/>
            <ac:spMk id="1221" creationId="{FB73A701-8454-DAF7-BBE3-B19445DC6DEE}"/>
          </ac:spMkLst>
        </pc:spChg>
        <pc:spChg chg="add mod">
          <ac:chgData name="Dhanushree M Y" userId="543c32cd94388fe7" providerId="LiveId" clId="{530696F2-C35A-4482-BE6F-5E79894226A1}" dt="2024-01-05T09:49:44.569" v="1307"/>
          <ac:spMkLst>
            <pc:docMk/>
            <pc:sldMk cId="2179651780" sldId="358"/>
            <ac:spMk id="1222" creationId="{9B6B6A43-40E0-BDB8-DC07-1C84E7933900}"/>
          </ac:spMkLst>
        </pc:spChg>
        <pc:spChg chg="add mod">
          <ac:chgData name="Dhanushree M Y" userId="543c32cd94388fe7" providerId="LiveId" clId="{530696F2-C35A-4482-BE6F-5E79894226A1}" dt="2024-01-05T09:49:44.569" v="1307"/>
          <ac:spMkLst>
            <pc:docMk/>
            <pc:sldMk cId="2179651780" sldId="358"/>
            <ac:spMk id="1223" creationId="{48D22504-EA53-35FE-1C35-00F85D9731E3}"/>
          </ac:spMkLst>
        </pc:spChg>
        <pc:spChg chg="add mod">
          <ac:chgData name="Dhanushree M Y" userId="543c32cd94388fe7" providerId="LiveId" clId="{530696F2-C35A-4482-BE6F-5E79894226A1}" dt="2024-01-05T09:49:44.569" v="1307"/>
          <ac:spMkLst>
            <pc:docMk/>
            <pc:sldMk cId="2179651780" sldId="358"/>
            <ac:spMk id="1224" creationId="{8B3EFA2A-48D1-CDE6-CC39-6D0887B102A8}"/>
          </ac:spMkLst>
        </pc:spChg>
        <pc:spChg chg="add mod">
          <ac:chgData name="Dhanushree M Y" userId="543c32cd94388fe7" providerId="LiveId" clId="{530696F2-C35A-4482-BE6F-5E79894226A1}" dt="2024-01-05T09:49:44.569" v="1307"/>
          <ac:spMkLst>
            <pc:docMk/>
            <pc:sldMk cId="2179651780" sldId="358"/>
            <ac:spMk id="1225" creationId="{AF61A1E8-F7D5-6C2D-811D-FD83F51AACE0}"/>
          </ac:spMkLst>
        </pc:spChg>
        <pc:spChg chg="add mod">
          <ac:chgData name="Dhanushree M Y" userId="543c32cd94388fe7" providerId="LiveId" clId="{530696F2-C35A-4482-BE6F-5E79894226A1}" dt="2024-01-05T09:49:44.569" v="1307"/>
          <ac:spMkLst>
            <pc:docMk/>
            <pc:sldMk cId="2179651780" sldId="358"/>
            <ac:spMk id="1226" creationId="{CF3C1B6A-6898-D7D8-0658-DA767A5940E7}"/>
          </ac:spMkLst>
        </pc:spChg>
        <pc:spChg chg="add mod">
          <ac:chgData name="Dhanushree M Y" userId="543c32cd94388fe7" providerId="LiveId" clId="{530696F2-C35A-4482-BE6F-5E79894226A1}" dt="2024-01-05T09:49:44.569" v="1307"/>
          <ac:spMkLst>
            <pc:docMk/>
            <pc:sldMk cId="2179651780" sldId="358"/>
            <ac:spMk id="1227" creationId="{33DDEF1D-52ED-1004-5577-1F273D2A81AC}"/>
          </ac:spMkLst>
        </pc:spChg>
        <pc:spChg chg="add mod">
          <ac:chgData name="Dhanushree M Y" userId="543c32cd94388fe7" providerId="LiveId" clId="{530696F2-C35A-4482-BE6F-5E79894226A1}" dt="2024-01-05T09:49:44.569" v="1307"/>
          <ac:spMkLst>
            <pc:docMk/>
            <pc:sldMk cId="2179651780" sldId="358"/>
            <ac:spMk id="1228" creationId="{B47407C4-110D-6406-CC7E-6FB28EF026AD}"/>
          </ac:spMkLst>
        </pc:spChg>
        <pc:spChg chg="add mod">
          <ac:chgData name="Dhanushree M Y" userId="543c32cd94388fe7" providerId="LiveId" clId="{530696F2-C35A-4482-BE6F-5E79894226A1}" dt="2024-01-05T09:49:44.569" v="1307"/>
          <ac:spMkLst>
            <pc:docMk/>
            <pc:sldMk cId="2179651780" sldId="358"/>
            <ac:spMk id="1229" creationId="{011F7942-16A0-A8D2-6B46-D97AA5209498}"/>
          </ac:spMkLst>
        </pc:spChg>
        <pc:spChg chg="add mod">
          <ac:chgData name="Dhanushree M Y" userId="543c32cd94388fe7" providerId="LiveId" clId="{530696F2-C35A-4482-BE6F-5E79894226A1}" dt="2024-01-05T09:49:44.569" v="1307"/>
          <ac:spMkLst>
            <pc:docMk/>
            <pc:sldMk cId="2179651780" sldId="358"/>
            <ac:spMk id="1230" creationId="{74B365D3-2899-A5E2-CFF1-E35D2A789D88}"/>
          </ac:spMkLst>
        </pc:spChg>
        <pc:spChg chg="add mod">
          <ac:chgData name="Dhanushree M Y" userId="543c32cd94388fe7" providerId="LiveId" clId="{530696F2-C35A-4482-BE6F-5E79894226A1}" dt="2024-01-05T09:49:44.569" v="1307"/>
          <ac:spMkLst>
            <pc:docMk/>
            <pc:sldMk cId="2179651780" sldId="358"/>
            <ac:spMk id="1231" creationId="{908588B5-BECA-895D-EB29-84A7EA997E31}"/>
          </ac:spMkLst>
        </pc:spChg>
        <pc:spChg chg="add mod">
          <ac:chgData name="Dhanushree M Y" userId="543c32cd94388fe7" providerId="LiveId" clId="{530696F2-C35A-4482-BE6F-5E79894226A1}" dt="2024-01-05T09:49:44.569" v="1307"/>
          <ac:spMkLst>
            <pc:docMk/>
            <pc:sldMk cId="2179651780" sldId="358"/>
            <ac:spMk id="1232" creationId="{DF8DA7B0-7BB4-07C9-CA0E-8ED368C921AE}"/>
          </ac:spMkLst>
        </pc:spChg>
        <pc:spChg chg="add mod">
          <ac:chgData name="Dhanushree M Y" userId="543c32cd94388fe7" providerId="LiveId" clId="{530696F2-C35A-4482-BE6F-5E79894226A1}" dt="2024-01-05T09:49:44.569" v="1307"/>
          <ac:spMkLst>
            <pc:docMk/>
            <pc:sldMk cId="2179651780" sldId="358"/>
            <ac:spMk id="1233" creationId="{9E5C815C-3990-FEFC-235F-1E1FDF07F8FF}"/>
          </ac:spMkLst>
        </pc:spChg>
        <pc:spChg chg="add mod">
          <ac:chgData name="Dhanushree M Y" userId="543c32cd94388fe7" providerId="LiveId" clId="{530696F2-C35A-4482-BE6F-5E79894226A1}" dt="2024-01-05T09:49:44.569" v="1307"/>
          <ac:spMkLst>
            <pc:docMk/>
            <pc:sldMk cId="2179651780" sldId="358"/>
            <ac:spMk id="1234" creationId="{AE7FF94D-5879-0AD3-EB8D-93E51E31BDFA}"/>
          </ac:spMkLst>
        </pc:spChg>
        <pc:spChg chg="add mod">
          <ac:chgData name="Dhanushree M Y" userId="543c32cd94388fe7" providerId="LiveId" clId="{530696F2-C35A-4482-BE6F-5E79894226A1}" dt="2024-01-05T09:49:44.569" v="1307"/>
          <ac:spMkLst>
            <pc:docMk/>
            <pc:sldMk cId="2179651780" sldId="358"/>
            <ac:spMk id="1235" creationId="{12FC736B-B52F-5678-C732-322699846771}"/>
          </ac:spMkLst>
        </pc:spChg>
        <pc:spChg chg="add mod">
          <ac:chgData name="Dhanushree M Y" userId="543c32cd94388fe7" providerId="LiveId" clId="{530696F2-C35A-4482-BE6F-5E79894226A1}" dt="2024-01-05T09:49:44.569" v="1307"/>
          <ac:spMkLst>
            <pc:docMk/>
            <pc:sldMk cId="2179651780" sldId="358"/>
            <ac:spMk id="1236" creationId="{E3D385E3-C177-D357-C5E1-90DE55A267FB}"/>
          </ac:spMkLst>
        </pc:spChg>
        <pc:spChg chg="add mod">
          <ac:chgData name="Dhanushree M Y" userId="543c32cd94388fe7" providerId="LiveId" clId="{530696F2-C35A-4482-BE6F-5E79894226A1}" dt="2024-01-05T09:49:44.569" v="1307"/>
          <ac:spMkLst>
            <pc:docMk/>
            <pc:sldMk cId="2179651780" sldId="358"/>
            <ac:spMk id="1237" creationId="{A6CF6C15-2D2B-6A0A-48C3-7B870306E07C}"/>
          </ac:spMkLst>
        </pc:spChg>
        <pc:spChg chg="add mod">
          <ac:chgData name="Dhanushree M Y" userId="543c32cd94388fe7" providerId="LiveId" clId="{530696F2-C35A-4482-BE6F-5E79894226A1}" dt="2024-01-05T09:49:44.569" v="1307"/>
          <ac:spMkLst>
            <pc:docMk/>
            <pc:sldMk cId="2179651780" sldId="358"/>
            <ac:spMk id="1238" creationId="{BBD15F17-EDED-4A8F-2FE7-BBB58FF8037E}"/>
          </ac:spMkLst>
        </pc:spChg>
        <pc:spChg chg="add mod">
          <ac:chgData name="Dhanushree M Y" userId="543c32cd94388fe7" providerId="LiveId" clId="{530696F2-C35A-4482-BE6F-5E79894226A1}" dt="2024-01-05T09:49:44.569" v="1307"/>
          <ac:spMkLst>
            <pc:docMk/>
            <pc:sldMk cId="2179651780" sldId="358"/>
            <ac:spMk id="1239" creationId="{61F6AF48-650C-9918-A3EE-8FFB35FA060D}"/>
          </ac:spMkLst>
        </pc:spChg>
        <pc:spChg chg="add mod">
          <ac:chgData name="Dhanushree M Y" userId="543c32cd94388fe7" providerId="LiveId" clId="{530696F2-C35A-4482-BE6F-5E79894226A1}" dt="2024-01-05T09:49:44.569" v="1307"/>
          <ac:spMkLst>
            <pc:docMk/>
            <pc:sldMk cId="2179651780" sldId="358"/>
            <ac:spMk id="1240" creationId="{F3FE8B9F-13A6-15F5-0998-0696BBDF4E0E}"/>
          </ac:spMkLst>
        </pc:spChg>
        <pc:spChg chg="add mod">
          <ac:chgData name="Dhanushree M Y" userId="543c32cd94388fe7" providerId="LiveId" clId="{530696F2-C35A-4482-BE6F-5E79894226A1}" dt="2024-01-05T09:49:44.569" v="1307"/>
          <ac:spMkLst>
            <pc:docMk/>
            <pc:sldMk cId="2179651780" sldId="358"/>
            <ac:spMk id="1241" creationId="{BFC88F2B-F056-7A6E-A766-A5173BDD29A7}"/>
          </ac:spMkLst>
        </pc:spChg>
        <pc:spChg chg="add mod">
          <ac:chgData name="Dhanushree M Y" userId="543c32cd94388fe7" providerId="LiveId" clId="{530696F2-C35A-4482-BE6F-5E79894226A1}" dt="2024-01-05T09:49:44.569" v="1307"/>
          <ac:spMkLst>
            <pc:docMk/>
            <pc:sldMk cId="2179651780" sldId="358"/>
            <ac:spMk id="1242" creationId="{AF0D39DD-11BB-2053-4D4E-D6F6028B2E25}"/>
          </ac:spMkLst>
        </pc:spChg>
        <pc:spChg chg="add mod">
          <ac:chgData name="Dhanushree M Y" userId="543c32cd94388fe7" providerId="LiveId" clId="{530696F2-C35A-4482-BE6F-5E79894226A1}" dt="2024-01-05T09:49:44.569" v="1307"/>
          <ac:spMkLst>
            <pc:docMk/>
            <pc:sldMk cId="2179651780" sldId="358"/>
            <ac:spMk id="1243" creationId="{CA71C166-D642-CB03-08E7-AEA5E88AB1F7}"/>
          </ac:spMkLst>
        </pc:spChg>
        <pc:spChg chg="add mod">
          <ac:chgData name="Dhanushree M Y" userId="543c32cd94388fe7" providerId="LiveId" clId="{530696F2-C35A-4482-BE6F-5E79894226A1}" dt="2024-01-05T09:49:44.569" v="1307"/>
          <ac:spMkLst>
            <pc:docMk/>
            <pc:sldMk cId="2179651780" sldId="358"/>
            <ac:spMk id="1244" creationId="{24CBAF84-3CD6-6108-3ECB-BA3443BF5DBB}"/>
          </ac:spMkLst>
        </pc:spChg>
        <pc:spChg chg="add mod">
          <ac:chgData name="Dhanushree M Y" userId="543c32cd94388fe7" providerId="LiveId" clId="{530696F2-C35A-4482-BE6F-5E79894226A1}" dt="2024-01-05T09:49:44.569" v="1307"/>
          <ac:spMkLst>
            <pc:docMk/>
            <pc:sldMk cId="2179651780" sldId="358"/>
            <ac:spMk id="1245" creationId="{0AF53BB8-FCD5-01A2-BC7C-CA946A29F979}"/>
          </ac:spMkLst>
        </pc:spChg>
        <pc:spChg chg="add mod">
          <ac:chgData name="Dhanushree M Y" userId="543c32cd94388fe7" providerId="LiveId" clId="{530696F2-C35A-4482-BE6F-5E79894226A1}" dt="2024-01-05T09:49:44.569" v="1307"/>
          <ac:spMkLst>
            <pc:docMk/>
            <pc:sldMk cId="2179651780" sldId="358"/>
            <ac:spMk id="1246" creationId="{152516C9-79D6-A207-F3E9-F08BB50D7ACD}"/>
          </ac:spMkLst>
        </pc:spChg>
        <pc:spChg chg="add mod">
          <ac:chgData name="Dhanushree M Y" userId="543c32cd94388fe7" providerId="LiveId" clId="{530696F2-C35A-4482-BE6F-5E79894226A1}" dt="2024-01-05T09:49:44.569" v="1307"/>
          <ac:spMkLst>
            <pc:docMk/>
            <pc:sldMk cId="2179651780" sldId="358"/>
            <ac:spMk id="1247" creationId="{04AC7345-D088-AAD8-34E6-A4D3FCEA3D38}"/>
          </ac:spMkLst>
        </pc:spChg>
        <pc:spChg chg="add mod">
          <ac:chgData name="Dhanushree M Y" userId="543c32cd94388fe7" providerId="LiveId" clId="{530696F2-C35A-4482-BE6F-5E79894226A1}" dt="2024-01-05T09:49:44.569" v="1307"/>
          <ac:spMkLst>
            <pc:docMk/>
            <pc:sldMk cId="2179651780" sldId="358"/>
            <ac:spMk id="1248" creationId="{C1D9EAAB-B313-1B51-371C-11579E955737}"/>
          </ac:spMkLst>
        </pc:spChg>
        <pc:spChg chg="add mod">
          <ac:chgData name="Dhanushree M Y" userId="543c32cd94388fe7" providerId="LiveId" clId="{530696F2-C35A-4482-BE6F-5E79894226A1}" dt="2024-01-05T09:49:44.569" v="1307"/>
          <ac:spMkLst>
            <pc:docMk/>
            <pc:sldMk cId="2179651780" sldId="358"/>
            <ac:spMk id="1249" creationId="{92E06EA5-A77A-2056-4B47-653D5A20B2B6}"/>
          </ac:spMkLst>
        </pc:spChg>
        <pc:spChg chg="add mod">
          <ac:chgData name="Dhanushree M Y" userId="543c32cd94388fe7" providerId="LiveId" clId="{530696F2-C35A-4482-BE6F-5E79894226A1}" dt="2024-01-05T09:49:44.569" v="1307"/>
          <ac:spMkLst>
            <pc:docMk/>
            <pc:sldMk cId="2179651780" sldId="358"/>
            <ac:spMk id="1250" creationId="{C0ADDAAB-FFE0-E9E1-EC29-34996BA1BE0A}"/>
          </ac:spMkLst>
        </pc:spChg>
        <pc:spChg chg="add mod">
          <ac:chgData name="Dhanushree M Y" userId="543c32cd94388fe7" providerId="LiveId" clId="{530696F2-C35A-4482-BE6F-5E79894226A1}" dt="2024-01-05T09:49:44.569" v="1307"/>
          <ac:spMkLst>
            <pc:docMk/>
            <pc:sldMk cId="2179651780" sldId="358"/>
            <ac:spMk id="1251" creationId="{222B738C-23B3-5C34-B448-50B4BD4FF610}"/>
          </ac:spMkLst>
        </pc:spChg>
        <pc:spChg chg="add mod">
          <ac:chgData name="Dhanushree M Y" userId="543c32cd94388fe7" providerId="LiveId" clId="{530696F2-C35A-4482-BE6F-5E79894226A1}" dt="2024-01-05T09:49:44.569" v="1307"/>
          <ac:spMkLst>
            <pc:docMk/>
            <pc:sldMk cId="2179651780" sldId="358"/>
            <ac:spMk id="1252" creationId="{BF9CE970-CCD2-DE71-31AC-8731F2A792CE}"/>
          </ac:spMkLst>
        </pc:spChg>
        <pc:spChg chg="add mod">
          <ac:chgData name="Dhanushree M Y" userId="543c32cd94388fe7" providerId="LiveId" clId="{530696F2-C35A-4482-BE6F-5E79894226A1}" dt="2024-01-05T09:49:44.569" v="1307"/>
          <ac:spMkLst>
            <pc:docMk/>
            <pc:sldMk cId="2179651780" sldId="358"/>
            <ac:spMk id="1253" creationId="{FD026FE6-B1E9-CEF1-6966-1035D224EADB}"/>
          </ac:spMkLst>
        </pc:spChg>
        <pc:spChg chg="add mod">
          <ac:chgData name="Dhanushree M Y" userId="543c32cd94388fe7" providerId="LiveId" clId="{530696F2-C35A-4482-BE6F-5E79894226A1}" dt="2024-01-05T09:49:44.569" v="1307"/>
          <ac:spMkLst>
            <pc:docMk/>
            <pc:sldMk cId="2179651780" sldId="358"/>
            <ac:spMk id="1254" creationId="{ED7632BF-D8B3-A4ED-B0BE-764760F34630}"/>
          </ac:spMkLst>
        </pc:spChg>
        <pc:spChg chg="add mod">
          <ac:chgData name="Dhanushree M Y" userId="543c32cd94388fe7" providerId="LiveId" clId="{530696F2-C35A-4482-BE6F-5E79894226A1}" dt="2024-01-05T09:49:44.569" v="1307"/>
          <ac:spMkLst>
            <pc:docMk/>
            <pc:sldMk cId="2179651780" sldId="358"/>
            <ac:spMk id="1255" creationId="{ED75585D-29F5-9EC7-EBBD-69DA4EBE563D}"/>
          </ac:spMkLst>
        </pc:spChg>
        <pc:spChg chg="add mod">
          <ac:chgData name="Dhanushree M Y" userId="543c32cd94388fe7" providerId="LiveId" clId="{530696F2-C35A-4482-BE6F-5E79894226A1}" dt="2024-01-05T09:49:44.569" v="1307"/>
          <ac:spMkLst>
            <pc:docMk/>
            <pc:sldMk cId="2179651780" sldId="358"/>
            <ac:spMk id="1256" creationId="{1EA58B37-2627-3207-C7DC-7B8ABCEC9057}"/>
          </ac:spMkLst>
        </pc:spChg>
        <pc:spChg chg="add mod">
          <ac:chgData name="Dhanushree M Y" userId="543c32cd94388fe7" providerId="LiveId" clId="{530696F2-C35A-4482-BE6F-5E79894226A1}" dt="2024-01-05T09:49:44.569" v="1307"/>
          <ac:spMkLst>
            <pc:docMk/>
            <pc:sldMk cId="2179651780" sldId="358"/>
            <ac:spMk id="1257" creationId="{FE9E07FE-4D35-678D-DFAB-CD7B14116D91}"/>
          </ac:spMkLst>
        </pc:spChg>
        <pc:spChg chg="add mod">
          <ac:chgData name="Dhanushree M Y" userId="543c32cd94388fe7" providerId="LiveId" clId="{530696F2-C35A-4482-BE6F-5E79894226A1}" dt="2024-01-05T09:49:44.569" v="1307"/>
          <ac:spMkLst>
            <pc:docMk/>
            <pc:sldMk cId="2179651780" sldId="358"/>
            <ac:spMk id="1258" creationId="{97280B10-FBD9-F546-8430-2329602E93C8}"/>
          </ac:spMkLst>
        </pc:spChg>
        <pc:spChg chg="add mod">
          <ac:chgData name="Dhanushree M Y" userId="543c32cd94388fe7" providerId="LiveId" clId="{530696F2-C35A-4482-BE6F-5E79894226A1}" dt="2024-01-05T09:49:44.569" v="1307"/>
          <ac:spMkLst>
            <pc:docMk/>
            <pc:sldMk cId="2179651780" sldId="358"/>
            <ac:spMk id="1259" creationId="{81E0510E-B29B-16D1-0E8B-3464ADB06B8D}"/>
          </ac:spMkLst>
        </pc:spChg>
        <pc:spChg chg="add mod">
          <ac:chgData name="Dhanushree M Y" userId="543c32cd94388fe7" providerId="LiveId" clId="{530696F2-C35A-4482-BE6F-5E79894226A1}" dt="2024-01-05T09:49:44.569" v="1307"/>
          <ac:spMkLst>
            <pc:docMk/>
            <pc:sldMk cId="2179651780" sldId="358"/>
            <ac:spMk id="1260" creationId="{5B460527-0015-2366-734F-EF5ADB93C23A}"/>
          </ac:spMkLst>
        </pc:spChg>
        <pc:spChg chg="add mod">
          <ac:chgData name="Dhanushree M Y" userId="543c32cd94388fe7" providerId="LiveId" clId="{530696F2-C35A-4482-BE6F-5E79894226A1}" dt="2024-01-05T09:49:44.569" v="1307"/>
          <ac:spMkLst>
            <pc:docMk/>
            <pc:sldMk cId="2179651780" sldId="358"/>
            <ac:spMk id="1261" creationId="{7582BCEC-3DD0-60A5-6D82-EE6F4C3AB253}"/>
          </ac:spMkLst>
        </pc:spChg>
        <pc:spChg chg="add mod">
          <ac:chgData name="Dhanushree M Y" userId="543c32cd94388fe7" providerId="LiveId" clId="{530696F2-C35A-4482-BE6F-5E79894226A1}" dt="2024-01-05T09:49:44.569" v="1307"/>
          <ac:spMkLst>
            <pc:docMk/>
            <pc:sldMk cId="2179651780" sldId="358"/>
            <ac:spMk id="1262" creationId="{E54D5338-4E8C-CD15-DC79-0B512BF845C4}"/>
          </ac:spMkLst>
        </pc:spChg>
        <pc:spChg chg="add mod">
          <ac:chgData name="Dhanushree M Y" userId="543c32cd94388fe7" providerId="LiveId" clId="{530696F2-C35A-4482-BE6F-5E79894226A1}" dt="2024-01-05T09:49:44.569" v="1307"/>
          <ac:spMkLst>
            <pc:docMk/>
            <pc:sldMk cId="2179651780" sldId="358"/>
            <ac:spMk id="1263" creationId="{414AEE5F-B5EF-B559-37F7-8A9506BECA79}"/>
          </ac:spMkLst>
        </pc:spChg>
        <pc:spChg chg="add mod">
          <ac:chgData name="Dhanushree M Y" userId="543c32cd94388fe7" providerId="LiveId" clId="{530696F2-C35A-4482-BE6F-5E79894226A1}" dt="2024-01-05T09:49:44.569" v="1307"/>
          <ac:spMkLst>
            <pc:docMk/>
            <pc:sldMk cId="2179651780" sldId="358"/>
            <ac:spMk id="1264" creationId="{9F69AFA7-6C4E-040F-2A77-D01702DE3FAB}"/>
          </ac:spMkLst>
        </pc:spChg>
        <pc:spChg chg="add mod">
          <ac:chgData name="Dhanushree M Y" userId="543c32cd94388fe7" providerId="LiveId" clId="{530696F2-C35A-4482-BE6F-5E79894226A1}" dt="2024-01-05T09:49:44.569" v="1307"/>
          <ac:spMkLst>
            <pc:docMk/>
            <pc:sldMk cId="2179651780" sldId="358"/>
            <ac:spMk id="1265" creationId="{FF0E177E-BC4D-239C-9050-7EA0489340D3}"/>
          </ac:spMkLst>
        </pc:spChg>
        <pc:spChg chg="add mod">
          <ac:chgData name="Dhanushree M Y" userId="543c32cd94388fe7" providerId="LiveId" clId="{530696F2-C35A-4482-BE6F-5E79894226A1}" dt="2024-01-05T09:49:44.569" v="1307"/>
          <ac:spMkLst>
            <pc:docMk/>
            <pc:sldMk cId="2179651780" sldId="358"/>
            <ac:spMk id="1266" creationId="{07F7357C-3E5C-B15F-4524-604B9DE94E0B}"/>
          </ac:spMkLst>
        </pc:spChg>
        <pc:spChg chg="add mod">
          <ac:chgData name="Dhanushree M Y" userId="543c32cd94388fe7" providerId="LiveId" clId="{530696F2-C35A-4482-BE6F-5E79894226A1}" dt="2024-01-05T09:49:44.569" v="1307"/>
          <ac:spMkLst>
            <pc:docMk/>
            <pc:sldMk cId="2179651780" sldId="358"/>
            <ac:spMk id="1267" creationId="{4BFDFB44-DEEE-3E92-02FE-F153F6DD91C8}"/>
          </ac:spMkLst>
        </pc:spChg>
        <pc:spChg chg="add mod">
          <ac:chgData name="Dhanushree M Y" userId="543c32cd94388fe7" providerId="LiveId" clId="{530696F2-C35A-4482-BE6F-5E79894226A1}" dt="2024-01-05T09:49:44.569" v="1307"/>
          <ac:spMkLst>
            <pc:docMk/>
            <pc:sldMk cId="2179651780" sldId="358"/>
            <ac:spMk id="1268" creationId="{D6096750-E317-E396-82AD-C0120C14E033}"/>
          </ac:spMkLst>
        </pc:spChg>
        <pc:spChg chg="add mod">
          <ac:chgData name="Dhanushree M Y" userId="543c32cd94388fe7" providerId="LiveId" clId="{530696F2-C35A-4482-BE6F-5E79894226A1}" dt="2024-01-05T09:49:44.569" v="1307"/>
          <ac:spMkLst>
            <pc:docMk/>
            <pc:sldMk cId="2179651780" sldId="358"/>
            <ac:spMk id="1269" creationId="{14A29908-6C89-0D67-F47F-AF10B67DEF4A}"/>
          </ac:spMkLst>
        </pc:spChg>
        <pc:spChg chg="add mod">
          <ac:chgData name="Dhanushree M Y" userId="543c32cd94388fe7" providerId="LiveId" clId="{530696F2-C35A-4482-BE6F-5E79894226A1}" dt="2024-01-05T09:49:44.569" v="1307"/>
          <ac:spMkLst>
            <pc:docMk/>
            <pc:sldMk cId="2179651780" sldId="358"/>
            <ac:spMk id="1270" creationId="{24CF2F80-4034-ECE4-D880-E26B03A00BCF}"/>
          </ac:spMkLst>
        </pc:spChg>
        <pc:spChg chg="add mod">
          <ac:chgData name="Dhanushree M Y" userId="543c32cd94388fe7" providerId="LiveId" clId="{530696F2-C35A-4482-BE6F-5E79894226A1}" dt="2024-01-05T09:49:44.569" v="1307"/>
          <ac:spMkLst>
            <pc:docMk/>
            <pc:sldMk cId="2179651780" sldId="358"/>
            <ac:spMk id="1271" creationId="{69D7135B-9B1E-A029-8649-20D21768A947}"/>
          </ac:spMkLst>
        </pc:spChg>
        <pc:spChg chg="add mod">
          <ac:chgData name="Dhanushree M Y" userId="543c32cd94388fe7" providerId="LiveId" clId="{530696F2-C35A-4482-BE6F-5E79894226A1}" dt="2024-01-05T09:49:44.569" v="1307"/>
          <ac:spMkLst>
            <pc:docMk/>
            <pc:sldMk cId="2179651780" sldId="358"/>
            <ac:spMk id="1272" creationId="{51333132-918D-1603-091B-0A51E001BEAF}"/>
          </ac:spMkLst>
        </pc:spChg>
        <pc:spChg chg="add mod">
          <ac:chgData name="Dhanushree M Y" userId="543c32cd94388fe7" providerId="LiveId" clId="{530696F2-C35A-4482-BE6F-5E79894226A1}" dt="2024-01-05T09:49:44.569" v="1307"/>
          <ac:spMkLst>
            <pc:docMk/>
            <pc:sldMk cId="2179651780" sldId="358"/>
            <ac:spMk id="1273" creationId="{78A38B14-1419-4D2F-2E8A-12EBEF6CEFFD}"/>
          </ac:spMkLst>
        </pc:spChg>
        <pc:spChg chg="add mod">
          <ac:chgData name="Dhanushree M Y" userId="543c32cd94388fe7" providerId="LiveId" clId="{530696F2-C35A-4482-BE6F-5E79894226A1}" dt="2024-01-05T09:49:44.569" v="1307"/>
          <ac:spMkLst>
            <pc:docMk/>
            <pc:sldMk cId="2179651780" sldId="358"/>
            <ac:spMk id="1274" creationId="{5832CA76-72B0-46C0-8DD7-1B7D35F02345}"/>
          </ac:spMkLst>
        </pc:spChg>
        <pc:spChg chg="add mod">
          <ac:chgData name="Dhanushree M Y" userId="543c32cd94388fe7" providerId="LiveId" clId="{530696F2-C35A-4482-BE6F-5E79894226A1}" dt="2024-01-05T09:49:44.569" v="1307"/>
          <ac:spMkLst>
            <pc:docMk/>
            <pc:sldMk cId="2179651780" sldId="358"/>
            <ac:spMk id="1275" creationId="{2027E175-70BF-F702-5E92-A69A8F159199}"/>
          </ac:spMkLst>
        </pc:spChg>
        <pc:spChg chg="add mod">
          <ac:chgData name="Dhanushree M Y" userId="543c32cd94388fe7" providerId="LiveId" clId="{530696F2-C35A-4482-BE6F-5E79894226A1}" dt="2024-01-05T09:50:54.199" v="1318"/>
          <ac:spMkLst>
            <pc:docMk/>
            <pc:sldMk cId="2179651780" sldId="358"/>
            <ac:spMk id="1277" creationId="{B9FF7A99-54D3-8C2A-EA44-C3A1666A02D6}"/>
          </ac:spMkLst>
        </pc:spChg>
        <pc:spChg chg="add mod">
          <ac:chgData name="Dhanushree M Y" userId="543c32cd94388fe7" providerId="LiveId" clId="{530696F2-C35A-4482-BE6F-5E79894226A1}" dt="2024-01-05T09:50:54.199" v="1318"/>
          <ac:spMkLst>
            <pc:docMk/>
            <pc:sldMk cId="2179651780" sldId="358"/>
            <ac:spMk id="1278" creationId="{1015464E-4762-0291-8D33-8B8D5D2F99EB}"/>
          </ac:spMkLst>
        </pc:spChg>
        <pc:spChg chg="add mod">
          <ac:chgData name="Dhanushree M Y" userId="543c32cd94388fe7" providerId="LiveId" clId="{530696F2-C35A-4482-BE6F-5E79894226A1}" dt="2024-01-05T09:50:54.199" v="1318"/>
          <ac:spMkLst>
            <pc:docMk/>
            <pc:sldMk cId="2179651780" sldId="358"/>
            <ac:spMk id="1279" creationId="{9734B6A5-5765-C0A0-DE03-EC4542B46A1A}"/>
          </ac:spMkLst>
        </pc:spChg>
        <pc:spChg chg="add mod">
          <ac:chgData name="Dhanushree M Y" userId="543c32cd94388fe7" providerId="LiveId" clId="{530696F2-C35A-4482-BE6F-5E79894226A1}" dt="2024-01-05T09:50:54.199" v="1318"/>
          <ac:spMkLst>
            <pc:docMk/>
            <pc:sldMk cId="2179651780" sldId="358"/>
            <ac:spMk id="1280" creationId="{3AD967B8-2563-E978-B893-D282D642A976}"/>
          </ac:spMkLst>
        </pc:spChg>
        <pc:spChg chg="add mod">
          <ac:chgData name="Dhanushree M Y" userId="543c32cd94388fe7" providerId="LiveId" clId="{530696F2-C35A-4482-BE6F-5E79894226A1}" dt="2024-01-05T09:50:54.199" v="1318"/>
          <ac:spMkLst>
            <pc:docMk/>
            <pc:sldMk cId="2179651780" sldId="358"/>
            <ac:spMk id="1281" creationId="{8D372AB5-E652-E713-6EB2-E7B43D2D5092}"/>
          </ac:spMkLst>
        </pc:spChg>
        <pc:spChg chg="add mod">
          <ac:chgData name="Dhanushree M Y" userId="543c32cd94388fe7" providerId="LiveId" clId="{530696F2-C35A-4482-BE6F-5E79894226A1}" dt="2024-01-05T09:50:54.199" v="1318"/>
          <ac:spMkLst>
            <pc:docMk/>
            <pc:sldMk cId="2179651780" sldId="358"/>
            <ac:spMk id="1282" creationId="{6E767F54-24E8-9FC4-772E-1842047A2594}"/>
          </ac:spMkLst>
        </pc:spChg>
        <pc:spChg chg="add mod">
          <ac:chgData name="Dhanushree M Y" userId="543c32cd94388fe7" providerId="LiveId" clId="{530696F2-C35A-4482-BE6F-5E79894226A1}" dt="2024-01-05T09:50:54.199" v="1318"/>
          <ac:spMkLst>
            <pc:docMk/>
            <pc:sldMk cId="2179651780" sldId="358"/>
            <ac:spMk id="1283" creationId="{1812A0EC-0692-C2B3-207A-8C990CAEF196}"/>
          </ac:spMkLst>
        </pc:spChg>
        <pc:spChg chg="add mod">
          <ac:chgData name="Dhanushree M Y" userId="543c32cd94388fe7" providerId="LiveId" clId="{530696F2-C35A-4482-BE6F-5E79894226A1}" dt="2024-01-05T09:50:54.199" v="1318"/>
          <ac:spMkLst>
            <pc:docMk/>
            <pc:sldMk cId="2179651780" sldId="358"/>
            <ac:spMk id="1284" creationId="{6510A097-1305-BD40-13FF-91D4803D24B7}"/>
          </ac:spMkLst>
        </pc:spChg>
        <pc:spChg chg="add mod">
          <ac:chgData name="Dhanushree M Y" userId="543c32cd94388fe7" providerId="LiveId" clId="{530696F2-C35A-4482-BE6F-5E79894226A1}" dt="2024-01-05T09:50:54.199" v="1318"/>
          <ac:spMkLst>
            <pc:docMk/>
            <pc:sldMk cId="2179651780" sldId="358"/>
            <ac:spMk id="1285" creationId="{E30830A1-7054-D264-8410-9508C707AA14}"/>
          </ac:spMkLst>
        </pc:spChg>
        <pc:spChg chg="add mod">
          <ac:chgData name="Dhanushree M Y" userId="543c32cd94388fe7" providerId="LiveId" clId="{530696F2-C35A-4482-BE6F-5E79894226A1}" dt="2024-01-05T09:50:54.199" v="1318"/>
          <ac:spMkLst>
            <pc:docMk/>
            <pc:sldMk cId="2179651780" sldId="358"/>
            <ac:spMk id="1286" creationId="{2FA6BC46-AB4A-5CAA-0240-300F7F01CBC4}"/>
          </ac:spMkLst>
        </pc:spChg>
        <pc:spChg chg="add mod">
          <ac:chgData name="Dhanushree M Y" userId="543c32cd94388fe7" providerId="LiveId" clId="{530696F2-C35A-4482-BE6F-5E79894226A1}" dt="2024-01-05T09:50:54.199" v="1318"/>
          <ac:spMkLst>
            <pc:docMk/>
            <pc:sldMk cId="2179651780" sldId="358"/>
            <ac:spMk id="1287" creationId="{B4D16142-0D29-E031-AC42-F76A52C83269}"/>
          </ac:spMkLst>
        </pc:spChg>
        <pc:spChg chg="add mod">
          <ac:chgData name="Dhanushree M Y" userId="543c32cd94388fe7" providerId="LiveId" clId="{530696F2-C35A-4482-BE6F-5E79894226A1}" dt="2024-01-05T09:50:54.199" v="1318"/>
          <ac:spMkLst>
            <pc:docMk/>
            <pc:sldMk cId="2179651780" sldId="358"/>
            <ac:spMk id="1288" creationId="{F5FFB83D-6290-D0A6-07AF-5E3C1D0E0148}"/>
          </ac:spMkLst>
        </pc:spChg>
        <pc:spChg chg="add mod">
          <ac:chgData name="Dhanushree M Y" userId="543c32cd94388fe7" providerId="LiveId" clId="{530696F2-C35A-4482-BE6F-5E79894226A1}" dt="2024-01-05T09:50:54.199" v="1318"/>
          <ac:spMkLst>
            <pc:docMk/>
            <pc:sldMk cId="2179651780" sldId="358"/>
            <ac:spMk id="1289" creationId="{720BA460-E9C8-2591-CE56-856ABE4A7B5B}"/>
          </ac:spMkLst>
        </pc:spChg>
        <pc:spChg chg="add mod">
          <ac:chgData name="Dhanushree M Y" userId="543c32cd94388fe7" providerId="LiveId" clId="{530696F2-C35A-4482-BE6F-5E79894226A1}" dt="2024-01-05T09:50:54.199" v="1318"/>
          <ac:spMkLst>
            <pc:docMk/>
            <pc:sldMk cId="2179651780" sldId="358"/>
            <ac:spMk id="1290" creationId="{B5CA8473-729D-1E51-2BCB-1DCD26AC9B95}"/>
          </ac:spMkLst>
        </pc:spChg>
        <pc:spChg chg="add mod">
          <ac:chgData name="Dhanushree M Y" userId="543c32cd94388fe7" providerId="LiveId" clId="{530696F2-C35A-4482-BE6F-5E79894226A1}" dt="2024-01-05T09:50:54.199" v="1318"/>
          <ac:spMkLst>
            <pc:docMk/>
            <pc:sldMk cId="2179651780" sldId="358"/>
            <ac:spMk id="1291" creationId="{FA61B8C2-D7B4-1AAF-BF5D-A6A74956DB65}"/>
          </ac:spMkLst>
        </pc:spChg>
        <pc:spChg chg="add mod">
          <ac:chgData name="Dhanushree M Y" userId="543c32cd94388fe7" providerId="LiveId" clId="{530696F2-C35A-4482-BE6F-5E79894226A1}" dt="2024-01-05T09:50:54.199" v="1318"/>
          <ac:spMkLst>
            <pc:docMk/>
            <pc:sldMk cId="2179651780" sldId="358"/>
            <ac:spMk id="1292" creationId="{FE26969C-7BBA-BE73-5F74-C4DF4ECEB596}"/>
          </ac:spMkLst>
        </pc:spChg>
        <pc:spChg chg="add mod">
          <ac:chgData name="Dhanushree M Y" userId="543c32cd94388fe7" providerId="LiveId" clId="{530696F2-C35A-4482-BE6F-5E79894226A1}" dt="2024-01-05T09:50:54.199" v="1318"/>
          <ac:spMkLst>
            <pc:docMk/>
            <pc:sldMk cId="2179651780" sldId="358"/>
            <ac:spMk id="1293" creationId="{32BE0C01-E991-026F-BFBA-F5FFD2635090}"/>
          </ac:spMkLst>
        </pc:spChg>
        <pc:spChg chg="add mod">
          <ac:chgData name="Dhanushree M Y" userId="543c32cd94388fe7" providerId="LiveId" clId="{530696F2-C35A-4482-BE6F-5E79894226A1}" dt="2024-01-05T09:50:54.199" v="1318"/>
          <ac:spMkLst>
            <pc:docMk/>
            <pc:sldMk cId="2179651780" sldId="358"/>
            <ac:spMk id="1294" creationId="{34D05EF9-815A-C64D-D5C8-F4F8C7FD943D}"/>
          </ac:spMkLst>
        </pc:spChg>
        <pc:spChg chg="add mod">
          <ac:chgData name="Dhanushree M Y" userId="543c32cd94388fe7" providerId="LiveId" clId="{530696F2-C35A-4482-BE6F-5E79894226A1}" dt="2024-01-05T09:50:54.199" v="1318"/>
          <ac:spMkLst>
            <pc:docMk/>
            <pc:sldMk cId="2179651780" sldId="358"/>
            <ac:spMk id="1295" creationId="{1665EAB9-B528-8524-9467-6524D81B562F}"/>
          </ac:spMkLst>
        </pc:spChg>
        <pc:spChg chg="add mod">
          <ac:chgData name="Dhanushree M Y" userId="543c32cd94388fe7" providerId="LiveId" clId="{530696F2-C35A-4482-BE6F-5E79894226A1}" dt="2024-01-05T09:50:54.199" v="1318"/>
          <ac:spMkLst>
            <pc:docMk/>
            <pc:sldMk cId="2179651780" sldId="358"/>
            <ac:spMk id="1296" creationId="{31894D80-B6B8-512D-1067-1162B49D7928}"/>
          </ac:spMkLst>
        </pc:spChg>
        <pc:spChg chg="add mod">
          <ac:chgData name="Dhanushree M Y" userId="543c32cd94388fe7" providerId="LiveId" clId="{530696F2-C35A-4482-BE6F-5E79894226A1}" dt="2024-01-05T09:50:54.199" v="1318"/>
          <ac:spMkLst>
            <pc:docMk/>
            <pc:sldMk cId="2179651780" sldId="358"/>
            <ac:spMk id="1297" creationId="{03A22FCC-9BBF-0C1C-1AB1-E81856097C1F}"/>
          </ac:spMkLst>
        </pc:spChg>
        <pc:spChg chg="add mod">
          <ac:chgData name="Dhanushree M Y" userId="543c32cd94388fe7" providerId="LiveId" clId="{530696F2-C35A-4482-BE6F-5E79894226A1}" dt="2024-01-05T09:50:54.199" v="1318"/>
          <ac:spMkLst>
            <pc:docMk/>
            <pc:sldMk cId="2179651780" sldId="358"/>
            <ac:spMk id="1298" creationId="{E429572B-554C-63D7-4DB0-D8473413EF5E}"/>
          </ac:spMkLst>
        </pc:spChg>
        <pc:spChg chg="add mod">
          <ac:chgData name="Dhanushree M Y" userId="543c32cd94388fe7" providerId="LiveId" clId="{530696F2-C35A-4482-BE6F-5E79894226A1}" dt="2024-01-05T09:50:54.199" v="1318"/>
          <ac:spMkLst>
            <pc:docMk/>
            <pc:sldMk cId="2179651780" sldId="358"/>
            <ac:spMk id="1299" creationId="{0E08A851-37B0-6F59-CBE6-93B8545A0183}"/>
          </ac:spMkLst>
        </pc:spChg>
        <pc:spChg chg="add mod">
          <ac:chgData name="Dhanushree M Y" userId="543c32cd94388fe7" providerId="LiveId" clId="{530696F2-C35A-4482-BE6F-5E79894226A1}" dt="2024-01-05T09:50:54.199" v="1318"/>
          <ac:spMkLst>
            <pc:docMk/>
            <pc:sldMk cId="2179651780" sldId="358"/>
            <ac:spMk id="1300" creationId="{F5302291-C572-DE9C-78AA-63A55EF1476E}"/>
          </ac:spMkLst>
        </pc:spChg>
        <pc:spChg chg="add mod">
          <ac:chgData name="Dhanushree M Y" userId="543c32cd94388fe7" providerId="LiveId" clId="{530696F2-C35A-4482-BE6F-5E79894226A1}" dt="2024-01-05T09:50:54.199" v="1318"/>
          <ac:spMkLst>
            <pc:docMk/>
            <pc:sldMk cId="2179651780" sldId="358"/>
            <ac:spMk id="1301" creationId="{08493FFA-F6E3-260E-856F-7019BC90C81A}"/>
          </ac:spMkLst>
        </pc:spChg>
        <pc:spChg chg="add mod">
          <ac:chgData name="Dhanushree M Y" userId="543c32cd94388fe7" providerId="LiveId" clId="{530696F2-C35A-4482-BE6F-5E79894226A1}" dt="2024-01-05T09:50:54.199" v="1318"/>
          <ac:spMkLst>
            <pc:docMk/>
            <pc:sldMk cId="2179651780" sldId="358"/>
            <ac:spMk id="1302" creationId="{C90C41FB-1921-358F-D2E5-B687A817EAA1}"/>
          </ac:spMkLst>
        </pc:spChg>
        <pc:spChg chg="add mod">
          <ac:chgData name="Dhanushree M Y" userId="543c32cd94388fe7" providerId="LiveId" clId="{530696F2-C35A-4482-BE6F-5E79894226A1}" dt="2024-01-05T09:50:54.199" v="1318"/>
          <ac:spMkLst>
            <pc:docMk/>
            <pc:sldMk cId="2179651780" sldId="358"/>
            <ac:spMk id="1303" creationId="{3C57B03E-77C5-D659-BCB7-F351876FD204}"/>
          </ac:spMkLst>
        </pc:spChg>
        <pc:spChg chg="add mod">
          <ac:chgData name="Dhanushree M Y" userId="543c32cd94388fe7" providerId="LiveId" clId="{530696F2-C35A-4482-BE6F-5E79894226A1}" dt="2024-01-05T09:50:54.199" v="1318"/>
          <ac:spMkLst>
            <pc:docMk/>
            <pc:sldMk cId="2179651780" sldId="358"/>
            <ac:spMk id="1304" creationId="{D10F3A55-5C93-93DA-AAA3-AF2EF45AE67D}"/>
          </ac:spMkLst>
        </pc:spChg>
        <pc:spChg chg="add mod">
          <ac:chgData name="Dhanushree M Y" userId="543c32cd94388fe7" providerId="LiveId" clId="{530696F2-C35A-4482-BE6F-5E79894226A1}" dt="2024-01-05T09:50:54.199" v="1318"/>
          <ac:spMkLst>
            <pc:docMk/>
            <pc:sldMk cId="2179651780" sldId="358"/>
            <ac:spMk id="1305" creationId="{311084D9-C297-2A1A-91A3-740DDC497D10}"/>
          </ac:spMkLst>
        </pc:spChg>
        <pc:spChg chg="add mod">
          <ac:chgData name="Dhanushree M Y" userId="543c32cd94388fe7" providerId="LiveId" clId="{530696F2-C35A-4482-BE6F-5E79894226A1}" dt="2024-01-05T09:50:54.199" v="1318"/>
          <ac:spMkLst>
            <pc:docMk/>
            <pc:sldMk cId="2179651780" sldId="358"/>
            <ac:spMk id="1306" creationId="{C50E3515-4C7E-2040-1608-D3DAACD10EF3}"/>
          </ac:spMkLst>
        </pc:spChg>
        <pc:spChg chg="add mod">
          <ac:chgData name="Dhanushree M Y" userId="543c32cd94388fe7" providerId="LiveId" clId="{530696F2-C35A-4482-BE6F-5E79894226A1}" dt="2024-01-05T09:50:54.199" v="1318"/>
          <ac:spMkLst>
            <pc:docMk/>
            <pc:sldMk cId="2179651780" sldId="358"/>
            <ac:spMk id="1307" creationId="{C8D14DFB-118B-7982-85D8-EC98BB299323}"/>
          </ac:spMkLst>
        </pc:spChg>
        <pc:spChg chg="add mod">
          <ac:chgData name="Dhanushree M Y" userId="543c32cd94388fe7" providerId="LiveId" clId="{530696F2-C35A-4482-BE6F-5E79894226A1}" dt="2024-01-05T09:50:54.199" v="1318"/>
          <ac:spMkLst>
            <pc:docMk/>
            <pc:sldMk cId="2179651780" sldId="358"/>
            <ac:spMk id="1308" creationId="{3400299C-669B-9DE3-CAB6-057B2C4EED87}"/>
          </ac:spMkLst>
        </pc:spChg>
        <pc:spChg chg="add mod">
          <ac:chgData name="Dhanushree M Y" userId="543c32cd94388fe7" providerId="LiveId" clId="{530696F2-C35A-4482-BE6F-5E79894226A1}" dt="2024-01-05T09:50:54.199" v="1318"/>
          <ac:spMkLst>
            <pc:docMk/>
            <pc:sldMk cId="2179651780" sldId="358"/>
            <ac:spMk id="1309" creationId="{3F986565-C8E6-A50A-8850-92A25A33766A}"/>
          </ac:spMkLst>
        </pc:spChg>
        <pc:spChg chg="add mod">
          <ac:chgData name="Dhanushree M Y" userId="543c32cd94388fe7" providerId="LiveId" clId="{530696F2-C35A-4482-BE6F-5E79894226A1}" dt="2024-01-05T09:50:54.199" v="1318"/>
          <ac:spMkLst>
            <pc:docMk/>
            <pc:sldMk cId="2179651780" sldId="358"/>
            <ac:spMk id="1310" creationId="{E61F7FA4-BEE9-A491-D6E7-1247F26E0327}"/>
          </ac:spMkLst>
        </pc:spChg>
        <pc:spChg chg="add mod">
          <ac:chgData name="Dhanushree M Y" userId="543c32cd94388fe7" providerId="LiveId" clId="{530696F2-C35A-4482-BE6F-5E79894226A1}" dt="2024-01-05T09:50:54.199" v="1318"/>
          <ac:spMkLst>
            <pc:docMk/>
            <pc:sldMk cId="2179651780" sldId="358"/>
            <ac:spMk id="1311" creationId="{8147201E-3233-0B6C-6B01-AECEAAED7537}"/>
          </ac:spMkLst>
        </pc:spChg>
        <pc:spChg chg="add mod">
          <ac:chgData name="Dhanushree M Y" userId="543c32cd94388fe7" providerId="LiveId" clId="{530696F2-C35A-4482-BE6F-5E79894226A1}" dt="2024-01-05T09:50:54.199" v="1318"/>
          <ac:spMkLst>
            <pc:docMk/>
            <pc:sldMk cId="2179651780" sldId="358"/>
            <ac:spMk id="1312" creationId="{A9F75D2F-355E-BF96-5F24-A4B4263DD5E1}"/>
          </ac:spMkLst>
        </pc:spChg>
        <pc:spChg chg="add mod">
          <ac:chgData name="Dhanushree M Y" userId="543c32cd94388fe7" providerId="LiveId" clId="{530696F2-C35A-4482-BE6F-5E79894226A1}" dt="2024-01-05T09:50:54.199" v="1318"/>
          <ac:spMkLst>
            <pc:docMk/>
            <pc:sldMk cId="2179651780" sldId="358"/>
            <ac:spMk id="1313" creationId="{D1D205BD-9A5E-2E05-7CA5-4A1027E6DCF8}"/>
          </ac:spMkLst>
        </pc:spChg>
        <pc:spChg chg="add mod">
          <ac:chgData name="Dhanushree M Y" userId="543c32cd94388fe7" providerId="LiveId" clId="{530696F2-C35A-4482-BE6F-5E79894226A1}" dt="2024-01-05T09:50:54.199" v="1318"/>
          <ac:spMkLst>
            <pc:docMk/>
            <pc:sldMk cId="2179651780" sldId="358"/>
            <ac:spMk id="1314" creationId="{642AAD38-FDD9-C3C4-0A10-C06813915228}"/>
          </ac:spMkLst>
        </pc:spChg>
        <pc:spChg chg="add mod">
          <ac:chgData name="Dhanushree M Y" userId="543c32cd94388fe7" providerId="LiveId" clId="{530696F2-C35A-4482-BE6F-5E79894226A1}" dt="2024-01-05T09:50:54.199" v="1318"/>
          <ac:spMkLst>
            <pc:docMk/>
            <pc:sldMk cId="2179651780" sldId="358"/>
            <ac:spMk id="1315" creationId="{1372BF2B-CCDD-AF7A-B3E9-2633E2787CC9}"/>
          </ac:spMkLst>
        </pc:spChg>
        <pc:spChg chg="add mod">
          <ac:chgData name="Dhanushree M Y" userId="543c32cd94388fe7" providerId="LiveId" clId="{530696F2-C35A-4482-BE6F-5E79894226A1}" dt="2024-01-05T09:50:54.199" v="1318"/>
          <ac:spMkLst>
            <pc:docMk/>
            <pc:sldMk cId="2179651780" sldId="358"/>
            <ac:spMk id="1316" creationId="{B34E53DF-76CF-9320-0D93-F169C084D36E}"/>
          </ac:spMkLst>
        </pc:spChg>
        <pc:spChg chg="add mod">
          <ac:chgData name="Dhanushree M Y" userId="543c32cd94388fe7" providerId="LiveId" clId="{530696F2-C35A-4482-BE6F-5E79894226A1}" dt="2024-01-05T09:50:54.199" v="1318"/>
          <ac:spMkLst>
            <pc:docMk/>
            <pc:sldMk cId="2179651780" sldId="358"/>
            <ac:spMk id="1317" creationId="{3A32785D-B159-E70C-2CC0-11ED509637E8}"/>
          </ac:spMkLst>
        </pc:spChg>
        <pc:spChg chg="add mod">
          <ac:chgData name="Dhanushree M Y" userId="543c32cd94388fe7" providerId="LiveId" clId="{530696F2-C35A-4482-BE6F-5E79894226A1}" dt="2024-01-05T09:50:54.199" v="1318"/>
          <ac:spMkLst>
            <pc:docMk/>
            <pc:sldMk cId="2179651780" sldId="358"/>
            <ac:spMk id="1318" creationId="{CD89C207-CB1E-EC98-07CF-5D6D316799F2}"/>
          </ac:spMkLst>
        </pc:spChg>
        <pc:spChg chg="add mod">
          <ac:chgData name="Dhanushree M Y" userId="543c32cd94388fe7" providerId="LiveId" clId="{530696F2-C35A-4482-BE6F-5E79894226A1}" dt="2024-01-05T09:50:54.199" v="1318"/>
          <ac:spMkLst>
            <pc:docMk/>
            <pc:sldMk cId="2179651780" sldId="358"/>
            <ac:spMk id="1319" creationId="{A787AEBB-A6C2-BDDD-118F-19B03E96A3FC}"/>
          </ac:spMkLst>
        </pc:spChg>
        <pc:spChg chg="add mod">
          <ac:chgData name="Dhanushree M Y" userId="543c32cd94388fe7" providerId="LiveId" clId="{530696F2-C35A-4482-BE6F-5E79894226A1}" dt="2024-01-05T09:50:54.199" v="1318"/>
          <ac:spMkLst>
            <pc:docMk/>
            <pc:sldMk cId="2179651780" sldId="358"/>
            <ac:spMk id="1320" creationId="{DA3A4F9F-905E-080D-617D-80F6AC96571C}"/>
          </ac:spMkLst>
        </pc:spChg>
        <pc:spChg chg="add mod">
          <ac:chgData name="Dhanushree M Y" userId="543c32cd94388fe7" providerId="LiveId" clId="{530696F2-C35A-4482-BE6F-5E79894226A1}" dt="2024-01-05T09:50:54.199" v="1318"/>
          <ac:spMkLst>
            <pc:docMk/>
            <pc:sldMk cId="2179651780" sldId="358"/>
            <ac:spMk id="1321" creationId="{CB93706C-6377-3E4B-6564-64EA233ED375}"/>
          </ac:spMkLst>
        </pc:spChg>
        <pc:spChg chg="add mod">
          <ac:chgData name="Dhanushree M Y" userId="543c32cd94388fe7" providerId="LiveId" clId="{530696F2-C35A-4482-BE6F-5E79894226A1}" dt="2024-01-05T09:50:54.199" v="1318"/>
          <ac:spMkLst>
            <pc:docMk/>
            <pc:sldMk cId="2179651780" sldId="358"/>
            <ac:spMk id="1322" creationId="{3471D8FD-0585-05CE-A8C1-E5BF898B7134}"/>
          </ac:spMkLst>
        </pc:spChg>
        <pc:spChg chg="add mod">
          <ac:chgData name="Dhanushree M Y" userId="543c32cd94388fe7" providerId="LiveId" clId="{530696F2-C35A-4482-BE6F-5E79894226A1}" dt="2024-01-05T09:50:54.199" v="1318"/>
          <ac:spMkLst>
            <pc:docMk/>
            <pc:sldMk cId="2179651780" sldId="358"/>
            <ac:spMk id="1323" creationId="{5DEBE68C-8F5F-919B-059E-61683F19B6F8}"/>
          </ac:spMkLst>
        </pc:spChg>
        <pc:spChg chg="add mod">
          <ac:chgData name="Dhanushree M Y" userId="543c32cd94388fe7" providerId="LiveId" clId="{530696F2-C35A-4482-BE6F-5E79894226A1}" dt="2024-01-05T09:50:54.199" v="1318"/>
          <ac:spMkLst>
            <pc:docMk/>
            <pc:sldMk cId="2179651780" sldId="358"/>
            <ac:spMk id="1324" creationId="{5E79EA6D-2377-04B8-EEBE-766AB39EF7FA}"/>
          </ac:spMkLst>
        </pc:spChg>
        <pc:spChg chg="add mod">
          <ac:chgData name="Dhanushree M Y" userId="543c32cd94388fe7" providerId="LiveId" clId="{530696F2-C35A-4482-BE6F-5E79894226A1}" dt="2024-01-05T09:50:54.199" v="1318"/>
          <ac:spMkLst>
            <pc:docMk/>
            <pc:sldMk cId="2179651780" sldId="358"/>
            <ac:spMk id="1325" creationId="{CB63438D-5EA6-9207-F175-0C55469A2949}"/>
          </ac:spMkLst>
        </pc:spChg>
        <pc:spChg chg="add mod">
          <ac:chgData name="Dhanushree M Y" userId="543c32cd94388fe7" providerId="LiveId" clId="{530696F2-C35A-4482-BE6F-5E79894226A1}" dt="2024-01-05T09:50:54.199" v="1318"/>
          <ac:spMkLst>
            <pc:docMk/>
            <pc:sldMk cId="2179651780" sldId="358"/>
            <ac:spMk id="1326" creationId="{BC5D42E8-F47D-057B-6410-64E9B68D61A1}"/>
          </ac:spMkLst>
        </pc:spChg>
        <pc:spChg chg="add mod">
          <ac:chgData name="Dhanushree M Y" userId="543c32cd94388fe7" providerId="LiveId" clId="{530696F2-C35A-4482-BE6F-5E79894226A1}" dt="2024-01-05T09:50:54.199" v="1318"/>
          <ac:spMkLst>
            <pc:docMk/>
            <pc:sldMk cId="2179651780" sldId="358"/>
            <ac:spMk id="1327" creationId="{A328F28A-80FC-A728-9F61-B2A26987236F}"/>
          </ac:spMkLst>
        </pc:spChg>
        <pc:spChg chg="add mod">
          <ac:chgData name="Dhanushree M Y" userId="543c32cd94388fe7" providerId="LiveId" clId="{530696F2-C35A-4482-BE6F-5E79894226A1}" dt="2024-01-05T09:50:54.199" v="1318"/>
          <ac:spMkLst>
            <pc:docMk/>
            <pc:sldMk cId="2179651780" sldId="358"/>
            <ac:spMk id="1328" creationId="{41F3F47E-E4D3-8BEC-272D-3E2BAEEDE7E2}"/>
          </ac:spMkLst>
        </pc:spChg>
        <pc:spChg chg="add mod">
          <ac:chgData name="Dhanushree M Y" userId="543c32cd94388fe7" providerId="LiveId" clId="{530696F2-C35A-4482-BE6F-5E79894226A1}" dt="2024-01-05T09:50:54.199" v="1318"/>
          <ac:spMkLst>
            <pc:docMk/>
            <pc:sldMk cId="2179651780" sldId="358"/>
            <ac:spMk id="1329" creationId="{C662263D-036C-9715-ABFE-F741C7582614}"/>
          </ac:spMkLst>
        </pc:spChg>
        <pc:spChg chg="add mod">
          <ac:chgData name="Dhanushree M Y" userId="543c32cd94388fe7" providerId="LiveId" clId="{530696F2-C35A-4482-BE6F-5E79894226A1}" dt="2024-01-05T09:50:54.199" v="1318"/>
          <ac:spMkLst>
            <pc:docMk/>
            <pc:sldMk cId="2179651780" sldId="358"/>
            <ac:spMk id="1330" creationId="{9B7485B0-57FE-597E-1C32-0EDF5CCECD8D}"/>
          </ac:spMkLst>
        </pc:spChg>
        <pc:spChg chg="add mod">
          <ac:chgData name="Dhanushree M Y" userId="543c32cd94388fe7" providerId="LiveId" clId="{530696F2-C35A-4482-BE6F-5E79894226A1}" dt="2024-01-05T09:50:54.199" v="1318"/>
          <ac:spMkLst>
            <pc:docMk/>
            <pc:sldMk cId="2179651780" sldId="358"/>
            <ac:spMk id="1331" creationId="{F42DFE36-68D3-6902-D259-16174D6172E7}"/>
          </ac:spMkLst>
        </pc:spChg>
        <pc:spChg chg="add mod">
          <ac:chgData name="Dhanushree M Y" userId="543c32cd94388fe7" providerId="LiveId" clId="{530696F2-C35A-4482-BE6F-5E79894226A1}" dt="2024-01-05T09:50:54.199" v="1318"/>
          <ac:spMkLst>
            <pc:docMk/>
            <pc:sldMk cId="2179651780" sldId="358"/>
            <ac:spMk id="1332" creationId="{4601F39A-373E-D28F-AC9A-38DD275E0106}"/>
          </ac:spMkLst>
        </pc:spChg>
        <pc:spChg chg="add mod">
          <ac:chgData name="Dhanushree M Y" userId="543c32cd94388fe7" providerId="LiveId" clId="{530696F2-C35A-4482-BE6F-5E79894226A1}" dt="2024-01-05T09:55:49.545" v="1346" actId="20577"/>
          <ac:spMkLst>
            <pc:docMk/>
            <pc:sldMk cId="2179651780" sldId="358"/>
            <ac:spMk id="1333" creationId="{24A19C0B-8DEF-A2F2-95D3-22197A1D6060}"/>
          </ac:spMkLst>
        </pc:spChg>
        <pc:spChg chg="add mod">
          <ac:chgData name="Dhanushree M Y" userId="543c32cd94388fe7" providerId="LiveId" clId="{530696F2-C35A-4482-BE6F-5E79894226A1}" dt="2024-01-05T09:56:40.317" v="1413" actId="14100"/>
          <ac:spMkLst>
            <pc:docMk/>
            <pc:sldMk cId="2179651780" sldId="358"/>
            <ac:spMk id="1334" creationId="{6656D788-8489-BCCE-860A-8B93754B97A2}"/>
          </ac:spMkLst>
        </pc:spChg>
        <pc:grpChg chg="add mod ord">
          <ac:chgData name="Dhanushree M Y" userId="543c32cd94388fe7" providerId="LiveId" clId="{530696F2-C35A-4482-BE6F-5E79894226A1}" dt="2024-01-05T09:49:52.842" v="1310" actId="1076"/>
          <ac:grpSpMkLst>
            <pc:docMk/>
            <pc:sldMk cId="2179651780" sldId="358"/>
            <ac:grpSpMk id="3" creationId="{CA42B0EB-53B3-BAB5-37D7-40CC0FD672C1}"/>
          </ac:grpSpMkLst>
        </pc:grpChg>
        <pc:grpChg chg="add mod">
          <ac:chgData name="Dhanushree M Y" userId="543c32cd94388fe7" providerId="LiveId" clId="{530696F2-C35A-4482-BE6F-5E79894226A1}" dt="2024-01-05T09:50:52.618" v="1317" actId="1076"/>
          <ac:grpSpMkLst>
            <pc:docMk/>
            <pc:sldMk cId="2179651780" sldId="358"/>
            <ac:grpSpMk id="1122" creationId="{54C9C123-12B7-4450-F19E-B91797155F34}"/>
          </ac:grpSpMkLst>
        </pc:grpChg>
        <pc:grpChg chg="add del mod">
          <ac:chgData name="Dhanushree M Y" userId="543c32cd94388fe7" providerId="LiveId" clId="{530696F2-C35A-4482-BE6F-5E79894226A1}" dt="2024-01-05T09:51:00.076" v="1320" actId="478"/>
          <ac:grpSpMkLst>
            <pc:docMk/>
            <pc:sldMk cId="2179651780" sldId="358"/>
            <ac:grpSpMk id="1276" creationId="{96F239F9-6FD0-7783-53B0-6E923A137A61}"/>
          </ac:grpSpMkLst>
        </pc:grpChg>
        <pc:picChg chg="add del">
          <ac:chgData name="Dhanushree M Y" userId="543c32cd94388fe7" providerId="LiveId" clId="{530696F2-C35A-4482-BE6F-5E79894226A1}" dt="2024-01-05T09:39:39.770" v="1272" actId="478"/>
          <ac:picMkLst>
            <pc:docMk/>
            <pc:sldMk cId="2179651780" sldId="358"/>
            <ac:picMk id="1026" creationId="{92872C81-AE85-8809-6DD5-3A2A65884481}"/>
          </ac:picMkLst>
        </pc:picChg>
        <pc:cxnChg chg="add del mod">
          <ac:chgData name="Dhanushree M Y" userId="543c32cd94388fe7" providerId="LiveId" clId="{530696F2-C35A-4482-BE6F-5E79894226A1}" dt="2024-01-05T09:47:40.438" v="1290" actId="478"/>
          <ac:cxnSpMkLst>
            <pc:docMk/>
            <pc:sldMk cId="2179651780" sldId="358"/>
            <ac:cxnSpMk id="1117" creationId="{8938271C-7C13-02ED-F762-A98283260797}"/>
          </ac:cxnSpMkLst>
        </pc:cxnChg>
      </pc:sldChg>
      <pc:sldChg chg="addSp delSp modSp new del mod">
        <pc:chgData name="Dhanushree M Y" userId="543c32cd94388fe7" providerId="LiveId" clId="{530696F2-C35A-4482-BE6F-5E79894226A1}" dt="2024-01-05T10:12:35.003" v="1587" actId="47"/>
        <pc:sldMkLst>
          <pc:docMk/>
          <pc:sldMk cId="2408231430" sldId="358"/>
        </pc:sldMkLst>
        <pc:spChg chg="del">
          <ac:chgData name="Dhanushree M Y" userId="543c32cd94388fe7" providerId="LiveId" clId="{530696F2-C35A-4482-BE6F-5E79894226A1}" dt="2024-01-05T10:09:12.890" v="1464" actId="478"/>
          <ac:spMkLst>
            <pc:docMk/>
            <pc:sldMk cId="2408231430" sldId="358"/>
            <ac:spMk id="2" creationId="{EE0F47BD-2D85-3982-E868-D10482848948}"/>
          </ac:spMkLst>
        </pc:spChg>
        <pc:spChg chg="mod">
          <ac:chgData name="Dhanushree M Y" userId="543c32cd94388fe7" providerId="LiveId" clId="{530696F2-C35A-4482-BE6F-5E79894226A1}" dt="2024-01-05T10:09:09.601" v="1463"/>
          <ac:spMkLst>
            <pc:docMk/>
            <pc:sldMk cId="2408231430" sldId="358"/>
            <ac:spMk id="4" creationId="{198B49B6-1DF8-D0FA-36B5-422A03C31F73}"/>
          </ac:spMkLst>
        </pc:spChg>
        <pc:spChg chg="mod">
          <ac:chgData name="Dhanushree M Y" userId="543c32cd94388fe7" providerId="LiveId" clId="{530696F2-C35A-4482-BE6F-5E79894226A1}" dt="2024-01-05T10:09:09.601" v="1463"/>
          <ac:spMkLst>
            <pc:docMk/>
            <pc:sldMk cId="2408231430" sldId="358"/>
            <ac:spMk id="5" creationId="{CEE9FCCB-D250-9A14-8724-188297367B62}"/>
          </ac:spMkLst>
        </pc:spChg>
        <pc:spChg chg="mod">
          <ac:chgData name="Dhanushree M Y" userId="543c32cd94388fe7" providerId="LiveId" clId="{530696F2-C35A-4482-BE6F-5E79894226A1}" dt="2024-01-05T10:09:09.601" v="1463"/>
          <ac:spMkLst>
            <pc:docMk/>
            <pc:sldMk cId="2408231430" sldId="358"/>
            <ac:spMk id="6" creationId="{4664D435-AB0E-E453-668D-605E1DFB7BB1}"/>
          </ac:spMkLst>
        </pc:spChg>
        <pc:spChg chg="mod">
          <ac:chgData name="Dhanushree M Y" userId="543c32cd94388fe7" providerId="LiveId" clId="{530696F2-C35A-4482-BE6F-5E79894226A1}" dt="2024-01-05T10:09:09.601" v="1463"/>
          <ac:spMkLst>
            <pc:docMk/>
            <pc:sldMk cId="2408231430" sldId="358"/>
            <ac:spMk id="7" creationId="{1E625049-F3C0-EAE4-028E-CDF0B8796021}"/>
          </ac:spMkLst>
        </pc:spChg>
        <pc:spChg chg="mod">
          <ac:chgData name="Dhanushree M Y" userId="543c32cd94388fe7" providerId="LiveId" clId="{530696F2-C35A-4482-BE6F-5E79894226A1}" dt="2024-01-05T10:09:09.601" v="1463"/>
          <ac:spMkLst>
            <pc:docMk/>
            <pc:sldMk cId="2408231430" sldId="358"/>
            <ac:spMk id="8" creationId="{16D30607-366C-9F08-9974-625FD5E08A6B}"/>
          </ac:spMkLst>
        </pc:spChg>
        <pc:spChg chg="mod">
          <ac:chgData name="Dhanushree M Y" userId="543c32cd94388fe7" providerId="LiveId" clId="{530696F2-C35A-4482-BE6F-5E79894226A1}" dt="2024-01-05T10:09:09.601" v="1463"/>
          <ac:spMkLst>
            <pc:docMk/>
            <pc:sldMk cId="2408231430" sldId="358"/>
            <ac:spMk id="9" creationId="{E852D1FB-EA80-F2B9-DE2B-91983476109D}"/>
          </ac:spMkLst>
        </pc:spChg>
        <pc:spChg chg="mod">
          <ac:chgData name="Dhanushree M Y" userId="543c32cd94388fe7" providerId="LiveId" clId="{530696F2-C35A-4482-BE6F-5E79894226A1}" dt="2024-01-05T10:09:09.601" v="1463"/>
          <ac:spMkLst>
            <pc:docMk/>
            <pc:sldMk cId="2408231430" sldId="358"/>
            <ac:spMk id="10" creationId="{73EE9BE0-802D-825A-769C-6B729D947652}"/>
          </ac:spMkLst>
        </pc:spChg>
        <pc:spChg chg="mod">
          <ac:chgData name="Dhanushree M Y" userId="543c32cd94388fe7" providerId="LiveId" clId="{530696F2-C35A-4482-BE6F-5E79894226A1}" dt="2024-01-05T10:09:09.601" v="1463"/>
          <ac:spMkLst>
            <pc:docMk/>
            <pc:sldMk cId="2408231430" sldId="358"/>
            <ac:spMk id="11" creationId="{E0ED1366-E9E6-C910-9927-BAF4ACEA31FA}"/>
          </ac:spMkLst>
        </pc:spChg>
        <pc:spChg chg="mod">
          <ac:chgData name="Dhanushree M Y" userId="543c32cd94388fe7" providerId="LiveId" clId="{530696F2-C35A-4482-BE6F-5E79894226A1}" dt="2024-01-05T10:09:09.601" v="1463"/>
          <ac:spMkLst>
            <pc:docMk/>
            <pc:sldMk cId="2408231430" sldId="358"/>
            <ac:spMk id="12" creationId="{32BCAB89-E846-74E5-0F7A-CAEDF2B7D7D5}"/>
          </ac:spMkLst>
        </pc:spChg>
        <pc:spChg chg="mod">
          <ac:chgData name="Dhanushree M Y" userId="543c32cd94388fe7" providerId="LiveId" clId="{530696F2-C35A-4482-BE6F-5E79894226A1}" dt="2024-01-05T10:09:09.601" v="1463"/>
          <ac:spMkLst>
            <pc:docMk/>
            <pc:sldMk cId="2408231430" sldId="358"/>
            <ac:spMk id="13" creationId="{3E2F9AFC-CF0F-14E5-929C-E80381124D61}"/>
          </ac:spMkLst>
        </pc:spChg>
        <pc:spChg chg="mod">
          <ac:chgData name="Dhanushree M Y" userId="543c32cd94388fe7" providerId="LiveId" clId="{530696F2-C35A-4482-BE6F-5E79894226A1}" dt="2024-01-05T10:09:09.601" v="1463"/>
          <ac:spMkLst>
            <pc:docMk/>
            <pc:sldMk cId="2408231430" sldId="358"/>
            <ac:spMk id="14" creationId="{C36E1896-4A61-7648-3793-1E0FB2962490}"/>
          </ac:spMkLst>
        </pc:spChg>
        <pc:spChg chg="mod">
          <ac:chgData name="Dhanushree M Y" userId="543c32cd94388fe7" providerId="LiveId" clId="{530696F2-C35A-4482-BE6F-5E79894226A1}" dt="2024-01-05T10:09:09.601" v="1463"/>
          <ac:spMkLst>
            <pc:docMk/>
            <pc:sldMk cId="2408231430" sldId="358"/>
            <ac:spMk id="15" creationId="{D3E39F1E-8A1E-CBBA-5478-3606D51ED9FB}"/>
          </ac:spMkLst>
        </pc:spChg>
        <pc:spChg chg="mod">
          <ac:chgData name="Dhanushree M Y" userId="543c32cd94388fe7" providerId="LiveId" clId="{530696F2-C35A-4482-BE6F-5E79894226A1}" dt="2024-01-05T10:09:09.601" v="1463"/>
          <ac:spMkLst>
            <pc:docMk/>
            <pc:sldMk cId="2408231430" sldId="358"/>
            <ac:spMk id="16" creationId="{2EA0FA83-F65E-6D96-6113-CECA2D96D930}"/>
          </ac:spMkLst>
        </pc:spChg>
        <pc:spChg chg="mod">
          <ac:chgData name="Dhanushree M Y" userId="543c32cd94388fe7" providerId="LiveId" clId="{530696F2-C35A-4482-BE6F-5E79894226A1}" dt="2024-01-05T10:09:09.601" v="1463"/>
          <ac:spMkLst>
            <pc:docMk/>
            <pc:sldMk cId="2408231430" sldId="358"/>
            <ac:spMk id="17" creationId="{3317E9D0-6EA1-0991-95C6-B020D4ECE268}"/>
          </ac:spMkLst>
        </pc:spChg>
        <pc:spChg chg="mod">
          <ac:chgData name="Dhanushree M Y" userId="543c32cd94388fe7" providerId="LiveId" clId="{530696F2-C35A-4482-BE6F-5E79894226A1}" dt="2024-01-05T10:09:09.601" v="1463"/>
          <ac:spMkLst>
            <pc:docMk/>
            <pc:sldMk cId="2408231430" sldId="358"/>
            <ac:spMk id="18" creationId="{C5BA7006-9B28-38D9-C304-FC6DD77534EA}"/>
          </ac:spMkLst>
        </pc:spChg>
        <pc:spChg chg="mod">
          <ac:chgData name="Dhanushree M Y" userId="543c32cd94388fe7" providerId="LiveId" clId="{530696F2-C35A-4482-BE6F-5E79894226A1}" dt="2024-01-05T10:09:09.601" v="1463"/>
          <ac:spMkLst>
            <pc:docMk/>
            <pc:sldMk cId="2408231430" sldId="358"/>
            <ac:spMk id="19" creationId="{D112BF8B-AF86-50F0-C0A6-3FC6E8848C56}"/>
          </ac:spMkLst>
        </pc:spChg>
        <pc:spChg chg="mod">
          <ac:chgData name="Dhanushree M Y" userId="543c32cd94388fe7" providerId="LiveId" clId="{530696F2-C35A-4482-BE6F-5E79894226A1}" dt="2024-01-05T10:09:09.601" v="1463"/>
          <ac:spMkLst>
            <pc:docMk/>
            <pc:sldMk cId="2408231430" sldId="358"/>
            <ac:spMk id="20" creationId="{4561AAED-58CF-727F-7844-C7617B4BB2B6}"/>
          </ac:spMkLst>
        </pc:spChg>
        <pc:spChg chg="mod">
          <ac:chgData name="Dhanushree M Y" userId="543c32cd94388fe7" providerId="LiveId" clId="{530696F2-C35A-4482-BE6F-5E79894226A1}" dt="2024-01-05T10:09:09.601" v="1463"/>
          <ac:spMkLst>
            <pc:docMk/>
            <pc:sldMk cId="2408231430" sldId="358"/>
            <ac:spMk id="21" creationId="{7F80BAD3-6E40-DA5A-4966-65D88600EC8F}"/>
          </ac:spMkLst>
        </pc:spChg>
        <pc:spChg chg="mod">
          <ac:chgData name="Dhanushree M Y" userId="543c32cd94388fe7" providerId="LiveId" clId="{530696F2-C35A-4482-BE6F-5E79894226A1}" dt="2024-01-05T10:09:09.601" v="1463"/>
          <ac:spMkLst>
            <pc:docMk/>
            <pc:sldMk cId="2408231430" sldId="358"/>
            <ac:spMk id="22" creationId="{2A9097CC-3D9B-932C-FCBD-5832403920CE}"/>
          </ac:spMkLst>
        </pc:spChg>
        <pc:spChg chg="mod">
          <ac:chgData name="Dhanushree M Y" userId="543c32cd94388fe7" providerId="LiveId" clId="{530696F2-C35A-4482-BE6F-5E79894226A1}" dt="2024-01-05T10:09:09.601" v="1463"/>
          <ac:spMkLst>
            <pc:docMk/>
            <pc:sldMk cId="2408231430" sldId="358"/>
            <ac:spMk id="23" creationId="{140B71F9-46DC-77F3-A959-3FC702072A49}"/>
          </ac:spMkLst>
        </pc:spChg>
        <pc:spChg chg="mod">
          <ac:chgData name="Dhanushree M Y" userId="543c32cd94388fe7" providerId="LiveId" clId="{530696F2-C35A-4482-BE6F-5E79894226A1}" dt="2024-01-05T10:09:09.601" v="1463"/>
          <ac:spMkLst>
            <pc:docMk/>
            <pc:sldMk cId="2408231430" sldId="358"/>
            <ac:spMk id="24" creationId="{D5C8CF42-7A50-92E7-0BF2-B5F06E4EA204}"/>
          </ac:spMkLst>
        </pc:spChg>
        <pc:spChg chg="mod">
          <ac:chgData name="Dhanushree M Y" userId="543c32cd94388fe7" providerId="LiveId" clId="{530696F2-C35A-4482-BE6F-5E79894226A1}" dt="2024-01-05T10:09:09.601" v="1463"/>
          <ac:spMkLst>
            <pc:docMk/>
            <pc:sldMk cId="2408231430" sldId="358"/>
            <ac:spMk id="25" creationId="{332F19E4-E588-A73D-9D02-F7E06655FEB3}"/>
          </ac:spMkLst>
        </pc:spChg>
        <pc:spChg chg="mod">
          <ac:chgData name="Dhanushree M Y" userId="543c32cd94388fe7" providerId="LiveId" clId="{530696F2-C35A-4482-BE6F-5E79894226A1}" dt="2024-01-05T10:09:09.601" v="1463"/>
          <ac:spMkLst>
            <pc:docMk/>
            <pc:sldMk cId="2408231430" sldId="358"/>
            <ac:spMk id="26" creationId="{36D17D01-2187-97FF-D972-CBBA335D9C3E}"/>
          </ac:spMkLst>
        </pc:spChg>
        <pc:spChg chg="mod">
          <ac:chgData name="Dhanushree M Y" userId="543c32cd94388fe7" providerId="LiveId" clId="{530696F2-C35A-4482-BE6F-5E79894226A1}" dt="2024-01-05T10:09:09.601" v="1463"/>
          <ac:spMkLst>
            <pc:docMk/>
            <pc:sldMk cId="2408231430" sldId="358"/>
            <ac:spMk id="27" creationId="{A8F05C77-29EB-9F1B-BE09-79036BE2E630}"/>
          </ac:spMkLst>
        </pc:spChg>
        <pc:spChg chg="mod">
          <ac:chgData name="Dhanushree M Y" userId="543c32cd94388fe7" providerId="LiveId" clId="{530696F2-C35A-4482-BE6F-5E79894226A1}" dt="2024-01-05T10:09:09.601" v="1463"/>
          <ac:spMkLst>
            <pc:docMk/>
            <pc:sldMk cId="2408231430" sldId="358"/>
            <ac:spMk id="28" creationId="{BF03CE9F-8569-2C5D-0F54-4D2D46154BC0}"/>
          </ac:spMkLst>
        </pc:spChg>
        <pc:spChg chg="mod">
          <ac:chgData name="Dhanushree M Y" userId="543c32cd94388fe7" providerId="LiveId" clId="{530696F2-C35A-4482-BE6F-5E79894226A1}" dt="2024-01-05T10:09:09.601" v="1463"/>
          <ac:spMkLst>
            <pc:docMk/>
            <pc:sldMk cId="2408231430" sldId="358"/>
            <ac:spMk id="29" creationId="{3B34C617-7FA4-D9E7-FA25-5EFC1C150BC8}"/>
          </ac:spMkLst>
        </pc:spChg>
        <pc:spChg chg="mod">
          <ac:chgData name="Dhanushree M Y" userId="543c32cd94388fe7" providerId="LiveId" clId="{530696F2-C35A-4482-BE6F-5E79894226A1}" dt="2024-01-05T10:09:09.601" v="1463"/>
          <ac:spMkLst>
            <pc:docMk/>
            <pc:sldMk cId="2408231430" sldId="358"/>
            <ac:spMk id="30" creationId="{87DC657E-91B3-E460-E03F-16DA187FEC01}"/>
          </ac:spMkLst>
        </pc:spChg>
        <pc:spChg chg="mod">
          <ac:chgData name="Dhanushree M Y" userId="543c32cd94388fe7" providerId="LiveId" clId="{530696F2-C35A-4482-BE6F-5E79894226A1}" dt="2024-01-05T10:09:09.601" v="1463"/>
          <ac:spMkLst>
            <pc:docMk/>
            <pc:sldMk cId="2408231430" sldId="358"/>
            <ac:spMk id="31" creationId="{BB957AB2-775C-16FD-A25C-A428BBC3664F}"/>
          </ac:spMkLst>
        </pc:spChg>
        <pc:spChg chg="mod">
          <ac:chgData name="Dhanushree M Y" userId="543c32cd94388fe7" providerId="LiveId" clId="{530696F2-C35A-4482-BE6F-5E79894226A1}" dt="2024-01-05T10:09:09.601" v="1463"/>
          <ac:spMkLst>
            <pc:docMk/>
            <pc:sldMk cId="2408231430" sldId="358"/>
            <ac:spMk id="32" creationId="{3D32636E-42E3-59CA-ED4D-926DBEBC53A0}"/>
          </ac:spMkLst>
        </pc:spChg>
        <pc:spChg chg="mod">
          <ac:chgData name="Dhanushree M Y" userId="543c32cd94388fe7" providerId="LiveId" clId="{530696F2-C35A-4482-BE6F-5E79894226A1}" dt="2024-01-05T10:09:09.601" v="1463"/>
          <ac:spMkLst>
            <pc:docMk/>
            <pc:sldMk cId="2408231430" sldId="358"/>
            <ac:spMk id="33" creationId="{8502EE90-E557-6A2B-6988-1FEF72942581}"/>
          </ac:spMkLst>
        </pc:spChg>
        <pc:spChg chg="mod">
          <ac:chgData name="Dhanushree M Y" userId="543c32cd94388fe7" providerId="LiveId" clId="{530696F2-C35A-4482-BE6F-5E79894226A1}" dt="2024-01-05T10:09:09.601" v="1463"/>
          <ac:spMkLst>
            <pc:docMk/>
            <pc:sldMk cId="2408231430" sldId="358"/>
            <ac:spMk id="34" creationId="{DB2DFFEE-603B-AD75-2E4A-06503D100CAF}"/>
          </ac:spMkLst>
        </pc:spChg>
        <pc:spChg chg="mod">
          <ac:chgData name="Dhanushree M Y" userId="543c32cd94388fe7" providerId="LiveId" clId="{530696F2-C35A-4482-BE6F-5E79894226A1}" dt="2024-01-05T10:09:09.601" v="1463"/>
          <ac:spMkLst>
            <pc:docMk/>
            <pc:sldMk cId="2408231430" sldId="358"/>
            <ac:spMk id="35" creationId="{78ED5E39-C3C4-4330-452E-0F4D8FF99A5C}"/>
          </ac:spMkLst>
        </pc:spChg>
        <pc:spChg chg="mod">
          <ac:chgData name="Dhanushree M Y" userId="543c32cd94388fe7" providerId="LiveId" clId="{530696F2-C35A-4482-BE6F-5E79894226A1}" dt="2024-01-05T10:09:09.601" v="1463"/>
          <ac:spMkLst>
            <pc:docMk/>
            <pc:sldMk cId="2408231430" sldId="358"/>
            <ac:spMk id="36" creationId="{FE1AC19C-9AFD-0F4F-F300-91D6750149F6}"/>
          </ac:spMkLst>
        </pc:spChg>
        <pc:spChg chg="mod">
          <ac:chgData name="Dhanushree M Y" userId="543c32cd94388fe7" providerId="LiveId" clId="{530696F2-C35A-4482-BE6F-5E79894226A1}" dt="2024-01-05T10:09:09.601" v="1463"/>
          <ac:spMkLst>
            <pc:docMk/>
            <pc:sldMk cId="2408231430" sldId="358"/>
            <ac:spMk id="37" creationId="{784FB710-0CD2-B05B-9F0C-13257AB3B22B}"/>
          </ac:spMkLst>
        </pc:spChg>
        <pc:spChg chg="mod">
          <ac:chgData name="Dhanushree M Y" userId="543c32cd94388fe7" providerId="LiveId" clId="{530696F2-C35A-4482-BE6F-5E79894226A1}" dt="2024-01-05T10:09:09.601" v="1463"/>
          <ac:spMkLst>
            <pc:docMk/>
            <pc:sldMk cId="2408231430" sldId="358"/>
            <ac:spMk id="38" creationId="{0E154FF9-991F-A03F-CE31-1664C75B5576}"/>
          </ac:spMkLst>
        </pc:spChg>
        <pc:spChg chg="mod">
          <ac:chgData name="Dhanushree M Y" userId="543c32cd94388fe7" providerId="LiveId" clId="{530696F2-C35A-4482-BE6F-5E79894226A1}" dt="2024-01-05T10:09:09.601" v="1463"/>
          <ac:spMkLst>
            <pc:docMk/>
            <pc:sldMk cId="2408231430" sldId="358"/>
            <ac:spMk id="39" creationId="{AC9426F4-8EF7-EDF8-77BB-F25B4392373F}"/>
          </ac:spMkLst>
        </pc:spChg>
        <pc:spChg chg="mod">
          <ac:chgData name="Dhanushree M Y" userId="543c32cd94388fe7" providerId="LiveId" clId="{530696F2-C35A-4482-BE6F-5E79894226A1}" dt="2024-01-05T10:09:09.601" v="1463"/>
          <ac:spMkLst>
            <pc:docMk/>
            <pc:sldMk cId="2408231430" sldId="358"/>
            <ac:spMk id="40" creationId="{F927275C-6EBF-9991-8288-1AB40984E281}"/>
          </ac:spMkLst>
        </pc:spChg>
        <pc:spChg chg="mod">
          <ac:chgData name="Dhanushree M Y" userId="543c32cd94388fe7" providerId="LiveId" clId="{530696F2-C35A-4482-BE6F-5E79894226A1}" dt="2024-01-05T10:09:09.601" v="1463"/>
          <ac:spMkLst>
            <pc:docMk/>
            <pc:sldMk cId="2408231430" sldId="358"/>
            <ac:spMk id="41" creationId="{4C4E1679-0425-AB19-6EE6-8F03956B6856}"/>
          </ac:spMkLst>
        </pc:spChg>
        <pc:spChg chg="mod">
          <ac:chgData name="Dhanushree M Y" userId="543c32cd94388fe7" providerId="LiveId" clId="{530696F2-C35A-4482-BE6F-5E79894226A1}" dt="2024-01-05T10:09:09.601" v="1463"/>
          <ac:spMkLst>
            <pc:docMk/>
            <pc:sldMk cId="2408231430" sldId="358"/>
            <ac:spMk id="42" creationId="{3B74C88A-52E5-5873-347B-DAA86F87D002}"/>
          </ac:spMkLst>
        </pc:spChg>
        <pc:spChg chg="mod">
          <ac:chgData name="Dhanushree M Y" userId="543c32cd94388fe7" providerId="LiveId" clId="{530696F2-C35A-4482-BE6F-5E79894226A1}" dt="2024-01-05T10:09:09.601" v="1463"/>
          <ac:spMkLst>
            <pc:docMk/>
            <pc:sldMk cId="2408231430" sldId="358"/>
            <ac:spMk id="43" creationId="{6CCB6891-645C-FAB2-09FE-6217818B3A37}"/>
          </ac:spMkLst>
        </pc:spChg>
        <pc:spChg chg="mod">
          <ac:chgData name="Dhanushree M Y" userId="543c32cd94388fe7" providerId="LiveId" clId="{530696F2-C35A-4482-BE6F-5E79894226A1}" dt="2024-01-05T10:09:09.601" v="1463"/>
          <ac:spMkLst>
            <pc:docMk/>
            <pc:sldMk cId="2408231430" sldId="358"/>
            <ac:spMk id="44" creationId="{CCBC4054-D18D-BDE2-7637-D583803AEDED}"/>
          </ac:spMkLst>
        </pc:spChg>
        <pc:spChg chg="mod">
          <ac:chgData name="Dhanushree M Y" userId="543c32cd94388fe7" providerId="LiveId" clId="{530696F2-C35A-4482-BE6F-5E79894226A1}" dt="2024-01-05T10:09:09.601" v="1463"/>
          <ac:spMkLst>
            <pc:docMk/>
            <pc:sldMk cId="2408231430" sldId="358"/>
            <ac:spMk id="45" creationId="{606B4263-33AB-2CBD-5EBA-E40653DE9D6F}"/>
          </ac:spMkLst>
        </pc:spChg>
        <pc:spChg chg="mod">
          <ac:chgData name="Dhanushree M Y" userId="543c32cd94388fe7" providerId="LiveId" clId="{530696F2-C35A-4482-BE6F-5E79894226A1}" dt="2024-01-05T10:09:09.601" v="1463"/>
          <ac:spMkLst>
            <pc:docMk/>
            <pc:sldMk cId="2408231430" sldId="358"/>
            <ac:spMk id="46" creationId="{F30B9FD9-0CF2-9737-ABEF-2BC795E91D3B}"/>
          </ac:spMkLst>
        </pc:spChg>
        <pc:spChg chg="mod">
          <ac:chgData name="Dhanushree M Y" userId="543c32cd94388fe7" providerId="LiveId" clId="{530696F2-C35A-4482-BE6F-5E79894226A1}" dt="2024-01-05T10:09:09.601" v="1463"/>
          <ac:spMkLst>
            <pc:docMk/>
            <pc:sldMk cId="2408231430" sldId="358"/>
            <ac:spMk id="47" creationId="{8C38119C-051A-5384-A1C7-7E732C7A5612}"/>
          </ac:spMkLst>
        </pc:spChg>
        <pc:spChg chg="mod">
          <ac:chgData name="Dhanushree M Y" userId="543c32cd94388fe7" providerId="LiveId" clId="{530696F2-C35A-4482-BE6F-5E79894226A1}" dt="2024-01-05T10:09:09.601" v="1463"/>
          <ac:spMkLst>
            <pc:docMk/>
            <pc:sldMk cId="2408231430" sldId="358"/>
            <ac:spMk id="48" creationId="{17E86F22-8F75-F93A-A383-3E7F8FA5DA2A}"/>
          </ac:spMkLst>
        </pc:spChg>
        <pc:spChg chg="mod">
          <ac:chgData name="Dhanushree M Y" userId="543c32cd94388fe7" providerId="LiveId" clId="{530696F2-C35A-4482-BE6F-5E79894226A1}" dt="2024-01-05T10:09:09.601" v="1463"/>
          <ac:spMkLst>
            <pc:docMk/>
            <pc:sldMk cId="2408231430" sldId="358"/>
            <ac:spMk id="49" creationId="{5208BAB5-4B60-3D03-9639-9A2ECD3268BD}"/>
          </ac:spMkLst>
        </pc:spChg>
        <pc:spChg chg="mod">
          <ac:chgData name="Dhanushree M Y" userId="543c32cd94388fe7" providerId="LiveId" clId="{530696F2-C35A-4482-BE6F-5E79894226A1}" dt="2024-01-05T10:09:09.601" v="1463"/>
          <ac:spMkLst>
            <pc:docMk/>
            <pc:sldMk cId="2408231430" sldId="358"/>
            <ac:spMk id="50" creationId="{C9BD9D0A-00A2-1355-9DC8-0548D4FAC2A1}"/>
          </ac:spMkLst>
        </pc:spChg>
        <pc:spChg chg="mod">
          <ac:chgData name="Dhanushree M Y" userId="543c32cd94388fe7" providerId="LiveId" clId="{530696F2-C35A-4482-BE6F-5E79894226A1}" dt="2024-01-05T10:09:09.601" v="1463"/>
          <ac:spMkLst>
            <pc:docMk/>
            <pc:sldMk cId="2408231430" sldId="358"/>
            <ac:spMk id="51" creationId="{A314D35F-FF4D-C07E-3B18-C57DE49A5A38}"/>
          </ac:spMkLst>
        </pc:spChg>
        <pc:spChg chg="mod">
          <ac:chgData name="Dhanushree M Y" userId="543c32cd94388fe7" providerId="LiveId" clId="{530696F2-C35A-4482-BE6F-5E79894226A1}" dt="2024-01-05T10:09:09.601" v="1463"/>
          <ac:spMkLst>
            <pc:docMk/>
            <pc:sldMk cId="2408231430" sldId="358"/>
            <ac:spMk id="52" creationId="{18B954A6-A23D-480A-2B8E-5813F890D970}"/>
          </ac:spMkLst>
        </pc:spChg>
        <pc:spChg chg="mod">
          <ac:chgData name="Dhanushree M Y" userId="543c32cd94388fe7" providerId="LiveId" clId="{530696F2-C35A-4482-BE6F-5E79894226A1}" dt="2024-01-05T10:09:09.601" v="1463"/>
          <ac:spMkLst>
            <pc:docMk/>
            <pc:sldMk cId="2408231430" sldId="358"/>
            <ac:spMk id="53" creationId="{50F20097-5297-4F3A-069B-2A52796036CC}"/>
          </ac:spMkLst>
        </pc:spChg>
        <pc:spChg chg="mod">
          <ac:chgData name="Dhanushree M Y" userId="543c32cd94388fe7" providerId="LiveId" clId="{530696F2-C35A-4482-BE6F-5E79894226A1}" dt="2024-01-05T10:09:09.601" v="1463"/>
          <ac:spMkLst>
            <pc:docMk/>
            <pc:sldMk cId="2408231430" sldId="358"/>
            <ac:spMk id="54" creationId="{1F64546D-E865-D725-2D44-328C852BD6ED}"/>
          </ac:spMkLst>
        </pc:spChg>
        <pc:spChg chg="mod">
          <ac:chgData name="Dhanushree M Y" userId="543c32cd94388fe7" providerId="LiveId" clId="{530696F2-C35A-4482-BE6F-5E79894226A1}" dt="2024-01-05T10:09:09.601" v="1463"/>
          <ac:spMkLst>
            <pc:docMk/>
            <pc:sldMk cId="2408231430" sldId="358"/>
            <ac:spMk id="55" creationId="{143A190B-9FAC-C9BB-8002-340EBB3C8593}"/>
          </ac:spMkLst>
        </pc:spChg>
        <pc:spChg chg="mod">
          <ac:chgData name="Dhanushree M Y" userId="543c32cd94388fe7" providerId="LiveId" clId="{530696F2-C35A-4482-BE6F-5E79894226A1}" dt="2024-01-05T10:09:09.601" v="1463"/>
          <ac:spMkLst>
            <pc:docMk/>
            <pc:sldMk cId="2408231430" sldId="358"/>
            <ac:spMk id="56" creationId="{BFFD942B-61CD-416E-E4E1-F88F31D08002}"/>
          </ac:spMkLst>
        </pc:spChg>
        <pc:spChg chg="mod">
          <ac:chgData name="Dhanushree M Y" userId="543c32cd94388fe7" providerId="LiveId" clId="{530696F2-C35A-4482-BE6F-5E79894226A1}" dt="2024-01-05T10:09:09.601" v="1463"/>
          <ac:spMkLst>
            <pc:docMk/>
            <pc:sldMk cId="2408231430" sldId="358"/>
            <ac:spMk id="57" creationId="{CF7009D4-8F3B-1B2C-4DA3-989DAEF435A0}"/>
          </ac:spMkLst>
        </pc:spChg>
        <pc:spChg chg="mod">
          <ac:chgData name="Dhanushree M Y" userId="543c32cd94388fe7" providerId="LiveId" clId="{530696F2-C35A-4482-BE6F-5E79894226A1}" dt="2024-01-05T10:09:09.601" v="1463"/>
          <ac:spMkLst>
            <pc:docMk/>
            <pc:sldMk cId="2408231430" sldId="358"/>
            <ac:spMk id="58" creationId="{22E0F110-0E31-0D34-E314-41715798C678}"/>
          </ac:spMkLst>
        </pc:spChg>
        <pc:spChg chg="mod">
          <ac:chgData name="Dhanushree M Y" userId="543c32cd94388fe7" providerId="LiveId" clId="{530696F2-C35A-4482-BE6F-5E79894226A1}" dt="2024-01-05T10:09:09.601" v="1463"/>
          <ac:spMkLst>
            <pc:docMk/>
            <pc:sldMk cId="2408231430" sldId="358"/>
            <ac:spMk id="59" creationId="{FB1A8A03-237D-3320-CF38-12A50A79600E}"/>
          </ac:spMkLst>
        </pc:spChg>
        <pc:spChg chg="mod">
          <ac:chgData name="Dhanushree M Y" userId="543c32cd94388fe7" providerId="LiveId" clId="{530696F2-C35A-4482-BE6F-5E79894226A1}" dt="2024-01-05T10:09:09.601" v="1463"/>
          <ac:spMkLst>
            <pc:docMk/>
            <pc:sldMk cId="2408231430" sldId="358"/>
            <ac:spMk id="60" creationId="{1EE1B6A5-835C-4A3B-1D3D-70BD4ED40B3D}"/>
          </ac:spMkLst>
        </pc:spChg>
        <pc:spChg chg="mod">
          <ac:chgData name="Dhanushree M Y" userId="543c32cd94388fe7" providerId="LiveId" clId="{530696F2-C35A-4482-BE6F-5E79894226A1}" dt="2024-01-05T10:09:09.601" v="1463"/>
          <ac:spMkLst>
            <pc:docMk/>
            <pc:sldMk cId="2408231430" sldId="358"/>
            <ac:spMk id="61" creationId="{95EEC56C-5041-67DB-B926-E1165BAE9EC3}"/>
          </ac:spMkLst>
        </pc:spChg>
        <pc:spChg chg="mod">
          <ac:chgData name="Dhanushree M Y" userId="543c32cd94388fe7" providerId="LiveId" clId="{530696F2-C35A-4482-BE6F-5E79894226A1}" dt="2024-01-05T10:09:09.601" v="1463"/>
          <ac:spMkLst>
            <pc:docMk/>
            <pc:sldMk cId="2408231430" sldId="358"/>
            <ac:spMk id="62" creationId="{27F9F93E-B465-CEED-69A8-61709E75B5FE}"/>
          </ac:spMkLst>
        </pc:spChg>
        <pc:spChg chg="mod">
          <ac:chgData name="Dhanushree M Y" userId="543c32cd94388fe7" providerId="LiveId" clId="{530696F2-C35A-4482-BE6F-5E79894226A1}" dt="2024-01-05T10:09:09.601" v="1463"/>
          <ac:spMkLst>
            <pc:docMk/>
            <pc:sldMk cId="2408231430" sldId="358"/>
            <ac:spMk id="63" creationId="{038F0B69-F314-AF2F-AF53-9D10B6EA5C37}"/>
          </ac:spMkLst>
        </pc:spChg>
        <pc:spChg chg="mod">
          <ac:chgData name="Dhanushree M Y" userId="543c32cd94388fe7" providerId="LiveId" clId="{530696F2-C35A-4482-BE6F-5E79894226A1}" dt="2024-01-05T10:09:09.601" v="1463"/>
          <ac:spMkLst>
            <pc:docMk/>
            <pc:sldMk cId="2408231430" sldId="358"/>
            <ac:spMk id="64" creationId="{C48C89BF-DB4D-E3FF-9A80-FBF28A6466A4}"/>
          </ac:spMkLst>
        </pc:spChg>
        <pc:spChg chg="mod">
          <ac:chgData name="Dhanushree M Y" userId="543c32cd94388fe7" providerId="LiveId" clId="{530696F2-C35A-4482-BE6F-5E79894226A1}" dt="2024-01-05T10:09:09.601" v="1463"/>
          <ac:spMkLst>
            <pc:docMk/>
            <pc:sldMk cId="2408231430" sldId="358"/>
            <ac:spMk id="65" creationId="{1BAC2049-9A72-2CB3-94E7-259CE7543AB9}"/>
          </ac:spMkLst>
        </pc:spChg>
        <pc:spChg chg="mod">
          <ac:chgData name="Dhanushree M Y" userId="543c32cd94388fe7" providerId="LiveId" clId="{530696F2-C35A-4482-BE6F-5E79894226A1}" dt="2024-01-05T10:09:09.601" v="1463"/>
          <ac:spMkLst>
            <pc:docMk/>
            <pc:sldMk cId="2408231430" sldId="358"/>
            <ac:spMk id="66" creationId="{5D9CCE6D-3BD2-9BD7-B660-EEC9B218BCCE}"/>
          </ac:spMkLst>
        </pc:spChg>
        <pc:spChg chg="mod">
          <ac:chgData name="Dhanushree M Y" userId="543c32cd94388fe7" providerId="LiveId" clId="{530696F2-C35A-4482-BE6F-5E79894226A1}" dt="2024-01-05T10:09:09.601" v="1463"/>
          <ac:spMkLst>
            <pc:docMk/>
            <pc:sldMk cId="2408231430" sldId="358"/>
            <ac:spMk id="67" creationId="{4E2AAA54-2D85-8927-A2FE-C84D0E6746DD}"/>
          </ac:spMkLst>
        </pc:spChg>
        <pc:spChg chg="mod">
          <ac:chgData name="Dhanushree M Y" userId="543c32cd94388fe7" providerId="LiveId" clId="{530696F2-C35A-4482-BE6F-5E79894226A1}" dt="2024-01-05T10:09:09.601" v="1463"/>
          <ac:spMkLst>
            <pc:docMk/>
            <pc:sldMk cId="2408231430" sldId="358"/>
            <ac:spMk id="68" creationId="{4A76B7D8-67A8-6E60-D1B3-6CF95712B934}"/>
          </ac:spMkLst>
        </pc:spChg>
        <pc:spChg chg="mod">
          <ac:chgData name="Dhanushree M Y" userId="543c32cd94388fe7" providerId="LiveId" clId="{530696F2-C35A-4482-BE6F-5E79894226A1}" dt="2024-01-05T10:09:09.601" v="1463"/>
          <ac:spMkLst>
            <pc:docMk/>
            <pc:sldMk cId="2408231430" sldId="358"/>
            <ac:spMk id="69" creationId="{9C2CEF07-ABA7-64E9-27D9-1A748161264A}"/>
          </ac:spMkLst>
        </pc:spChg>
        <pc:spChg chg="mod">
          <ac:chgData name="Dhanushree M Y" userId="543c32cd94388fe7" providerId="LiveId" clId="{530696F2-C35A-4482-BE6F-5E79894226A1}" dt="2024-01-05T10:09:09.601" v="1463"/>
          <ac:spMkLst>
            <pc:docMk/>
            <pc:sldMk cId="2408231430" sldId="358"/>
            <ac:spMk id="70" creationId="{A7966EA9-73C1-4EDA-6D49-F173F1989EBA}"/>
          </ac:spMkLst>
        </pc:spChg>
        <pc:spChg chg="mod">
          <ac:chgData name="Dhanushree M Y" userId="543c32cd94388fe7" providerId="LiveId" clId="{530696F2-C35A-4482-BE6F-5E79894226A1}" dt="2024-01-05T10:09:09.601" v="1463"/>
          <ac:spMkLst>
            <pc:docMk/>
            <pc:sldMk cId="2408231430" sldId="358"/>
            <ac:spMk id="71" creationId="{2444F9CE-3C25-537A-1D22-5C591EC87914}"/>
          </ac:spMkLst>
        </pc:spChg>
        <pc:spChg chg="mod">
          <ac:chgData name="Dhanushree M Y" userId="543c32cd94388fe7" providerId="LiveId" clId="{530696F2-C35A-4482-BE6F-5E79894226A1}" dt="2024-01-05T10:09:09.601" v="1463"/>
          <ac:spMkLst>
            <pc:docMk/>
            <pc:sldMk cId="2408231430" sldId="358"/>
            <ac:spMk id="72" creationId="{9CB8AD11-5D30-983A-7B11-DEE1234621B3}"/>
          </ac:spMkLst>
        </pc:spChg>
        <pc:spChg chg="mod">
          <ac:chgData name="Dhanushree M Y" userId="543c32cd94388fe7" providerId="LiveId" clId="{530696F2-C35A-4482-BE6F-5E79894226A1}" dt="2024-01-05T10:09:09.601" v="1463"/>
          <ac:spMkLst>
            <pc:docMk/>
            <pc:sldMk cId="2408231430" sldId="358"/>
            <ac:spMk id="73" creationId="{ED3CF4FF-3A3F-D35C-3CF9-AE5B7997783D}"/>
          </ac:spMkLst>
        </pc:spChg>
        <pc:spChg chg="mod">
          <ac:chgData name="Dhanushree M Y" userId="543c32cd94388fe7" providerId="LiveId" clId="{530696F2-C35A-4482-BE6F-5E79894226A1}" dt="2024-01-05T10:09:09.601" v="1463"/>
          <ac:spMkLst>
            <pc:docMk/>
            <pc:sldMk cId="2408231430" sldId="358"/>
            <ac:spMk id="74" creationId="{9704D72A-3C02-FD4E-0DB5-189769E5C40E}"/>
          </ac:spMkLst>
        </pc:spChg>
        <pc:spChg chg="mod">
          <ac:chgData name="Dhanushree M Y" userId="543c32cd94388fe7" providerId="LiveId" clId="{530696F2-C35A-4482-BE6F-5E79894226A1}" dt="2024-01-05T10:09:09.601" v="1463"/>
          <ac:spMkLst>
            <pc:docMk/>
            <pc:sldMk cId="2408231430" sldId="358"/>
            <ac:spMk id="75" creationId="{5B363F89-91A5-7933-B008-FFB50903D143}"/>
          </ac:spMkLst>
        </pc:spChg>
        <pc:spChg chg="mod">
          <ac:chgData name="Dhanushree M Y" userId="543c32cd94388fe7" providerId="LiveId" clId="{530696F2-C35A-4482-BE6F-5E79894226A1}" dt="2024-01-05T10:09:09.601" v="1463"/>
          <ac:spMkLst>
            <pc:docMk/>
            <pc:sldMk cId="2408231430" sldId="358"/>
            <ac:spMk id="76" creationId="{1C632936-3170-BE05-897E-75CDE779E32F}"/>
          </ac:spMkLst>
        </pc:spChg>
        <pc:spChg chg="mod">
          <ac:chgData name="Dhanushree M Y" userId="543c32cd94388fe7" providerId="LiveId" clId="{530696F2-C35A-4482-BE6F-5E79894226A1}" dt="2024-01-05T10:09:09.601" v="1463"/>
          <ac:spMkLst>
            <pc:docMk/>
            <pc:sldMk cId="2408231430" sldId="358"/>
            <ac:spMk id="77" creationId="{165E85FB-14EC-5E4D-F4A0-A4D8998C2F07}"/>
          </ac:spMkLst>
        </pc:spChg>
        <pc:spChg chg="mod">
          <ac:chgData name="Dhanushree M Y" userId="543c32cd94388fe7" providerId="LiveId" clId="{530696F2-C35A-4482-BE6F-5E79894226A1}" dt="2024-01-05T10:09:09.601" v="1463"/>
          <ac:spMkLst>
            <pc:docMk/>
            <pc:sldMk cId="2408231430" sldId="358"/>
            <ac:spMk id="78" creationId="{B736859A-40A0-856C-8B5E-59312C2E9312}"/>
          </ac:spMkLst>
        </pc:spChg>
        <pc:spChg chg="mod">
          <ac:chgData name="Dhanushree M Y" userId="543c32cd94388fe7" providerId="LiveId" clId="{530696F2-C35A-4482-BE6F-5E79894226A1}" dt="2024-01-05T10:09:09.601" v="1463"/>
          <ac:spMkLst>
            <pc:docMk/>
            <pc:sldMk cId="2408231430" sldId="358"/>
            <ac:spMk id="79" creationId="{74693A84-9D95-4DE2-1C53-4AE36F32E29C}"/>
          </ac:spMkLst>
        </pc:spChg>
        <pc:spChg chg="mod">
          <ac:chgData name="Dhanushree M Y" userId="543c32cd94388fe7" providerId="LiveId" clId="{530696F2-C35A-4482-BE6F-5E79894226A1}" dt="2024-01-05T10:09:09.601" v="1463"/>
          <ac:spMkLst>
            <pc:docMk/>
            <pc:sldMk cId="2408231430" sldId="358"/>
            <ac:spMk id="80" creationId="{7DA09301-5ED1-4E24-E710-D1BAE7B72D5A}"/>
          </ac:spMkLst>
        </pc:spChg>
        <pc:spChg chg="mod">
          <ac:chgData name="Dhanushree M Y" userId="543c32cd94388fe7" providerId="LiveId" clId="{530696F2-C35A-4482-BE6F-5E79894226A1}" dt="2024-01-05T10:09:09.601" v="1463"/>
          <ac:spMkLst>
            <pc:docMk/>
            <pc:sldMk cId="2408231430" sldId="358"/>
            <ac:spMk id="81" creationId="{D8F12A82-756A-39B3-188C-312BA5CA8480}"/>
          </ac:spMkLst>
        </pc:spChg>
        <pc:spChg chg="mod">
          <ac:chgData name="Dhanushree M Y" userId="543c32cd94388fe7" providerId="LiveId" clId="{530696F2-C35A-4482-BE6F-5E79894226A1}" dt="2024-01-05T10:09:09.601" v="1463"/>
          <ac:spMkLst>
            <pc:docMk/>
            <pc:sldMk cId="2408231430" sldId="358"/>
            <ac:spMk id="82" creationId="{60B9A047-2758-3B22-4D6C-2E207BAFC3F2}"/>
          </ac:spMkLst>
        </pc:spChg>
        <pc:spChg chg="mod">
          <ac:chgData name="Dhanushree M Y" userId="543c32cd94388fe7" providerId="LiveId" clId="{530696F2-C35A-4482-BE6F-5E79894226A1}" dt="2024-01-05T10:09:09.601" v="1463"/>
          <ac:spMkLst>
            <pc:docMk/>
            <pc:sldMk cId="2408231430" sldId="358"/>
            <ac:spMk id="83" creationId="{918C1D0E-C3FF-6CD6-3576-B50DB5C0E6A0}"/>
          </ac:spMkLst>
        </pc:spChg>
        <pc:spChg chg="mod">
          <ac:chgData name="Dhanushree M Y" userId="543c32cd94388fe7" providerId="LiveId" clId="{530696F2-C35A-4482-BE6F-5E79894226A1}" dt="2024-01-05T10:09:09.601" v="1463"/>
          <ac:spMkLst>
            <pc:docMk/>
            <pc:sldMk cId="2408231430" sldId="358"/>
            <ac:spMk id="84" creationId="{60B4A639-F100-B9AC-CBA4-9E606EC4B1E3}"/>
          </ac:spMkLst>
        </pc:spChg>
        <pc:spChg chg="mod">
          <ac:chgData name="Dhanushree M Y" userId="543c32cd94388fe7" providerId="LiveId" clId="{530696F2-C35A-4482-BE6F-5E79894226A1}" dt="2024-01-05T10:09:09.601" v="1463"/>
          <ac:spMkLst>
            <pc:docMk/>
            <pc:sldMk cId="2408231430" sldId="358"/>
            <ac:spMk id="85" creationId="{1923D96C-2046-405B-6A01-284F270BC178}"/>
          </ac:spMkLst>
        </pc:spChg>
        <pc:spChg chg="mod">
          <ac:chgData name="Dhanushree M Y" userId="543c32cd94388fe7" providerId="LiveId" clId="{530696F2-C35A-4482-BE6F-5E79894226A1}" dt="2024-01-05T10:09:09.601" v="1463"/>
          <ac:spMkLst>
            <pc:docMk/>
            <pc:sldMk cId="2408231430" sldId="358"/>
            <ac:spMk id="86" creationId="{A65B5F08-4A8B-9808-ED02-B175F56B012E}"/>
          </ac:spMkLst>
        </pc:spChg>
        <pc:spChg chg="mod">
          <ac:chgData name="Dhanushree M Y" userId="543c32cd94388fe7" providerId="LiveId" clId="{530696F2-C35A-4482-BE6F-5E79894226A1}" dt="2024-01-05T10:09:09.601" v="1463"/>
          <ac:spMkLst>
            <pc:docMk/>
            <pc:sldMk cId="2408231430" sldId="358"/>
            <ac:spMk id="87" creationId="{F11DBD7B-926C-6CA2-C6A1-2A0C8ACB881D}"/>
          </ac:spMkLst>
        </pc:spChg>
        <pc:spChg chg="mod">
          <ac:chgData name="Dhanushree M Y" userId="543c32cd94388fe7" providerId="LiveId" clId="{530696F2-C35A-4482-BE6F-5E79894226A1}" dt="2024-01-05T10:09:09.601" v="1463"/>
          <ac:spMkLst>
            <pc:docMk/>
            <pc:sldMk cId="2408231430" sldId="358"/>
            <ac:spMk id="88" creationId="{332D09E7-2A77-F977-4BCB-43D04B4B4179}"/>
          </ac:spMkLst>
        </pc:spChg>
        <pc:spChg chg="mod">
          <ac:chgData name="Dhanushree M Y" userId="543c32cd94388fe7" providerId="LiveId" clId="{530696F2-C35A-4482-BE6F-5E79894226A1}" dt="2024-01-05T10:09:09.601" v="1463"/>
          <ac:spMkLst>
            <pc:docMk/>
            <pc:sldMk cId="2408231430" sldId="358"/>
            <ac:spMk id="89" creationId="{9835940A-B404-D109-C0EA-FD9325DBFCF6}"/>
          </ac:spMkLst>
        </pc:spChg>
        <pc:spChg chg="mod">
          <ac:chgData name="Dhanushree M Y" userId="543c32cd94388fe7" providerId="LiveId" clId="{530696F2-C35A-4482-BE6F-5E79894226A1}" dt="2024-01-05T10:09:09.601" v="1463"/>
          <ac:spMkLst>
            <pc:docMk/>
            <pc:sldMk cId="2408231430" sldId="358"/>
            <ac:spMk id="90" creationId="{0A5041A2-A73F-B399-F8E4-AC9D1316977C}"/>
          </ac:spMkLst>
        </pc:spChg>
        <pc:spChg chg="mod">
          <ac:chgData name="Dhanushree M Y" userId="543c32cd94388fe7" providerId="LiveId" clId="{530696F2-C35A-4482-BE6F-5E79894226A1}" dt="2024-01-05T10:09:09.601" v="1463"/>
          <ac:spMkLst>
            <pc:docMk/>
            <pc:sldMk cId="2408231430" sldId="358"/>
            <ac:spMk id="91" creationId="{B1C71B74-5A74-9A9C-E441-424027732751}"/>
          </ac:spMkLst>
        </pc:spChg>
        <pc:spChg chg="mod">
          <ac:chgData name="Dhanushree M Y" userId="543c32cd94388fe7" providerId="LiveId" clId="{530696F2-C35A-4482-BE6F-5E79894226A1}" dt="2024-01-05T10:09:09.601" v="1463"/>
          <ac:spMkLst>
            <pc:docMk/>
            <pc:sldMk cId="2408231430" sldId="358"/>
            <ac:spMk id="92" creationId="{A451C937-7012-049A-FDCF-831820B1A3DF}"/>
          </ac:spMkLst>
        </pc:spChg>
        <pc:spChg chg="mod">
          <ac:chgData name="Dhanushree M Y" userId="543c32cd94388fe7" providerId="LiveId" clId="{530696F2-C35A-4482-BE6F-5E79894226A1}" dt="2024-01-05T10:09:09.601" v="1463"/>
          <ac:spMkLst>
            <pc:docMk/>
            <pc:sldMk cId="2408231430" sldId="358"/>
            <ac:spMk id="93" creationId="{25C70E2A-E341-CF27-0D5B-B73E9CCD1B76}"/>
          </ac:spMkLst>
        </pc:spChg>
        <pc:spChg chg="mod">
          <ac:chgData name="Dhanushree M Y" userId="543c32cd94388fe7" providerId="LiveId" clId="{530696F2-C35A-4482-BE6F-5E79894226A1}" dt="2024-01-05T10:09:09.601" v="1463"/>
          <ac:spMkLst>
            <pc:docMk/>
            <pc:sldMk cId="2408231430" sldId="358"/>
            <ac:spMk id="94" creationId="{FCF3F493-0DA5-E850-69DF-9ED4DC079426}"/>
          </ac:spMkLst>
        </pc:spChg>
        <pc:spChg chg="mod">
          <ac:chgData name="Dhanushree M Y" userId="543c32cd94388fe7" providerId="LiveId" clId="{530696F2-C35A-4482-BE6F-5E79894226A1}" dt="2024-01-05T10:09:09.601" v="1463"/>
          <ac:spMkLst>
            <pc:docMk/>
            <pc:sldMk cId="2408231430" sldId="358"/>
            <ac:spMk id="95" creationId="{77F4A9AE-2D43-1823-DA9E-2050B11E41E0}"/>
          </ac:spMkLst>
        </pc:spChg>
        <pc:spChg chg="mod">
          <ac:chgData name="Dhanushree M Y" userId="543c32cd94388fe7" providerId="LiveId" clId="{530696F2-C35A-4482-BE6F-5E79894226A1}" dt="2024-01-05T10:09:09.601" v="1463"/>
          <ac:spMkLst>
            <pc:docMk/>
            <pc:sldMk cId="2408231430" sldId="358"/>
            <ac:spMk id="96" creationId="{E4EE47EB-04F6-C884-73FD-FCA7923FFD0C}"/>
          </ac:spMkLst>
        </pc:spChg>
        <pc:spChg chg="mod">
          <ac:chgData name="Dhanushree M Y" userId="543c32cd94388fe7" providerId="LiveId" clId="{530696F2-C35A-4482-BE6F-5E79894226A1}" dt="2024-01-05T10:09:09.601" v="1463"/>
          <ac:spMkLst>
            <pc:docMk/>
            <pc:sldMk cId="2408231430" sldId="358"/>
            <ac:spMk id="97" creationId="{B0BE2943-304C-A771-E7FB-9F1EFF0E8E47}"/>
          </ac:spMkLst>
        </pc:spChg>
        <pc:spChg chg="mod">
          <ac:chgData name="Dhanushree M Y" userId="543c32cd94388fe7" providerId="LiveId" clId="{530696F2-C35A-4482-BE6F-5E79894226A1}" dt="2024-01-05T10:09:09.601" v="1463"/>
          <ac:spMkLst>
            <pc:docMk/>
            <pc:sldMk cId="2408231430" sldId="358"/>
            <ac:spMk id="98" creationId="{8CD8C2FD-8301-6988-6B9A-931652224599}"/>
          </ac:spMkLst>
        </pc:spChg>
        <pc:spChg chg="mod">
          <ac:chgData name="Dhanushree M Y" userId="543c32cd94388fe7" providerId="LiveId" clId="{530696F2-C35A-4482-BE6F-5E79894226A1}" dt="2024-01-05T10:09:09.601" v="1463"/>
          <ac:spMkLst>
            <pc:docMk/>
            <pc:sldMk cId="2408231430" sldId="358"/>
            <ac:spMk id="99" creationId="{3E0FE71F-0744-9CA1-FF8E-BDFE9BC45FAD}"/>
          </ac:spMkLst>
        </pc:spChg>
        <pc:spChg chg="mod">
          <ac:chgData name="Dhanushree M Y" userId="543c32cd94388fe7" providerId="LiveId" clId="{530696F2-C35A-4482-BE6F-5E79894226A1}" dt="2024-01-05T10:09:09.601" v="1463"/>
          <ac:spMkLst>
            <pc:docMk/>
            <pc:sldMk cId="2408231430" sldId="358"/>
            <ac:spMk id="100" creationId="{BD401E4A-BFDF-E7CB-A5BB-7B1369AAD4E7}"/>
          </ac:spMkLst>
        </pc:spChg>
        <pc:spChg chg="mod">
          <ac:chgData name="Dhanushree M Y" userId="543c32cd94388fe7" providerId="LiveId" clId="{530696F2-C35A-4482-BE6F-5E79894226A1}" dt="2024-01-05T10:09:09.601" v="1463"/>
          <ac:spMkLst>
            <pc:docMk/>
            <pc:sldMk cId="2408231430" sldId="358"/>
            <ac:spMk id="101" creationId="{27838280-99BF-A6AF-220A-AE6F80370915}"/>
          </ac:spMkLst>
        </pc:spChg>
        <pc:spChg chg="mod">
          <ac:chgData name="Dhanushree M Y" userId="543c32cd94388fe7" providerId="LiveId" clId="{530696F2-C35A-4482-BE6F-5E79894226A1}" dt="2024-01-05T10:09:09.601" v="1463"/>
          <ac:spMkLst>
            <pc:docMk/>
            <pc:sldMk cId="2408231430" sldId="358"/>
            <ac:spMk id="102" creationId="{58B028B2-0946-5BE0-BA03-B3F877C2A127}"/>
          </ac:spMkLst>
        </pc:spChg>
        <pc:spChg chg="mod">
          <ac:chgData name="Dhanushree M Y" userId="543c32cd94388fe7" providerId="LiveId" clId="{530696F2-C35A-4482-BE6F-5E79894226A1}" dt="2024-01-05T10:09:09.601" v="1463"/>
          <ac:spMkLst>
            <pc:docMk/>
            <pc:sldMk cId="2408231430" sldId="358"/>
            <ac:spMk id="103" creationId="{0012CB8E-2487-D42D-B3F0-F5058DEE0B4B}"/>
          </ac:spMkLst>
        </pc:spChg>
        <pc:spChg chg="mod">
          <ac:chgData name="Dhanushree M Y" userId="543c32cd94388fe7" providerId="LiveId" clId="{530696F2-C35A-4482-BE6F-5E79894226A1}" dt="2024-01-05T10:09:09.601" v="1463"/>
          <ac:spMkLst>
            <pc:docMk/>
            <pc:sldMk cId="2408231430" sldId="358"/>
            <ac:spMk id="104" creationId="{8056907C-A5DB-FDCA-A265-B6A3F724A7BC}"/>
          </ac:spMkLst>
        </pc:spChg>
        <pc:spChg chg="mod">
          <ac:chgData name="Dhanushree M Y" userId="543c32cd94388fe7" providerId="LiveId" clId="{530696F2-C35A-4482-BE6F-5E79894226A1}" dt="2024-01-05T10:09:09.601" v="1463"/>
          <ac:spMkLst>
            <pc:docMk/>
            <pc:sldMk cId="2408231430" sldId="358"/>
            <ac:spMk id="105" creationId="{845D427B-742E-73E0-F4B5-7850E31FCFE9}"/>
          </ac:spMkLst>
        </pc:spChg>
        <pc:spChg chg="mod">
          <ac:chgData name="Dhanushree M Y" userId="543c32cd94388fe7" providerId="LiveId" clId="{530696F2-C35A-4482-BE6F-5E79894226A1}" dt="2024-01-05T10:09:09.601" v="1463"/>
          <ac:spMkLst>
            <pc:docMk/>
            <pc:sldMk cId="2408231430" sldId="358"/>
            <ac:spMk id="106" creationId="{9E946D38-47E4-135D-983D-A37BC19188FB}"/>
          </ac:spMkLst>
        </pc:spChg>
        <pc:spChg chg="mod">
          <ac:chgData name="Dhanushree M Y" userId="543c32cd94388fe7" providerId="LiveId" clId="{530696F2-C35A-4482-BE6F-5E79894226A1}" dt="2024-01-05T10:09:09.601" v="1463"/>
          <ac:spMkLst>
            <pc:docMk/>
            <pc:sldMk cId="2408231430" sldId="358"/>
            <ac:spMk id="107" creationId="{DB3C951C-E8A2-06E4-1A0C-A7F23F8DD6A6}"/>
          </ac:spMkLst>
        </pc:spChg>
        <pc:spChg chg="mod">
          <ac:chgData name="Dhanushree M Y" userId="543c32cd94388fe7" providerId="LiveId" clId="{530696F2-C35A-4482-BE6F-5E79894226A1}" dt="2024-01-05T10:09:09.601" v="1463"/>
          <ac:spMkLst>
            <pc:docMk/>
            <pc:sldMk cId="2408231430" sldId="358"/>
            <ac:spMk id="108" creationId="{5A670F33-5322-6C60-E208-841CA202E6A7}"/>
          </ac:spMkLst>
        </pc:spChg>
        <pc:spChg chg="mod">
          <ac:chgData name="Dhanushree M Y" userId="543c32cd94388fe7" providerId="LiveId" clId="{530696F2-C35A-4482-BE6F-5E79894226A1}" dt="2024-01-05T10:09:09.601" v="1463"/>
          <ac:spMkLst>
            <pc:docMk/>
            <pc:sldMk cId="2408231430" sldId="358"/>
            <ac:spMk id="109" creationId="{6B2161EC-1DA4-B8B4-1B1F-41B7AE1B6AB6}"/>
          </ac:spMkLst>
        </pc:spChg>
        <pc:spChg chg="mod">
          <ac:chgData name="Dhanushree M Y" userId="543c32cd94388fe7" providerId="LiveId" clId="{530696F2-C35A-4482-BE6F-5E79894226A1}" dt="2024-01-05T10:09:09.601" v="1463"/>
          <ac:spMkLst>
            <pc:docMk/>
            <pc:sldMk cId="2408231430" sldId="358"/>
            <ac:spMk id="110" creationId="{7538F7D9-B81A-A7FC-B049-08674780D31F}"/>
          </ac:spMkLst>
        </pc:spChg>
        <pc:spChg chg="mod">
          <ac:chgData name="Dhanushree M Y" userId="543c32cd94388fe7" providerId="LiveId" clId="{530696F2-C35A-4482-BE6F-5E79894226A1}" dt="2024-01-05T10:09:09.601" v="1463"/>
          <ac:spMkLst>
            <pc:docMk/>
            <pc:sldMk cId="2408231430" sldId="358"/>
            <ac:spMk id="111" creationId="{5FD25001-9CBD-09F3-D63A-4E93A596CDBE}"/>
          </ac:spMkLst>
        </pc:spChg>
        <pc:spChg chg="mod">
          <ac:chgData name="Dhanushree M Y" userId="543c32cd94388fe7" providerId="LiveId" clId="{530696F2-C35A-4482-BE6F-5E79894226A1}" dt="2024-01-05T10:09:09.601" v="1463"/>
          <ac:spMkLst>
            <pc:docMk/>
            <pc:sldMk cId="2408231430" sldId="358"/>
            <ac:spMk id="112" creationId="{B2E1851C-ECEA-B16F-C912-C7827FE29A82}"/>
          </ac:spMkLst>
        </pc:spChg>
        <pc:spChg chg="mod">
          <ac:chgData name="Dhanushree M Y" userId="543c32cd94388fe7" providerId="LiveId" clId="{530696F2-C35A-4482-BE6F-5E79894226A1}" dt="2024-01-05T10:09:09.601" v="1463"/>
          <ac:spMkLst>
            <pc:docMk/>
            <pc:sldMk cId="2408231430" sldId="358"/>
            <ac:spMk id="113" creationId="{3AC243B4-3F10-4545-61B0-E205CD9B2482}"/>
          </ac:spMkLst>
        </pc:spChg>
        <pc:spChg chg="mod">
          <ac:chgData name="Dhanushree M Y" userId="543c32cd94388fe7" providerId="LiveId" clId="{530696F2-C35A-4482-BE6F-5E79894226A1}" dt="2024-01-05T10:09:09.601" v="1463"/>
          <ac:spMkLst>
            <pc:docMk/>
            <pc:sldMk cId="2408231430" sldId="358"/>
            <ac:spMk id="114" creationId="{0885B780-F01C-3247-AAFE-5CF8F65CADA6}"/>
          </ac:spMkLst>
        </pc:spChg>
        <pc:spChg chg="mod">
          <ac:chgData name="Dhanushree M Y" userId="543c32cd94388fe7" providerId="LiveId" clId="{530696F2-C35A-4482-BE6F-5E79894226A1}" dt="2024-01-05T10:09:09.601" v="1463"/>
          <ac:spMkLst>
            <pc:docMk/>
            <pc:sldMk cId="2408231430" sldId="358"/>
            <ac:spMk id="115" creationId="{1814AB12-1081-B96E-A159-389C7B89AB87}"/>
          </ac:spMkLst>
        </pc:spChg>
        <pc:spChg chg="mod">
          <ac:chgData name="Dhanushree M Y" userId="543c32cd94388fe7" providerId="LiveId" clId="{530696F2-C35A-4482-BE6F-5E79894226A1}" dt="2024-01-05T10:09:09.601" v="1463"/>
          <ac:spMkLst>
            <pc:docMk/>
            <pc:sldMk cId="2408231430" sldId="358"/>
            <ac:spMk id="116" creationId="{7D619CCA-D7F8-601C-49A9-99CD85FED067}"/>
          </ac:spMkLst>
        </pc:spChg>
        <pc:spChg chg="mod">
          <ac:chgData name="Dhanushree M Y" userId="543c32cd94388fe7" providerId="LiveId" clId="{530696F2-C35A-4482-BE6F-5E79894226A1}" dt="2024-01-05T10:09:09.601" v="1463"/>
          <ac:spMkLst>
            <pc:docMk/>
            <pc:sldMk cId="2408231430" sldId="358"/>
            <ac:spMk id="117" creationId="{500C3416-4692-796E-90E1-F09E46FD3C89}"/>
          </ac:spMkLst>
        </pc:spChg>
        <pc:spChg chg="mod">
          <ac:chgData name="Dhanushree M Y" userId="543c32cd94388fe7" providerId="LiveId" clId="{530696F2-C35A-4482-BE6F-5E79894226A1}" dt="2024-01-05T10:09:09.601" v="1463"/>
          <ac:spMkLst>
            <pc:docMk/>
            <pc:sldMk cId="2408231430" sldId="358"/>
            <ac:spMk id="118" creationId="{C6B9A347-9D4B-2339-5A80-63555D7B0EDF}"/>
          </ac:spMkLst>
        </pc:spChg>
        <pc:spChg chg="mod">
          <ac:chgData name="Dhanushree M Y" userId="543c32cd94388fe7" providerId="LiveId" clId="{530696F2-C35A-4482-BE6F-5E79894226A1}" dt="2024-01-05T10:09:09.601" v="1463"/>
          <ac:spMkLst>
            <pc:docMk/>
            <pc:sldMk cId="2408231430" sldId="358"/>
            <ac:spMk id="119" creationId="{5E53C3EB-3401-6AEA-E084-B6AE9A3BF83E}"/>
          </ac:spMkLst>
        </pc:spChg>
        <pc:spChg chg="mod">
          <ac:chgData name="Dhanushree M Y" userId="543c32cd94388fe7" providerId="LiveId" clId="{530696F2-C35A-4482-BE6F-5E79894226A1}" dt="2024-01-05T10:09:09.601" v="1463"/>
          <ac:spMkLst>
            <pc:docMk/>
            <pc:sldMk cId="2408231430" sldId="358"/>
            <ac:spMk id="120" creationId="{78096478-32B0-3EC8-B4E8-244FEB3B114B}"/>
          </ac:spMkLst>
        </pc:spChg>
        <pc:spChg chg="mod">
          <ac:chgData name="Dhanushree M Y" userId="543c32cd94388fe7" providerId="LiveId" clId="{530696F2-C35A-4482-BE6F-5E79894226A1}" dt="2024-01-05T10:09:09.601" v="1463"/>
          <ac:spMkLst>
            <pc:docMk/>
            <pc:sldMk cId="2408231430" sldId="358"/>
            <ac:spMk id="121" creationId="{689ADEA9-A53E-5F23-E1A6-DDB3849DD956}"/>
          </ac:spMkLst>
        </pc:spChg>
        <pc:spChg chg="mod">
          <ac:chgData name="Dhanushree M Y" userId="543c32cd94388fe7" providerId="LiveId" clId="{530696F2-C35A-4482-BE6F-5E79894226A1}" dt="2024-01-05T10:09:09.601" v="1463"/>
          <ac:spMkLst>
            <pc:docMk/>
            <pc:sldMk cId="2408231430" sldId="358"/>
            <ac:spMk id="122" creationId="{9EB1BCD8-105E-B569-F1F1-ED657D1C799A}"/>
          </ac:spMkLst>
        </pc:spChg>
        <pc:spChg chg="mod">
          <ac:chgData name="Dhanushree M Y" userId="543c32cd94388fe7" providerId="LiveId" clId="{530696F2-C35A-4482-BE6F-5E79894226A1}" dt="2024-01-05T10:09:09.601" v="1463"/>
          <ac:spMkLst>
            <pc:docMk/>
            <pc:sldMk cId="2408231430" sldId="358"/>
            <ac:spMk id="123" creationId="{501E38CB-9518-F133-3789-1790BA0B534B}"/>
          </ac:spMkLst>
        </pc:spChg>
        <pc:spChg chg="mod">
          <ac:chgData name="Dhanushree M Y" userId="543c32cd94388fe7" providerId="LiveId" clId="{530696F2-C35A-4482-BE6F-5E79894226A1}" dt="2024-01-05T10:09:09.601" v="1463"/>
          <ac:spMkLst>
            <pc:docMk/>
            <pc:sldMk cId="2408231430" sldId="358"/>
            <ac:spMk id="124" creationId="{4E615D97-D2DB-0BB6-F018-1F996EE469AC}"/>
          </ac:spMkLst>
        </pc:spChg>
        <pc:spChg chg="mod">
          <ac:chgData name="Dhanushree M Y" userId="543c32cd94388fe7" providerId="LiveId" clId="{530696F2-C35A-4482-BE6F-5E79894226A1}" dt="2024-01-05T10:09:09.601" v="1463"/>
          <ac:spMkLst>
            <pc:docMk/>
            <pc:sldMk cId="2408231430" sldId="358"/>
            <ac:spMk id="125" creationId="{8596DBC3-CDEF-CC17-D6EF-01CBDFBFE1B3}"/>
          </ac:spMkLst>
        </pc:spChg>
        <pc:spChg chg="mod">
          <ac:chgData name="Dhanushree M Y" userId="543c32cd94388fe7" providerId="LiveId" clId="{530696F2-C35A-4482-BE6F-5E79894226A1}" dt="2024-01-05T10:09:09.601" v="1463"/>
          <ac:spMkLst>
            <pc:docMk/>
            <pc:sldMk cId="2408231430" sldId="358"/>
            <ac:spMk id="126" creationId="{735B661E-306B-6356-6A7C-3613D8FBFAFC}"/>
          </ac:spMkLst>
        </pc:spChg>
        <pc:spChg chg="mod">
          <ac:chgData name="Dhanushree M Y" userId="543c32cd94388fe7" providerId="LiveId" clId="{530696F2-C35A-4482-BE6F-5E79894226A1}" dt="2024-01-05T10:09:09.601" v="1463"/>
          <ac:spMkLst>
            <pc:docMk/>
            <pc:sldMk cId="2408231430" sldId="358"/>
            <ac:spMk id="127" creationId="{A004725A-95D0-EF81-F6E3-86C411A346A9}"/>
          </ac:spMkLst>
        </pc:spChg>
        <pc:spChg chg="mod">
          <ac:chgData name="Dhanushree M Y" userId="543c32cd94388fe7" providerId="LiveId" clId="{530696F2-C35A-4482-BE6F-5E79894226A1}" dt="2024-01-05T10:09:09.601" v="1463"/>
          <ac:spMkLst>
            <pc:docMk/>
            <pc:sldMk cId="2408231430" sldId="358"/>
            <ac:spMk id="128" creationId="{9ACDE912-450E-F249-DA83-BCF8D719DE67}"/>
          </ac:spMkLst>
        </pc:spChg>
        <pc:spChg chg="mod">
          <ac:chgData name="Dhanushree M Y" userId="543c32cd94388fe7" providerId="LiveId" clId="{530696F2-C35A-4482-BE6F-5E79894226A1}" dt="2024-01-05T10:09:09.601" v="1463"/>
          <ac:spMkLst>
            <pc:docMk/>
            <pc:sldMk cId="2408231430" sldId="358"/>
            <ac:spMk id="129" creationId="{528B42A6-6DB8-4046-F390-3E8BDF922FAE}"/>
          </ac:spMkLst>
        </pc:spChg>
        <pc:spChg chg="mod">
          <ac:chgData name="Dhanushree M Y" userId="543c32cd94388fe7" providerId="LiveId" clId="{530696F2-C35A-4482-BE6F-5E79894226A1}" dt="2024-01-05T10:09:09.601" v="1463"/>
          <ac:spMkLst>
            <pc:docMk/>
            <pc:sldMk cId="2408231430" sldId="358"/>
            <ac:spMk id="130" creationId="{4674A4FF-5E03-A54B-9294-1B4D6957A5B0}"/>
          </ac:spMkLst>
        </pc:spChg>
        <pc:spChg chg="mod">
          <ac:chgData name="Dhanushree M Y" userId="543c32cd94388fe7" providerId="LiveId" clId="{530696F2-C35A-4482-BE6F-5E79894226A1}" dt="2024-01-05T10:09:09.601" v="1463"/>
          <ac:spMkLst>
            <pc:docMk/>
            <pc:sldMk cId="2408231430" sldId="358"/>
            <ac:spMk id="131" creationId="{2A06596E-9CA0-F9E1-9F56-D23A91B6A869}"/>
          </ac:spMkLst>
        </pc:spChg>
        <pc:spChg chg="mod">
          <ac:chgData name="Dhanushree M Y" userId="543c32cd94388fe7" providerId="LiveId" clId="{530696F2-C35A-4482-BE6F-5E79894226A1}" dt="2024-01-05T10:09:09.601" v="1463"/>
          <ac:spMkLst>
            <pc:docMk/>
            <pc:sldMk cId="2408231430" sldId="358"/>
            <ac:spMk id="132" creationId="{1FEF6999-25B1-FB74-2CD0-A3BCA4D98EC1}"/>
          </ac:spMkLst>
        </pc:spChg>
        <pc:spChg chg="mod">
          <ac:chgData name="Dhanushree M Y" userId="543c32cd94388fe7" providerId="LiveId" clId="{530696F2-C35A-4482-BE6F-5E79894226A1}" dt="2024-01-05T10:09:09.601" v="1463"/>
          <ac:spMkLst>
            <pc:docMk/>
            <pc:sldMk cId="2408231430" sldId="358"/>
            <ac:spMk id="133" creationId="{C0E6367D-06EE-37EA-DB01-2835D3F7464C}"/>
          </ac:spMkLst>
        </pc:spChg>
        <pc:spChg chg="mod">
          <ac:chgData name="Dhanushree M Y" userId="543c32cd94388fe7" providerId="LiveId" clId="{530696F2-C35A-4482-BE6F-5E79894226A1}" dt="2024-01-05T10:09:09.601" v="1463"/>
          <ac:spMkLst>
            <pc:docMk/>
            <pc:sldMk cId="2408231430" sldId="358"/>
            <ac:spMk id="134" creationId="{CE383226-FFC0-18E2-1FF8-4842233A312E}"/>
          </ac:spMkLst>
        </pc:spChg>
        <pc:spChg chg="mod">
          <ac:chgData name="Dhanushree M Y" userId="543c32cd94388fe7" providerId="LiveId" clId="{530696F2-C35A-4482-BE6F-5E79894226A1}" dt="2024-01-05T10:09:09.601" v="1463"/>
          <ac:spMkLst>
            <pc:docMk/>
            <pc:sldMk cId="2408231430" sldId="358"/>
            <ac:spMk id="135" creationId="{37C14EF6-37CE-6B27-2137-52AE2B64A639}"/>
          </ac:spMkLst>
        </pc:spChg>
        <pc:spChg chg="mod">
          <ac:chgData name="Dhanushree M Y" userId="543c32cd94388fe7" providerId="LiveId" clId="{530696F2-C35A-4482-BE6F-5E79894226A1}" dt="2024-01-05T10:09:09.601" v="1463"/>
          <ac:spMkLst>
            <pc:docMk/>
            <pc:sldMk cId="2408231430" sldId="358"/>
            <ac:spMk id="136" creationId="{0A3E4C5D-AB3E-5C61-84F7-7BF5F49CA36B}"/>
          </ac:spMkLst>
        </pc:spChg>
        <pc:spChg chg="mod">
          <ac:chgData name="Dhanushree M Y" userId="543c32cd94388fe7" providerId="LiveId" clId="{530696F2-C35A-4482-BE6F-5E79894226A1}" dt="2024-01-05T10:09:09.601" v="1463"/>
          <ac:spMkLst>
            <pc:docMk/>
            <pc:sldMk cId="2408231430" sldId="358"/>
            <ac:spMk id="137" creationId="{E4763E37-C117-B81B-E4D7-33AB806A7F2B}"/>
          </ac:spMkLst>
        </pc:spChg>
        <pc:spChg chg="mod">
          <ac:chgData name="Dhanushree M Y" userId="543c32cd94388fe7" providerId="LiveId" clId="{530696F2-C35A-4482-BE6F-5E79894226A1}" dt="2024-01-05T10:09:09.601" v="1463"/>
          <ac:spMkLst>
            <pc:docMk/>
            <pc:sldMk cId="2408231430" sldId="358"/>
            <ac:spMk id="138" creationId="{D362F20E-3258-3E37-EE4C-87E644A683C7}"/>
          </ac:spMkLst>
        </pc:spChg>
        <pc:spChg chg="mod">
          <ac:chgData name="Dhanushree M Y" userId="543c32cd94388fe7" providerId="LiveId" clId="{530696F2-C35A-4482-BE6F-5E79894226A1}" dt="2024-01-05T10:09:09.601" v="1463"/>
          <ac:spMkLst>
            <pc:docMk/>
            <pc:sldMk cId="2408231430" sldId="358"/>
            <ac:spMk id="139" creationId="{CA19F298-3375-DBE8-1D08-43E8558F7FC1}"/>
          </ac:spMkLst>
        </pc:spChg>
        <pc:spChg chg="mod">
          <ac:chgData name="Dhanushree M Y" userId="543c32cd94388fe7" providerId="LiveId" clId="{530696F2-C35A-4482-BE6F-5E79894226A1}" dt="2024-01-05T10:09:09.601" v="1463"/>
          <ac:spMkLst>
            <pc:docMk/>
            <pc:sldMk cId="2408231430" sldId="358"/>
            <ac:spMk id="140" creationId="{0F51C8C1-10EA-DD38-C3D4-F92D8C079FFD}"/>
          </ac:spMkLst>
        </pc:spChg>
        <pc:spChg chg="mod">
          <ac:chgData name="Dhanushree M Y" userId="543c32cd94388fe7" providerId="LiveId" clId="{530696F2-C35A-4482-BE6F-5E79894226A1}" dt="2024-01-05T10:09:09.601" v="1463"/>
          <ac:spMkLst>
            <pc:docMk/>
            <pc:sldMk cId="2408231430" sldId="358"/>
            <ac:spMk id="141" creationId="{466D8AEE-A6EC-8350-1836-BFA9F995AEF5}"/>
          </ac:spMkLst>
        </pc:spChg>
        <pc:spChg chg="mod">
          <ac:chgData name="Dhanushree M Y" userId="543c32cd94388fe7" providerId="LiveId" clId="{530696F2-C35A-4482-BE6F-5E79894226A1}" dt="2024-01-05T10:09:09.601" v="1463"/>
          <ac:spMkLst>
            <pc:docMk/>
            <pc:sldMk cId="2408231430" sldId="358"/>
            <ac:spMk id="142" creationId="{0F84774D-54DA-92AE-7AB2-82791FFEAD44}"/>
          </ac:spMkLst>
        </pc:spChg>
        <pc:spChg chg="mod">
          <ac:chgData name="Dhanushree M Y" userId="543c32cd94388fe7" providerId="LiveId" clId="{530696F2-C35A-4482-BE6F-5E79894226A1}" dt="2024-01-05T10:09:09.601" v="1463"/>
          <ac:spMkLst>
            <pc:docMk/>
            <pc:sldMk cId="2408231430" sldId="358"/>
            <ac:spMk id="143" creationId="{B7D7DF82-2CBF-D1F3-9764-5E83DD351FC9}"/>
          </ac:spMkLst>
        </pc:spChg>
        <pc:spChg chg="mod">
          <ac:chgData name="Dhanushree M Y" userId="543c32cd94388fe7" providerId="LiveId" clId="{530696F2-C35A-4482-BE6F-5E79894226A1}" dt="2024-01-05T10:09:09.601" v="1463"/>
          <ac:spMkLst>
            <pc:docMk/>
            <pc:sldMk cId="2408231430" sldId="358"/>
            <ac:spMk id="144" creationId="{3FECB166-B1FA-3C8A-EFCB-7EBC4B07B7D8}"/>
          </ac:spMkLst>
        </pc:spChg>
        <pc:spChg chg="mod">
          <ac:chgData name="Dhanushree M Y" userId="543c32cd94388fe7" providerId="LiveId" clId="{530696F2-C35A-4482-BE6F-5E79894226A1}" dt="2024-01-05T10:09:09.601" v="1463"/>
          <ac:spMkLst>
            <pc:docMk/>
            <pc:sldMk cId="2408231430" sldId="358"/>
            <ac:spMk id="145" creationId="{28899CE0-EBA6-6A4D-090C-6C5F3877B33B}"/>
          </ac:spMkLst>
        </pc:spChg>
        <pc:spChg chg="mod">
          <ac:chgData name="Dhanushree M Y" userId="543c32cd94388fe7" providerId="LiveId" clId="{530696F2-C35A-4482-BE6F-5E79894226A1}" dt="2024-01-05T10:09:09.601" v="1463"/>
          <ac:spMkLst>
            <pc:docMk/>
            <pc:sldMk cId="2408231430" sldId="358"/>
            <ac:spMk id="146" creationId="{B6D4707A-5AF4-53ED-F515-977C4C3F6839}"/>
          </ac:spMkLst>
        </pc:spChg>
        <pc:spChg chg="mod">
          <ac:chgData name="Dhanushree M Y" userId="543c32cd94388fe7" providerId="LiveId" clId="{530696F2-C35A-4482-BE6F-5E79894226A1}" dt="2024-01-05T10:09:09.601" v="1463"/>
          <ac:spMkLst>
            <pc:docMk/>
            <pc:sldMk cId="2408231430" sldId="358"/>
            <ac:spMk id="147" creationId="{F898DD32-586E-2D00-5065-75BD61DB5021}"/>
          </ac:spMkLst>
        </pc:spChg>
        <pc:spChg chg="mod">
          <ac:chgData name="Dhanushree M Y" userId="543c32cd94388fe7" providerId="LiveId" clId="{530696F2-C35A-4482-BE6F-5E79894226A1}" dt="2024-01-05T10:09:09.601" v="1463"/>
          <ac:spMkLst>
            <pc:docMk/>
            <pc:sldMk cId="2408231430" sldId="358"/>
            <ac:spMk id="148" creationId="{9FDF6F58-35AB-EDBD-6490-1F8029303CB6}"/>
          </ac:spMkLst>
        </pc:spChg>
        <pc:spChg chg="mod">
          <ac:chgData name="Dhanushree M Y" userId="543c32cd94388fe7" providerId="LiveId" clId="{530696F2-C35A-4482-BE6F-5E79894226A1}" dt="2024-01-05T10:09:09.601" v="1463"/>
          <ac:spMkLst>
            <pc:docMk/>
            <pc:sldMk cId="2408231430" sldId="358"/>
            <ac:spMk id="149" creationId="{EEE7357C-0B39-EB8E-6BE3-8C6D7C584EF3}"/>
          </ac:spMkLst>
        </pc:spChg>
        <pc:spChg chg="mod">
          <ac:chgData name="Dhanushree M Y" userId="543c32cd94388fe7" providerId="LiveId" clId="{530696F2-C35A-4482-BE6F-5E79894226A1}" dt="2024-01-05T10:09:09.601" v="1463"/>
          <ac:spMkLst>
            <pc:docMk/>
            <pc:sldMk cId="2408231430" sldId="358"/>
            <ac:spMk id="150" creationId="{BDD7C332-B1BC-0602-75CE-E22DDC6BC223}"/>
          </ac:spMkLst>
        </pc:spChg>
        <pc:spChg chg="mod">
          <ac:chgData name="Dhanushree M Y" userId="543c32cd94388fe7" providerId="LiveId" clId="{530696F2-C35A-4482-BE6F-5E79894226A1}" dt="2024-01-05T10:09:09.601" v="1463"/>
          <ac:spMkLst>
            <pc:docMk/>
            <pc:sldMk cId="2408231430" sldId="358"/>
            <ac:spMk id="151" creationId="{222E65EB-105B-F1D9-BFE5-26A84618A3B0}"/>
          </ac:spMkLst>
        </pc:spChg>
        <pc:spChg chg="mod">
          <ac:chgData name="Dhanushree M Y" userId="543c32cd94388fe7" providerId="LiveId" clId="{530696F2-C35A-4482-BE6F-5E79894226A1}" dt="2024-01-05T10:09:09.601" v="1463"/>
          <ac:spMkLst>
            <pc:docMk/>
            <pc:sldMk cId="2408231430" sldId="358"/>
            <ac:spMk id="152" creationId="{8A651D79-AAE2-C960-F906-DD1F86596DA0}"/>
          </ac:spMkLst>
        </pc:spChg>
        <pc:spChg chg="mod">
          <ac:chgData name="Dhanushree M Y" userId="543c32cd94388fe7" providerId="LiveId" clId="{530696F2-C35A-4482-BE6F-5E79894226A1}" dt="2024-01-05T10:09:09.601" v="1463"/>
          <ac:spMkLst>
            <pc:docMk/>
            <pc:sldMk cId="2408231430" sldId="358"/>
            <ac:spMk id="153" creationId="{9FF1FF42-3A86-03A5-764A-5DCC7495451E}"/>
          </ac:spMkLst>
        </pc:spChg>
        <pc:spChg chg="mod">
          <ac:chgData name="Dhanushree M Y" userId="543c32cd94388fe7" providerId="LiveId" clId="{530696F2-C35A-4482-BE6F-5E79894226A1}" dt="2024-01-05T10:09:09.601" v="1463"/>
          <ac:spMkLst>
            <pc:docMk/>
            <pc:sldMk cId="2408231430" sldId="358"/>
            <ac:spMk id="154" creationId="{9C59D450-0E21-A6B7-1093-76633C5A3869}"/>
          </ac:spMkLst>
        </pc:spChg>
        <pc:spChg chg="mod">
          <ac:chgData name="Dhanushree M Y" userId="543c32cd94388fe7" providerId="LiveId" clId="{530696F2-C35A-4482-BE6F-5E79894226A1}" dt="2024-01-05T10:09:09.601" v="1463"/>
          <ac:spMkLst>
            <pc:docMk/>
            <pc:sldMk cId="2408231430" sldId="358"/>
            <ac:spMk id="155" creationId="{350790F4-8E21-97F8-E0F5-5EB63FEB8AA6}"/>
          </ac:spMkLst>
        </pc:spChg>
        <pc:spChg chg="mod">
          <ac:chgData name="Dhanushree M Y" userId="543c32cd94388fe7" providerId="LiveId" clId="{530696F2-C35A-4482-BE6F-5E79894226A1}" dt="2024-01-05T10:09:09.601" v="1463"/>
          <ac:spMkLst>
            <pc:docMk/>
            <pc:sldMk cId="2408231430" sldId="358"/>
            <ac:spMk id="156" creationId="{3972A898-E22C-EB44-6F95-90B3D0669FC3}"/>
          </ac:spMkLst>
        </pc:spChg>
        <pc:spChg chg="mod">
          <ac:chgData name="Dhanushree M Y" userId="543c32cd94388fe7" providerId="LiveId" clId="{530696F2-C35A-4482-BE6F-5E79894226A1}" dt="2024-01-05T10:09:09.601" v="1463"/>
          <ac:spMkLst>
            <pc:docMk/>
            <pc:sldMk cId="2408231430" sldId="358"/>
            <ac:spMk id="157" creationId="{9F856199-8691-F4FE-485C-EE56EA446774}"/>
          </ac:spMkLst>
        </pc:spChg>
        <pc:spChg chg="mod">
          <ac:chgData name="Dhanushree M Y" userId="543c32cd94388fe7" providerId="LiveId" clId="{530696F2-C35A-4482-BE6F-5E79894226A1}" dt="2024-01-05T10:09:09.601" v="1463"/>
          <ac:spMkLst>
            <pc:docMk/>
            <pc:sldMk cId="2408231430" sldId="358"/>
            <ac:spMk id="158" creationId="{97BD6943-BFE0-87A2-F8F6-F971831C4F07}"/>
          </ac:spMkLst>
        </pc:spChg>
        <pc:spChg chg="mod">
          <ac:chgData name="Dhanushree M Y" userId="543c32cd94388fe7" providerId="LiveId" clId="{530696F2-C35A-4482-BE6F-5E79894226A1}" dt="2024-01-05T10:09:09.601" v="1463"/>
          <ac:spMkLst>
            <pc:docMk/>
            <pc:sldMk cId="2408231430" sldId="358"/>
            <ac:spMk id="159" creationId="{6697AB4F-63B0-1596-8F2C-F8134116F433}"/>
          </ac:spMkLst>
        </pc:spChg>
        <pc:spChg chg="mod">
          <ac:chgData name="Dhanushree M Y" userId="543c32cd94388fe7" providerId="LiveId" clId="{530696F2-C35A-4482-BE6F-5E79894226A1}" dt="2024-01-05T10:09:09.601" v="1463"/>
          <ac:spMkLst>
            <pc:docMk/>
            <pc:sldMk cId="2408231430" sldId="358"/>
            <ac:spMk id="160" creationId="{723B36E7-96FC-410E-3571-584DE36FC877}"/>
          </ac:spMkLst>
        </pc:spChg>
        <pc:spChg chg="mod">
          <ac:chgData name="Dhanushree M Y" userId="543c32cd94388fe7" providerId="LiveId" clId="{530696F2-C35A-4482-BE6F-5E79894226A1}" dt="2024-01-05T10:09:09.601" v="1463"/>
          <ac:spMkLst>
            <pc:docMk/>
            <pc:sldMk cId="2408231430" sldId="358"/>
            <ac:spMk id="161" creationId="{FFB85FB3-E3BB-7D53-AD3A-30023EB4ED1B}"/>
          </ac:spMkLst>
        </pc:spChg>
        <pc:spChg chg="mod">
          <ac:chgData name="Dhanushree M Y" userId="543c32cd94388fe7" providerId="LiveId" clId="{530696F2-C35A-4482-BE6F-5E79894226A1}" dt="2024-01-05T10:09:09.601" v="1463"/>
          <ac:spMkLst>
            <pc:docMk/>
            <pc:sldMk cId="2408231430" sldId="358"/>
            <ac:spMk id="162" creationId="{C0988996-F935-54CC-BF83-BB0B172FC0F6}"/>
          </ac:spMkLst>
        </pc:spChg>
        <pc:spChg chg="mod">
          <ac:chgData name="Dhanushree M Y" userId="543c32cd94388fe7" providerId="LiveId" clId="{530696F2-C35A-4482-BE6F-5E79894226A1}" dt="2024-01-05T10:09:09.601" v="1463"/>
          <ac:spMkLst>
            <pc:docMk/>
            <pc:sldMk cId="2408231430" sldId="358"/>
            <ac:spMk id="163" creationId="{D3618F38-0352-7021-FBCE-4D8C6D47E581}"/>
          </ac:spMkLst>
        </pc:spChg>
        <pc:spChg chg="mod">
          <ac:chgData name="Dhanushree M Y" userId="543c32cd94388fe7" providerId="LiveId" clId="{530696F2-C35A-4482-BE6F-5E79894226A1}" dt="2024-01-05T10:09:09.601" v="1463"/>
          <ac:spMkLst>
            <pc:docMk/>
            <pc:sldMk cId="2408231430" sldId="358"/>
            <ac:spMk id="164" creationId="{34437F94-DA4D-E130-EA7F-31DFE98AF31F}"/>
          </ac:spMkLst>
        </pc:spChg>
        <pc:spChg chg="mod">
          <ac:chgData name="Dhanushree M Y" userId="543c32cd94388fe7" providerId="LiveId" clId="{530696F2-C35A-4482-BE6F-5E79894226A1}" dt="2024-01-05T10:09:09.601" v="1463"/>
          <ac:spMkLst>
            <pc:docMk/>
            <pc:sldMk cId="2408231430" sldId="358"/>
            <ac:spMk id="165" creationId="{A4E0A153-9065-102F-A476-731DB3ECFCB0}"/>
          </ac:spMkLst>
        </pc:spChg>
        <pc:spChg chg="mod">
          <ac:chgData name="Dhanushree M Y" userId="543c32cd94388fe7" providerId="LiveId" clId="{530696F2-C35A-4482-BE6F-5E79894226A1}" dt="2024-01-05T10:09:09.601" v="1463"/>
          <ac:spMkLst>
            <pc:docMk/>
            <pc:sldMk cId="2408231430" sldId="358"/>
            <ac:spMk id="166" creationId="{890E223F-4C6B-51A4-AE03-F40B741A41AF}"/>
          </ac:spMkLst>
        </pc:spChg>
        <pc:spChg chg="mod">
          <ac:chgData name="Dhanushree M Y" userId="543c32cd94388fe7" providerId="LiveId" clId="{530696F2-C35A-4482-BE6F-5E79894226A1}" dt="2024-01-05T10:09:09.601" v="1463"/>
          <ac:spMkLst>
            <pc:docMk/>
            <pc:sldMk cId="2408231430" sldId="358"/>
            <ac:spMk id="167" creationId="{3EB17648-FB74-ACD5-D910-6A1F8DBC1582}"/>
          </ac:spMkLst>
        </pc:spChg>
        <pc:spChg chg="mod">
          <ac:chgData name="Dhanushree M Y" userId="543c32cd94388fe7" providerId="LiveId" clId="{530696F2-C35A-4482-BE6F-5E79894226A1}" dt="2024-01-05T10:09:09.601" v="1463"/>
          <ac:spMkLst>
            <pc:docMk/>
            <pc:sldMk cId="2408231430" sldId="358"/>
            <ac:spMk id="168" creationId="{A6F2F0C9-A044-BB01-B5D7-443F853C0E5B}"/>
          </ac:spMkLst>
        </pc:spChg>
        <pc:spChg chg="mod">
          <ac:chgData name="Dhanushree M Y" userId="543c32cd94388fe7" providerId="LiveId" clId="{530696F2-C35A-4482-BE6F-5E79894226A1}" dt="2024-01-05T10:09:09.601" v="1463"/>
          <ac:spMkLst>
            <pc:docMk/>
            <pc:sldMk cId="2408231430" sldId="358"/>
            <ac:spMk id="169" creationId="{05C55CF3-48ED-C28D-C5AE-EF3E5702C0A3}"/>
          </ac:spMkLst>
        </pc:spChg>
        <pc:spChg chg="mod">
          <ac:chgData name="Dhanushree M Y" userId="543c32cd94388fe7" providerId="LiveId" clId="{530696F2-C35A-4482-BE6F-5E79894226A1}" dt="2024-01-05T10:09:09.601" v="1463"/>
          <ac:spMkLst>
            <pc:docMk/>
            <pc:sldMk cId="2408231430" sldId="358"/>
            <ac:spMk id="170" creationId="{75B28E76-4A0A-83D7-E115-9FF91FC186CA}"/>
          </ac:spMkLst>
        </pc:spChg>
        <pc:spChg chg="mod">
          <ac:chgData name="Dhanushree M Y" userId="543c32cd94388fe7" providerId="LiveId" clId="{530696F2-C35A-4482-BE6F-5E79894226A1}" dt="2024-01-05T10:09:09.601" v="1463"/>
          <ac:spMkLst>
            <pc:docMk/>
            <pc:sldMk cId="2408231430" sldId="358"/>
            <ac:spMk id="171" creationId="{4AA6E247-D2F0-9BEC-4C32-C7DF58E3D1DC}"/>
          </ac:spMkLst>
        </pc:spChg>
        <pc:spChg chg="mod">
          <ac:chgData name="Dhanushree M Y" userId="543c32cd94388fe7" providerId="LiveId" clId="{530696F2-C35A-4482-BE6F-5E79894226A1}" dt="2024-01-05T10:09:09.601" v="1463"/>
          <ac:spMkLst>
            <pc:docMk/>
            <pc:sldMk cId="2408231430" sldId="358"/>
            <ac:spMk id="172" creationId="{604760FB-807A-1A3A-9F3C-EA9DE1ABE50D}"/>
          </ac:spMkLst>
        </pc:spChg>
        <pc:spChg chg="mod">
          <ac:chgData name="Dhanushree M Y" userId="543c32cd94388fe7" providerId="LiveId" clId="{530696F2-C35A-4482-BE6F-5E79894226A1}" dt="2024-01-05T10:09:09.601" v="1463"/>
          <ac:spMkLst>
            <pc:docMk/>
            <pc:sldMk cId="2408231430" sldId="358"/>
            <ac:spMk id="173" creationId="{8B0E7954-08C8-7041-1021-4422E94DA996}"/>
          </ac:spMkLst>
        </pc:spChg>
        <pc:spChg chg="mod">
          <ac:chgData name="Dhanushree M Y" userId="543c32cd94388fe7" providerId="LiveId" clId="{530696F2-C35A-4482-BE6F-5E79894226A1}" dt="2024-01-05T10:09:09.601" v="1463"/>
          <ac:spMkLst>
            <pc:docMk/>
            <pc:sldMk cId="2408231430" sldId="358"/>
            <ac:spMk id="174" creationId="{045427DD-5F95-5BB1-D657-145F083B32AA}"/>
          </ac:spMkLst>
        </pc:spChg>
        <pc:spChg chg="mod">
          <ac:chgData name="Dhanushree M Y" userId="543c32cd94388fe7" providerId="LiveId" clId="{530696F2-C35A-4482-BE6F-5E79894226A1}" dt="2024-01-05T10:09:09.601" v="1463"/>
          <ac:spMkLst>
            <pc:docMk/>
            <pc:sldMk cId="2408231430" sldId="358"/>
            <ac:spMk id="175" creationId="{94081596-D1EF-5CE2-7DC1-D1B756516232}"/>
          </ac:spMkLst>
        </pc:spChg>
        <pc:spChg chg="mod">
          <ac:chgData name="Dhanushree M Y" userId="543c32cd94388fe7" providerId="LiveId" clId="{530696F2-C35A-4482-BE6F-5E79894226A1}" dt="2024-01-05T10:09:09.601" v="1463"/>
          <ac:spMkLst>
            <pc:docMk/>
            <pc:sldMk cId="2408231430" sldId="358"/>
            <ac:spMk id="176" creationId="{6E05BDC0-1DC0-28EA-3140-158FD6E178CA}"/>
          </ac:spMkLst>
        </pc:spChg>
        <pc:spChg chg="mod">
          <ac:chgData name="Dhanushree M Y" userId="543c32cd94388fe7" providerId="LiveId" clId="{530696F2-C35A-4482-BE6F-5E79894226A1}" dt="2024-01-05T10:09:09.601" v="1463"/>
          <ac:spMkLst>
            <pc:docMk/>
            <pc:sldMk cId="2408231430" sldId="358"/>
            <ac:spMk id="177" creationId="{46FEC250-B68D-05A4-D914-C5813793A5F2}"/>
          </ac:spMkLst>
        </pc:spChg>
        <pc:spChg chg="mod">
          <ac:chgData name="Dhanushree M Y" userId="543c32cd94388fe7" providerId="LiveId" clId="{530696F2-C35A-4482-BE6F-5E79894226A1}" dt="2024-01-05T10:09:09.601" v="1463"/>
          <ac:spMkLst>
            <pc:docMk/>
            <pc:sldMk cId="2408231430" sldId="358"/>
            <ac:spMk id="178" creationId="{DBF93C58-578C-FC41-7CBF-0A0BC6644871}"/>
          </ac:spMkLst>
        </pc:spChg>
        <pc:spChg chg="mod">
          <ac:chgData name="Dhanushree M Y" userId="543c32cd94388fe7" providerId="LiveId" clId="{530696F2-C35A-4482-BE6F-5E79894226A1}" dt="2024-01-05T10:09:09.601" v="1463"/>
          <ac:spMkLst>
            <pc:docMk/>
            <pc:sldMk cId="2408231430" sldId="358"/>
            <ac:spMk id="179" creationId="{9FDB42F5-2FA3-7726-C33C-B73354044722}"/>
          </ac:spMkLst>
        </pc:spChg>
        <pc:spChg chg="mod">
          <ac:chgData name="Dhanushree M Y" userId="543c32cd94388fe7" providerId="LiveId" clId="{530696F2-C35A-4482-BE6F-5E79894226A1}" dt="2024-01-05T10:09:09.601" v="1463"/>
          <ac:spMkLst>
            <pc:docMk/>
            <pc:sldMk cId="2408231430" sldId="358"/>
            <ac:spMk id="180" creationId="{787EF931-F5C2-3A27-6CDE-258321DB4A2C}"/>
          </ac:spMkLst>
        </pc:spChg>
        <pc:spChg chg="mod">
          <ac:chgData name="Dhanushree M Y" userId="543c32cd94388fe7" providerId="LiveId" clId="{530696F2-C35A-4482-BE6F-5E79894226A1}" dt="2024-01-05T10:09:09.601" v="1463"/>
          <ac:spMkLst>
            <pc:docMk/>
            <pc:sldMk cId="2408231430" sldId="358"/>
            <ac:spMk id="181" creationId="{0F31B502-828B-BBC2-FB9E-9C27D05806D7}"/>
          </ac:spMkLst>
        </pc:spChg>
        <pc:spChg chg="mod">
          <ac:chgData name="Dhanushree M Y" userId="543c32cd94388fe7" providerId="LiveId" clId="{530696F2-C35A-4482-BE6F-5E79894226A1}" dt="2024-01-05T10:09:09.601" v="1463"/>
          <ac:spMkLst>
            <pc:docMk/>
            <pc:sldMk cId="2408231430" sldId="358"/>
            <ac:spMk id="182" creationId="{6EA91259-B27B-1BBD-0EBC-45F0DFE8E195}"/>
          </ac:spMkLst>
        </pc:spChg>
        <pc:spChg chg="mod">
          <ac:chgData name="Dhanushree M Y" userId="543c32cd94388fe7" providerId="LiveId" clId="{530696F2-C35A-4482-BE6F-5E79894226A1}" dt="2024-01-05T10:09:09.601" v="1463"/>
          <ac:spMkLst>
            <pc:docMk/>
            <pc:sldMk cId="2408231430" sldId="358"/>
            <ac:spMk id="183" creationId="{2743B255-E585-517F-F4DA-4AF67FC360D8}"/>
          </ac:spMkLst>
        </pc:spChg>
        <pc:spChg chg="mod">
          <ac:chgData name="Dhanushree M Y" userId="543c32cd94388fe7" providerId="LiveId" clId="{530696F2-C35A-4482-BE6F-5E79894226A1}" dt="2024-01-05T10:09:09.601" v="1463"/>
          <ac:spMkLst>
            <pc:docMk/>
            <pc:sldMk cId="2408231430" sldId="358"/>
            <ac:spMk id="184" creationId="{F07F8327-6252-2B5E-4E20-BE7BF6B5B0AD}"/>
          </ac:spMkLst>
        </pc:spChg>
        <pc:spChg chg="mod">
          <ac:chgData name="Dhanushree M Y" userId="543c32cd94388fe7" providerId="LiveId" clId="{530696F2-C35A-4482-BE6F-5E79894226A1}" dt="2024-01-05T10:09:09.601" v="1463"/>
          <ac:spMkLst>
            <pc:docMk/>
            <pc:sldMk cId="2408231430" sldId="358"/>
            <ac:spMk id="185" creationId="{53D08D9F-2AA2-E845-44F1-4C2B64E1BB3B}"/>
          </ac:spMkLst>
        </pc:spChg>
        <pc:spChg chg="mod">
          <ac:chgData name="Dhanushree M Y" userId="543c32cd94388fe7" providerId="LiveId" clId="{530696F2-C35A-4482-BE6F-5E79894226A1}" dt="2024-01-05T10:09:09.601" v="1463"/>
          <ac:spMkLst>
            <pc:docMk/>
            <pc:sldMk cId="2408231430" sldId="358"/>
            <ac:spMk id="186" creationId="{F8D0EB5B-A6BE-E626-B5FB-933AE89039AE}"/>
          </ac:spMkLst>
        </pc:spChg>
        <pc:spChg chg="mod">
          <ac:chgData name="Dhanushree M Y" userId="543c32cd94388fe7" providerId="LiveId" clId="{530696F2-C35A-4482-BE6F-5E79894226A1}" dt="2024-01-05T10:09:09.601" v="1463"/>
          <ac:spMkLst>
            <pc:docMk/>
            <pc:sldMk cId="2408231430" sldId="358"/>
            <ac:spMk id="187" creationId="{D671BEAA-68B4-EE7F-DC48-058093FE58F6}"/>
          </ac:spMkLst>
        </pc:spChg>
        <pc:spChg chg="mod">
          <ac:chgData name="Dhanushree M Y" userId="543c32cd94388fe7" providerId="LiveId" clId="{530696F2-C35A-4482-BE6F-5E79894226A1}" dt="2024-01-05T10:09:09.601" v="1463"/>
          <ac:spMkLst>
            <pc:docMk/>
            <pc:sldMk cId="2408231430" sldId="358"/>
            <ac:spMk id="188" creationId="{99CDED0B-A06D-21A3-050A-6A32CD87F13C}"/>
          </ac:spMkLst>
        </pc:spChg>
        <pc:spChg chg="mod">
          <ac:chgData name="Dhanushree M Y" userId="543c32cd94388fe7" providerId="LiveId" clId="{530696F2-C35A-4482-BE6F-5E79894226A1}" dt="2024-01-05T10:09:09.601" v="1463"/>
          <ac:spMkLst>
            <pc:docMk/>
            <pc:sldMk cId="2408231430" sldId="358"/>
            <ac:spMk id="189" creationId="{CC82243B-57F4-2B05-C464-6D17E69FB71E}"/>
          </ac:spMkLst>
        </pc:spChg>
        <pc:spChg chg="mod">
          <ac:chgData name="Dhanushree M Y" userId="543c32cd94388fe7" providerId="LiveId" clId="{530696F2-C35A-4482-BE6F-5E79894226A1}" dt="2024-01-05T10:09:09.601" v="1463"/>
          <ac:spMkLst>
            <pc:docMk/>
            <pc:sldMk cId="2408231430" sldId="358"/>
            <ac:spMk id="190" creationId="{21C40B46-A176-CE6C-45AB-961F8D1DA087}"/>
          </ac:spMkLst>
        </pc:spChg>
        <pc:spChg chg="mod">
          <ac:chgData name="Dhanushree M Y" userId="543c32cd94388fe7" providerId="LiveId" clId="{530696F2-C35A-4482-BE6F-5E79894226A1}" dt="2024-01-05T10:09:09.601" v="1463"/>
          <ac:spMkLst>
            <pc:docMk/>
            <pc:sldMk cId="2408231430" sldId="358"/>
            <ac:spMk id="191" creationId="{11534D38-099E-CAAC-80CC-7CD65DABA505}"/>
          </ac:spMkLst>
        </pc:spChg>
        <pc:spChg chg="mod">
          <ac:chgData name="Dhanushree M Y" userId="543c32cd94388fe7" providerId="LiveId" clId="{530696F2-C35A-4482-BE6F-5E79894226A1}" dt="2024-01-05T10:09:09.601" v="1463"/>
          <ac:spMkLst>
            <pc:docMk/>
            <pc:sldMk cId="2408231430" sldId="358"/>
            <ac:spMk id="192" creationId="{6AECE209-B50F-8A57-8648-A90FEF347802}"/>
          </ac:spMkLst>
        </pc:spChg>
        <pc:spChg chg="mod">
          <ac:chgData name="Dhanushree M Y" userId="543c32cd94388fe7" providerId="LiveId" clId="{530696F2-C35A-4482-BE6F-5E79894226A1}" dt="2024-01-05T10:09:09.601" v="1463"/>
          <ac:spMkLst>
            <pc:docMk/>
            <pc:sldMk cId="2408231430" sldId="358"/>
            <ac:spMk id="193" creationId="{C77E3B78-F0C0-1955-86E1-FC70AE75FD03}"/>
          </ac:spMkLst>
        </pc:spChg>
        <pc:spChg chg="mod">
          <ac:chgData name="Dhanushree M Y" userId="543c32cd94388fe7" providerId="LiveId" clId="{530696F2-C35A-4482-BE6F-5E79894226A1}" dt="2024-01-05T10:09:09.601" v="1463"/>
          <ac:spMkLst>
            <pc:docMk/>
            <pc:sldMk cId="2408231430" sldId="358"/>
            <ac:spMk id="194" creationId="{38C20407-E4BB-9342-6449-E78D8D61FF9C}"/>
          </ac:spMkLst>
        </pc:spChg>
        <pc:spChg chg="mod">
          <ac:chgData name="Dhanushree M Y" userId="543c32cd94388fe7" providerId="LiveId" clId="{530696F2-C35A-4482-BE6F-5E79894226A1}" dt="2024-01-05T10:09:09.601" v="1463"/>
          <ac:spMkLst>
            <pc:docMk/>
            <pc:sldMk cId="2408231430" sldId="358"/>
            <ac:spMk id="195" creationId="{74EC5755-AE17-A2DD-9CC0-6279EEEB565B}"/>
          </ac:spMkLst>
        </pc:spChg>
        <pc:spChg chg="mod">
          <ac:chgData name="Dhanushree M Y" userId="543c32cd94388fe7" providerId="LiveId" clId="{530696F2-C35A-4482-BE6F-5E79894226A1}" dt="2024-01-05T10:09:09.601" v="1463"/>
          <ac:spMkLst>
            <pc:docMk/>
            <pc:sldMk cId="2408231430" sldId="358"/>
            <ac:spMk id="196" creationId="{A18D8955-A4C3-5BD1-2697-8B8FE0275B3F}"/>
          </ac:spMkLst>
        </pc:spChg>
        <pc:spChg chg="mod">
          <ac:chgData name="Dhanushree M Y" userId="543c32cd94388fe7" providerId="LiveId" clId="{530696F2-C35A-4482-BE6F-5E79894226A1}" dt="2024-01-05T10:09:09.601" v="1463"/>
          <ac:spMkLst>
            <pc:docMk/>
            <pc:sldMk cId="2408231430" sldId="358"/>
            <ac:spMk id="197" creationId="{3864812C-AECD-3D5D-9A04-32E150C7E280}"/>
          </ac:spMkLst>
        </pc:spChg>
        <pc:spChg chg="mod">
          <ac:chgData name="Dhanushree M Y" userId="543c32cd94388fe7" providerId="LiveId" clId="{530696F2-C35A-4482-BE6F-5E79894226A1}" dt="2024-01-05T10:09:09.601" v="1463"/>
          <ac:spMkLst>
            <pc:docMk/>
            <pc:sldMk cId="2408231430" sldId="358"/>
            <ac:spMk id="198" creationId="{E8877722-4591-127C-B64C-89BA109E796E}"/>
          </ac:spMkLst>
        </pc:spChg>
        <pc:spChg chg="mod">
          <ac:chgData name="Dhanushree M Y" userId="543c32cd94388fe7" providerId="LiveId" clId="{530696F2-C35A-4482-BE6F-5E79894226A1}" dt="2024-01-05T10:09:09.601" v="1463"/>
          <ac:spMkLst>
            <pc:docMk/>
            <pc:sldMk cId="2408231430" sldId="358"/>
            <ac:spMk id="199" creationId="{72DF5E18-1474-D62D-D3AF-6F93BE40FC50}"/>
          </ac:spMkLst>
        </pc:spChg>
        <pc:spChg chg="mod">
          <ac:chgData name="Dhanushree M Y" userId="543c32cd94388fe7" providerId="LiveId" clId="{530696F2-C35A-4482-BE6F-5E79894226A1}" dt="2024-01-05T10:09:09.601" v="1463"/>
          <ac:spMkLst>
            <pc:docMk/>
            <pc:sldMk cId="2408231430" sldId="358"/>
            <ac:spMk id="200" creationId="{93B9B82E-012A-4DB3-C26F-B463D2C504E1}"/>
          </ac:spMkLst>
        </pc:spChg>
        <pc:spChg chg="mod">
          <ac:chgData name="Dhanushree M Y" userId="543c32cd94388fe7" providerId="LiveId" clId="{530696F2-C35A-4482-BE6F-5E79894226A1}" dt="2024-01-05T10:09:09.601" v="1463"/>
          <ac:spMkLst>
            <pc:docMk/>
            <pc:sldMk cId="2408231430" sldId="358"/>
            <ac:spMk id="201" creationId="{E2131278-A680-A956-79A8-19C885EE0E54}"/>
          </ac:spMkLst>
        </pc:spChg>
        <pc:spChg chg="mod">
          <ac:chgData name="Dhanushree M Y" userId="543c32cd94388fe7" providerId="LiveId" clId="{530696F2-C35A-4482-BE6F-5E79894226A1}" dt="2024-01-05T10:09:09.601" v="1463"/>
          <ac:spMkLst>
            <pc:docMk/>
            <pc:sldMk cId="2408231430" sldId="358"/>
            <ac:spMk id="202" creationId="{E7EA6353-066A-D564-0BBD-47EC16D2B73B}"/>
          </ac:spMkLst>
        </pc:spChg>
        <pc:spChg chg="mod">
          <ac:chgData name="Dhanushree M Y" userId="543c32cd94388fe7" providerId="LiveId" clId="{530696F2-C35A-4482-BE6F-5E79894226A1}" dt="2024-01-05T10:09:09.601" v="1463"/>
          <ac:spMkLst>
            <pc:docMk/>
            <pc:sldMk cId="2408231430" sldId="358"/>
            <ac:spMk id="203" creationId="{5952F519-43DA-2DD4-4BD2-F3B24540FDD1}"/>
          </ac:spMkLst>
        </pc:spChg>
        <pc:spChg chg="mod">
          <ac:chgData name="Dhanushree M Y" userId="543c32cd94388fe7" providerId="LiveId" clId="{530696F2-C35A-4482-BE6F-5E79894226A1}" dt="2024-01-05T10:09:09.601" v="1463"/>
          <ac:spMkLst>
            <pc:docMk/>
            <pc:sldMk cId="2408231430" sldId="358"/>
            <ac:spMk id="204" creationId="{756D52BA-BF81-0CD1-CC67-7613DA1EF324}"/>
          </ac:spMkLst>
        </pc:spChg>
        <pc:spChg chg="mod">
          <ac:chgData name="Dhanushree M Y" userId="543c32cd94388fe7" providerId="LiveId" clId="{530696F2-C35A-4482-BE6F-5E79894226A1}" dt="2024-01-05T10:09:09.601" v="1463"/>
          <ac:spMkLst>
            <pc:docMk/>
            <pc:sldMk cId="2408231430" sldId="358"/>
            <ac:spMk id="205" creationId="{368F85BF-2CF5-8D7D-0D3B-9FFAA0B7F6FA}"/>
          </ac:spMkLst>
        </pc:spChg>
        <pc:spChg chg="mod">
          <ac:chgData name="Dhanushree M Y" userId="543c32cd94388fe7" providerId="LiveId" clId="{530696F2-C35A-4482-BE6F-5E79894226A1}" dt="2024-01-05T10:09:09.601" v="1463"/>
          <ac:spMkLst>
            <pc:docMk/>
            <pc:sldMk cId="2408231430" sldId="358"/>
            <ac:spMk id="206" creationId="{40595950-8869-2AF8-4C8F-D39ADA94DEFA}"/>
          </ac:spMkLst>
        </pc:spChg>
        <pc:spChg chg="mod">
          <ac:chgData name="Dhanushree M Y" userId="543c32cd94388fe7" providerId="LiveId" clId="{530696F2-C35A-4482-BE6F-5E79894226A1}" dt="2024-01-05T10:09:09.601" v="1463"/>
          <ac:spMkLst>
            <pc:docMk/>
            <pc:sldMk cId="2408231430" sldId="358"/>
            <ac:spMk id="207" creationId="{1AE0F33A-2B40-8D10-F80B-A075464FB05A}"/>
          </ac:spMkLst>
        </pc:spChg>
        <pc:spChg chg="mod">
          <ac:chgData name="Dhanushree M Y" userId="543c32cd94388fe7" providerId="LiveId" clId="{530696F2-C35A-4482-BE6F-5E79894226A1}" dt="2024-01-05T10:09:09.601" v="1463"/>
          <ac:spMkLst>
            <pc:docMk/>
            <pc:sldMk cId="2408231430" sldId="358"/>
            <ac:spMk id="208" creationId="{64B66A93-62EC-6BC3-1A70-3497BD15D684}"/>
          </ac:spMkLst>
        </pc:spChg>
        <pc:spChg chg="mod">
          <ac:chgData name="Dhanushree M Y" userId="543c32cd94388fe7" providerId="LiveId" clId="{530696F2-C35A-4482-BE6F-5E79894226A1}" dt="2024-01-05T10:09:09.601" v="1463"/>
          <ac:spMkLst>
            <pc:docMk/>
            <pc:sldMk cId="2408231430" sldId="358"/>
            <ac:spMk id="209" creationId="{FD3C7872-A43E-50BB-FB3F-DB8E7F0A32B8}"/>
          </ac:spMkLst>
        </pc:spChg>
        <pc:spChg chg="mod">
          <ac:chgData name="Dhanushree M Y" userId="543c32cd94388fe7" providerId="LiveId" clId="{530696F2-C35A-4482-BE6F-5E79894226A1}" dt="2024-01-05T10:09:09.601" v="1463"/>
          <ac:spMkLst>
            <pc:docMk/>
            <pc:sldMk cId="2408231430" sldId="358"/>
            <ac:spMk id="210" creationId="{B0680432-4F09-10F9-045F-B1DFD921DD7A}"/>
          </ac:spMkLst>
        </pc:spChg>
        <pc:spChg chg="mod">
          <ac:chgData name="Dhanushree M Y" userId="543c32cd94388fe7" providerId="LiveId" clId="{530696F2-C35A-4482-BE6F-5E79894226A1}" dt="2024-01-05T10:09:09.601" v="1463"/>
          <ac:spMkLst>
            <pc:docMk/>
            <pc:sldMk cId="2408231430" sldId="358"/>
            <ac:spMk id="211" creationId="{0B6CF130-D251-EF96-2A9B-177C4B141EEE}"/>
          </ac:spMkLst>
        </pc:spChg>
        <pc:spChg chg="mod">
          <ac:chgData name="Dhanushree M Y" userId="543c32cd94388fe7" providerId="LiveId" clId="{530696F2-C35A-4482-BE6F-5E79894226A1}" dt="2024-01-05T10:09:09.601" v="1463"/>
          <ac:spMkLst>
            <pc:docMk/>
            <pc:sldMk cId="2408231430" sldId="358"/>
            <ac:spMk id="212" creationId="{2E7022AE-45CE-17CE-F070-BCD1DDA747F8}"/>
          </ac:spMkLst>
        </pc:spChg>
        <pc:spChg chg="mod">
          <ac:chgData name="Dhanushree M Y" userId="543c32cd94388fe7" providerId="LiveId" clId="{530696F2-C35A-4482-BE6F-5E79894226A1}" dt="2024-01-05T10:09:09.601" v="1463"/>
          <ac:spMkLst>
            <pc:docMk/>
            <pc:sldMk cId="2408231430" sldId="358"/>
            <ac:spMk id="213" creationId="{1F41DFC4-2E78-6C23-EDCD-86E8E1D52782}"/>
          </ac:spMkLst>
        </pc:spChg>
        <pc:spChg chg="mod">
          <ac:chgData name="Dhanushree M Y" userId="543c32cd94388fe7" providerId="LiveId" clId="{530696F2-C35A-4482-BE6F-5E79894226A1}" dt="2024-01-05T10:09:09.601" v="1463"/>
          <ac:spMkLst>
            <pc:docMk/>
            <pc:sldMk cId="2408231430" sldId="358"/>
            <ac:spMk id="214" creationId="{9FA27EE9-F15A-0D22-8F7E-39A18A2D5F61}"/>
          </ac:spMkLst>
        </pc:spChg>
        <pc:spChg chg="mod">
          <ac:chgData name="Dhanushree M Y" userId="543c32cd94388fe7" providerId="LiveId" clId="{530696F2-C35A-4482-BE6F-5E79894226A1}" dt="2024-01-05T10:09:09.601" v="1463"/>
          <ac:spMkLst>
            <pc:docMk/>
            <pc:sldMk cId="2408231430" sldId="358"/>
            <ac:spMk id="215" creationId="{66A8DF3B-0D5D-2BAF-B757-9BB049A72273}"/>
          </ac:spMkLst>
        </pc:spChg>
        <pc:spChg chg="mod">
          <ac:chgData name="Dhanushree M Y" userId="543c32cd94388fe7" providerId="LiveId" clId="{530696F2-C35A-4482-BE6F-5E79894226A1}" dt="2024-01-05T10:09:09.601" v="1463"/>
          <ac:spMkLst>
            <pc:docMk/>
            <pc:sldMk cId="2408231430" sldId="358"/>
            <ac:spMk id="216" creationId="{1CD9D17F-9054-AC70-7A4E-672CDA3CA217}"/>
          </ac:spMkLst>
        </pc:spChg>
        <pc:spChg chg="mod">
          <ac:chgData name="Dhanushree M Y" userId="543c32cd94388fe7" providerId="LiveId" clId="{530696F2-C35A-4482-BE6F-5E79894226A1}" dt="2024-01-05T10:09:09.601" v="1463"/>
          <ac:spMkLst>
            <pc:docMk/>
            <pc:sldMk cId="2408231430" sldId="358"/>
            <ac:spMk id="217" creationId="{1CD13753-D6E2-AD3F-30D6-1ADDC2C0103B}"/>
          </ac:spMkLst>
        </pc:spChg>
        <pc:spChg chg="mod">
          <ac:chgData name="Dhanushree M Y" userId="543c32cd94388fe7" providerId="LiveId" clId="{530696F2-C35A-4482-BE6F-5E79894226A1}" dt="2024-01-05T10:09:09.601" v="1463"/>
          <ac:spMkLst>
            <pc:docMk/>
            <pc:sldMk cId="2408231430" sldId="358"/>
            <ac:spMk id="218" creationId="{BDF9D379-1B55-016E-14BA-86826DFF1F71}"/>
          </ac:spMkLst>
        </pc:spChg>
        <pc:spChg chg="mod">
          <ac:chgData name="Dhanushree M Y" userId="543c32cd94388fe7" providerId="LiveId" clId="{530696F2-C35A-4482-BE6F-5E79894226A1}" dt="2024-01-05T10:09:09.601" v="1463"/>
          <ac:spMkLst>
            <pc:docMk/>
            <pc:sldMk cId="2408231430" sldId="358"/>
            <ac:spMk id="219" creationId="{7BC748DD-EB6F-0CD6-7FBC-FEE786F03729}"/>
          </ac:spMkLst>
        </pc:spChg>
        <pc:spChg chg="mod">
          <ac:chgData name="Dhanushree M Y" userId="543c32cd94388fe7" providerId="LiveId" clId="{530696F2-C35A-4482-BE6F-5E79894226A1}" dt="2024-01-05T10:09:09.601" v="1463"/>
          <ac:spMkLst>
            <pc:docMk/>
            <pc:sldMk cId="2408231430" sldId="358"/>
            <ac:spMk id="220" creationId="{C6C110F2-BBA1-EAF3-0680-1A56E188E8ED}"/>
          </ac:spMkLst>
        </pc:spChg>
        <pc:spChg chg="mod">
          <ac:chgData name="Dhanushree M Y" userId="543c32cd94388fe7" providerId="LiveId" clId="{530696F2-C35A-4482-BE6F-5E79894226A1}" dt="2024-01-05T10:09:09.601" v="1463"/>
          <ac:spMkLst>
            <pc:docMk/>
            <pc:sldMk cId="2408231430" sldId="358"/>
            <ac:spMk id="221" creationId="{EFC61B1B-96C5-FC4F-BD1D-9FAC77F60B71}"/>
          </ac:spMkLst>
        </pc:spChg>
        <pc:spChg chg="mod">
          <ac:chgData name="Dhanushree M Y" userId="543c32cd94388fe7" providerId="LiveId" clId="{530696F2-C35A-4482-BE6F-5E79894226A1}" dt="2024-01-05T10:09:09.601" v="1463"/>
          <ac:spMkLst>
            <pc:docMk/>
            <pc:sldMk cId="2408231430" sldId="358"/>
            <ac:spMk id="222" creationId="{B3DF7F0E-C44D-6A6D-174E-EA1326253C11}"/>
          </ac:spMkLst>
        </pc:spChg>
        <pc:spChg chg="mod">
          <ac:chgData name="Dhanushree M Y" userId="543c32cd94388fe7" providerId="LiveId" clId="{530696F2-C35A-4482-BE6F-5E79894226A1}" dt="2024-01-05T10:09:09.601" v="1463"/>
          <ac:spMkLst>
            <pc:docMk/>
            <pc:sldMk cId="2408231430" sldId="358"/>
            <ac:spMk id="223" creationId="{EF6E8387-A436-D907-8029-78AD53737F5E}"/>
          </ac:spMkLst>
        </pc:spChg>
        <pc:spChg chg="mod">
          <ac:chgData name="Dhanushree M Y" userId="543c32cd94388fe7" providerId="LiveId" clId="{530696F2-C35A-4482-BE6F-5E79894226A1}" dt="2024-01-05T10:09:09.601" v="1463"/>
          <ac:spMkLst>
            <pc:docMk/>
            <pc:sldMk cId="2408231430" sldId="358"/>
            <ac:spMk id="224" creationId="{FA8789C7-283B-CE4E-1DB0-5A60DCFC2A89}"/>
          </ac:spMkLst>
        </pc:spChg>
        <pc:spChg chg="mod">
          <ac:chgData name="Dhanushree M Y" userId="543c32cd94388fe7" providerId="LiveId" clId="{530696F2-C35A-4482-BE6F-5E79894226A1}" dt="2024-01-05T10:09:09.601" v="1463"/>
          <ac:spMkLst>
            <pc:docMk/>
            <pc:sldMk cId="2408231430" sldId="358"/>
            <ac:spMk id="225" creationId="{3D4FB3F8-6184-7DE9-9EAD-EF3044CBA3E3}"/>
          </ac:spMkLst>
        </pc:spChg>
        <pc:spChg chg="mod">
          <ac:chgData name="Dhanushree M Y" userId="543c32cd94388fe7" providerId="LiveId" clId="{530696F2-C35A-4482-BE6F-5E79894226A1}" dt="2024-01-05T10:09:09.601" v="1463"/>
          <ac:spMkLst>
            <pc:docMk/>
            <pc:sldMk cId="2408231430" sldId="358"/>
            <ac:spMk id="226" creationId="{9FB5FF6D-78E6-7EE6-D089-F5150591A45C}"/>
          </ac:spMkLst>
        </pc:spChg>
        <pc:spChg chg="mod">
          <ac:chgData name="Dhanushree M Y" userId="543c32cd94388fe7" providerId="LiveId" clId="{530696F2-C35A-4482-BE6F-5E79894226A1}" dt="2024-01-05T10:09:09.601" v="1463"/>
          <ac:spMkLst>
            <pc:docMk/>
            <pc:sldMk cId="2408231430" sldId="358"/>
            <ac:spMk id="227" creationId="{45E25191-9237-67F9-C432-6DCFAF0680E4}"/>
          </ac:spMkLst>
        </pc:spChg>
        <pc:spChg chg="mod">
          <ac:chgData name="Dhanushree M Y" userId="543c32cd94388fe7" providerId="LiveId" clId="{530696F2-C35A-4482-BE6F-5E79894226A1}" dt="2024-01-05T10:09:09.601" v="1463"/>
          <ac:spMkLst>
            <pc:docMk/>
            <pc:sldMk cId="2408231430" sldId="358"/>
            <ac:spMk id="228" creationId="{66BF6916-F4F5-560A-D8CA-230E524E1E97}"/>
          </ac:spMkLst>
        </pc:spChg>
        <pc:spChg chg="mod">
          <ac:chgData name="Dhanushree M Y" userId="543c32cd94388fe7" providerId="LiveId" clId="{530696F2-C35A-4482-BE6F-5E79894226A1}" dt="2024-01-05T10:09:09.601" v="1463"/>
          <ac:spMkLst>
            <pc:docMk/>
            <pc:sldMk cId="2408231430" sldId="358"/>
            <ac:spMk id="229" creationId="{86586FE0-74F2-8CDC-6B99-05D5BC3B3FD8}"/>
          </ac:spMkLst>
        </pc:spChg>
        <pc:spChg chg="mod">
          <ac:chgData name="Dhanushree M Y" userId="543c32cd94388fe7" providerId="LiveId" clId="{530696F2-C35A-4482-BE6F-5E79894226A1}" dt="2024-01-05T10:09:09.601" v="1463"/>
          <ac:spMkLst>
            <pc:docMk/>
            <pc:sldMk cId="2408231430" sldId="358"/>
            <ac:spMk id="230" creationId="{804C3A8C-65FD-AFAC-3521-C56825F85626}"/>
          </ac:spMkLst>
        </pc:spChg>
        <pc:spChg chg="mod">
          <ac:chgData name="Dhanushree M Y" userId="543c32cd94388fe7" providerId="LiveId" clId="{530696F2-C35A-4482-BE6F-5E79894226A1}" dt="2024-01-05T10:09:09.601" v="1463"/>
          <ac:spMkLst>
            <pc:docMk/>
            <pc:sldMk cId="2408231430" sldId="358"/>
            <ac:spMk id="231" creationId="{0B7FF01F-4D22-BA02-7E3C-716D09A216ED}"/>
          </ac:spMkLst>
        </pc:spChg>
        <pc:spChg chg="mod">
          <ac:chgData name="Dhanushree M Y" userId="543c32cd94388fe7" providerId="LiveId" clId="{530696F2-C35A-4482-BE6F-5E79894226A1}" dt="2024-01-05T10:09:09.601" v="1463"/>
          <ac:spMkLst>
            <pc:docMk/>
            <pc:sldMk cId="2408231430" sldId="358"/>
            <ac:spMk id="232" creationId="{B62F6CA8-C3B9-7469-4639-3812A93C851B}"/>
          </ac:spMkLst>
        </pc:spChg>
        <pc:spChg chg="mod">
          <ac:chgData name="Dhanushree M Y" userId="543c32cd94388fe7" providerId="LiveId" clId="{530696F2-C35A-4482-BE6F-5E79894226A1}" dt="2024-01-05T10:09:09.601" v="1463"/>
          <ac:spMkLst>
            <pc:docMk/>
            <pc:sldMk cId="2408231430" sldId="358"/>
            <ac:spMk id="233" creationId="{EF81E8E7-D650-B5E2-A720-87F814C35B6B}"/>
          </ac:spMkLst>
        </pc:spChg>
        <pc:spChg chg="mod">
          <ac:chgData name="Dhanushree M Y" userId="543c32cd94388fe7" providerId="LiveId" clId="{530696F2-C35A-4482-BE6F-5E79894226A1}" dt="2024-01-05T10:09:09.601" v="1463"/>
          <ac:spMkLst>
            <pc:docMk/>
            <pc:sldMk cId="2408231430" sldId="358"/>
            <ac:spMk id="234" creationId="{B0DCAF90-29ED-971C-8AC0-DC430FD00609}"/>
          </ac:spMkLst>
        </pc:spChg>
        <pc:spChg chg="mod">
          <ac:chgData name="Dhanushree M Y" userId="543c32cd94388fe7" providerId="LiveId" clId="{530696F2-C35A-4482-BE6F-5E79894226A1}" dt="2024-01-05T10:09:09.601" v="1463"/>
          <ac:spMkLst>
            <pc:docMk/>
            <pc:sldMk cId="2408231430" sldId="358"/>
            <ac:spMk id="235" creationId="{27118D2F-585A-6993-81DB-7412CBE221D3}"/>
          </ac:spMkLst>
        </pc:spChg>
        <pc:spChg chg="mod">
          <ac:chgData name="Dhanushree M Y" userId="543c32cd94388fe7" providerId="LiveId" clId="{530696F2-C35A-4482-BE6F-5E79894226A1}" dt="2024-01-05T10:09:09.601" v="1463"/>
          <ac:spMkLst>
            <pc:docMk/>
            <pc:sldMk cId="2408231430" sldId="358"/>
            <ac:spMk id="236" creationId="{FC8A9063-EFDB-C670-A898-D13BDF269857}"/>
          </ac:spMkLst>
        </pc:spChg>
        <pc:spChg chg="mod">
          <ac:chgData name="Dhanushree M Y" userId="543c32cd94388fe7" providerId="LiveId" clId="{530696F2-C35A-4482-BE6F-5E79894226A1}" dt="2024-01-05T10:09:09.601" v="1463"/>
          <ac:spMkLst>
            <pc:docMk/>
            <pc:sldMk cId="2408231430" sldId="358"/>
            <ac:spMk id="237" creationId="{0186D07E-ABDB-9729-FF5C-2F544D2D6704}"/>
          </ac:spMkLst>
        </pc:spChg>
        <pc:spChg chg="mod">
          <ac:chgData name="Dhanushree M Y" userId="543c32cd94388fe7" providerId="LiveId" clId="{530696F2-C35A-4482-BE6F-5E79894226A1}" dt="2024-01-05T10:09:09.601" v="1463"/>
          <ac:spMkLst>
            <pc:docMk/>
            <pc:sldMk cId="2408231430" sldId="358"/>
            <ac:spMk id="238" creationId="{084F8BE3-D60A-A4D9-271E-4644C12A9BAC}"/>
          </ac:spMkLst>
        </pc:spChg>
        <pc:spChg chg="mod">
          <ac:chgData name="Dhanushree M Y" userId="543c32cd94388fe7" providerId="LiveId" clId="{530696F2-C35A-4482-BE6F-5E79894226A1}" dt="2024-01-05T10:09:09.601" v="1463"/>
          <ac:spMkLst>
            <pc:docMk/>
            <pc:sldMk cId="2408231430" sldId="358"/>
            <ac:spMk id="239" creationId="{C6BBBA33-3E4D-EBA8-CD49-4BED531EFB08}"/>
          </ac:spMkLst>
        </pc:spChg>
        <pc:spChg chg="mod">
          <ac:chgData name="Dhanushree M Y" userId="543c32cd94388fe7" providerId="LiveId" clId="{530696F2-C35A-4482-BE6F-5E79894226A1}" dt="2024-01-05T10:09:09.601" v="1463"/>
          <ac:spMkLst>
            <pc:docMk/>
            <pc:sldMk cId="2408231430" sldId="358"/>
            <ac:spMk id="240" creationId="{BF26AD50-2A44-1A5F-6685-8F454B013CCC}"/>
          </ac:spMkLst>
        </pc:spChg>
        <pc:spChg chg="mod">
          <ac:chgData name="Dhanushree M Y" userId="543c32cd94388fe7" providerId="LiveId" clId="{530696F2-C35A-4482-BE6F-5E79894226A1}" dt="2024-01-05T10:09:09.601" v="1463"/>
          <ac:spMkLst>
            <pc:docMk/>
            <pc:sldMk cId="2408231430" sldId="358"/>
            <ac:spMk id="241" creationId="{7D1C2266-822B-AD28-857B-72CEF5AD1617}"/>
          </ac:spMkLst>
        </pc:spChg>
        <pc:spChg chg="mod">
          <ac:chgData name="Dhanushree M Y" userId="543c32cd94388fe7" providerId="LiveId" clId="{530696F2-C35A-4482-BE6F-5E79894226A1}" dt="2024-01-05T10:09:09.601" v="1463"/>
          <ac:spMkLst>
            <pc:docMk/>
            <pc:sldMk cId="2408231430" sldId="358"/>
            <ac:spMk id="242" creationId="{38D3FF21-FE7A-34A5-03CA-4FE8B857A447}"/>
          </ac:spMkLst>
        </pc:spChg>
        <pc:spChg chg="mod">
          <ac:chgData name="Dhanushree M Y" userId="543c32cd94388fe7" providerId="LiveId" clId="{530696F2-C35A-4482-BE6F-5E79894226A1}" dt="2024-01-05T10:09:09.601" v="1463"/>
          <ac:spMkLst>
            <pc:docMk/>
            <pc:sldMk cId="2408231430" sldId="358"/>
            <ac:spMk id="243" creationId="{7FB50CC3-97BC-A4F5-C044-94FB5FB977B6}"/>
          </ac:spMkLst>
        </pc:spChg>
        <pc:spChg chg="mod">
          <ac:chgData name="Dhanushree M Y" userId="543c32cd94388fe7" providerId="LiveId" clId="{530696F2-C35A-4482-BE6F-5E79894226A1}" dt="2024-01-05T10:09:09.601" v="1463"/>
          <ac:spMkLst>
            <pc:docMk/>
            <pc:sldMk cId="2408231430" sldId="358"/>
            <ac:spMk id="244" creationId="{86C30A80-215D-0904-A1EF-5CA328DA828C}"/>
          </ac:spMkLst>
        </pc:spChg>
        <pc:spChg chg="mod">
          <ac:chgData name="Dhanushree M Y" userId="543c32cd94388fe7" providerId="LiveId" clId="{530696F2-C35A-4482-BE6F-5E79894226A1}" dt="2024-01-05T10:09:09.601" v="1463"/>
          <ac:spMkLst>
            <pc:docMk/>
            <pc:sldMk cId="2408231430" sldId="358"/>
            <ac:spMk id="245" creationId="{1089D7AC-4071-A277-C772-23607582B211}"/>
          </ac:spMkLst>
        </pc:spChg>
        <pc:spChg chg="mod">
          <ac:chgData name="Dhanushree M Y" userId="543c32cd94388fe7" providerId="LiveId" clId="{530696F2-C35A-4482-BE6F-5E79894226A1}" dt="2024-01-05T10:09:09.601" v="1463"/>
          <ac:spMkLst>
            <pc:docMk/>
            <pc:sldMk cId="2408231430" sldId="358"/>
            <ac:spMk id="246" creationId="{FD1A5878-B2A9-3A24-F321-E8A099848E26}"/>
          </ac:spMkLst>
        </pc:spChg>
        <pc:spChg chg="mod">
          <ac:chgData name="Dhanushree M Y" userId="543c32cd94388fe7" providerId="LiveId" clId="{530696F2-C35A-4482-BE6F-5E79894226A1}" dt="2024-01-05T10:09:09.601" v="1463"/>
          <ac:spMkLst>
            <pc:docMk/>
            <pc:sldMk cId="2408231430" sldId="358"/>
            <ac:spMk id="247" creationId="{0A8C0B5E-4216-E37C-DDC1-C2544895B781}"/>
          </ac:spMkLst>
        </pc:spChg>
        <pc:spChg chg="mod">
          <ac:chgData name="Dhanushree M Y" userId="543c32cd94388fe7" providerId="LiveId" clId="{530696F2-C35A-4482-BE6F-5E79894226A1}" dt="2024-01-05T10:09:09.601" v="1463"/>
          <ac:spMkLst>
            <pc:docMk/>
            <pc:sldMk cId="2408231430" sldId="358"/>
            <ac:spMk id="248" creationId="{35F669DB-429D-CA0F-F27B-9800E23D3F95}"/>
          </ac:spMkLst>
        </pc:spChg>
        <pc:spChg chg="mod">
          <ac:chgData name="Dhanushree M Y" userId="543c32cd94388fe7" providerId="LiveId" clId="{530696F2-C35A-4482-BE6F-5E79894226A1}" dt="2024-01-05T10:09:09.601" v="1463"/>
          <ac:spMkLst>
            <pc:docMk/>
            <pc:sldMk cId="2408231430" sldId="358"/>
            <ac:spMk id="249" creationId="{55409263-079D-5AF4-90C2-ADD641780F7A}"/>
          </ac:spMkLst>
        </pc:spChg>
        <pc:spChg chg="mod">
          <ac:chgData name="Dhanushree M Y" userId="543c32cd94388fe7" providerId="LiveId" clId="{530696F2-C35A-4482-BE6F-5E79894226A1}" dt="2024-01-05T10:09:09.601" v="1463"/>
          <ac:spMkLst>
            <pc:docMk/>
            <pc:sldMk cId="2408231430" sldId="358"/>
            <ac:spMk id="250" creationId="{FB2B63E4-D9C0-DB84-7063-6872BE2A301F}"/>
          </ac:spMkLst>
        </pc:spChg>
        <pc:spChg chg="mod">
          <ac:chgData name="Dhanushree M Y" userId="543c32cd94388fe7" providerId="LiveId" clId="{530696F2-C35A-4482-BE6F-5E79894226A1}" dt="2024-01-05T10:09:09.601" v="1463"/>
          <ac:spMkLst>
            <pc:docMk/>
            <pc:sldMk cId="2408231430" sldId="358"/>
            <ac:spMk id="251" creationId="{AF5994AE-CEB6-A673-4802-CBB779D8540E}"/>
          </ac:spMkLst>
        </pc:spChg>
        <pc:spChg chg="mod">
          <ac:chgData name="Dhanushree M Y" userId="543c32cd94388fe7" providerId="LiveId" clId="{530696F2-C35A-4482-BE6F-5E79894226A1}" dt="2024-01-05T10:09:09.601" v="1463"/>
          <ac:spMkLst>
            <pc:docMk/>
            <pc:sldMk cId="2408231430" sldId="358"/>
            <ac:spMk id="252" creationId="{97A9353E-1FFE-6CC3-22F0-DA89AA8C5E56}"/>
          </ac:spMkLst>
        </pc:spChg>
        <pc:spChg chg="mod">
          <ac:chgData name="Dhanushree M Y" userId="543c32cd94388fe7" providerId="LiveId" clId="{530696F2-C35A-4482-BE6F-5E79894226A1}" dt="2024-01-05T10:09:09.601" v="1463"/>
          <ac:spMkLst>
            <pc:docMk/>
            <pc:sldMk cId="2408231430" sldId="358"/>
            <ac:spMk id="253" creationId="{D8FF82AE-1E40-2BD5-8F98-403BE2503B00}"/>
          </ac:spMkLst>
        </pc:spChg>
        <pc:spChg chg="mod">
          <ac:chgData name="Dhanushree M Y" userId="543c32cd94388fe7" providerId="LiveId" clId="{530696F2-C35A-4482-BE6F-5E79894226A1}" dt="2024-01-05T10:09:09.601" v="1463"/>
          <ac:spMkLst>
            <pc:docMk/>
            <pc:sldMk cId="2408231430" sldId="358"/>
            <ac:spMk id="254" creationId="{BA7EFFB5-59FE-B7F4-D2FF-79D98ECF9449}"/>
          </ac:spMkLst>
        </pc:spChg>
        <pc:spChg chg="mod">
          <ac:chgData name="Dhanushree M Y" userId="543c32cd94388fe7" providerId="LiveId" clId="{530696F2-C35A-4482-BE6F-5E79894226A1}" dt="2024-01-05T10:09:09.601" v="1463"/>
          <ac:spMkLst>
            <pc:docMk/>
            <pc:sldMk cId="2408231430" sldId="358"/>
            <ac:spMk id="255" creationId="{F6637856-7F6C-0AD1-81BD-B5DE925EC84E}"/>
          </ac:spMkLst>
        </pc:spChg>
        <pc:spChg chg="mod">
          <ac:chgData name="Dhanushree M Y" userId="543c32cd94388fe7" providerId="LiveId" clId="{530696F2-C35A-4482-BE6F-5E79894226A1}" dt="2024-01-05T10:09:09.601" v="1463"/>
          <ac:spMkLst>
            <pc:docMk/>
            <pc:sldMk cId="2408231430" sldId="358"/>
            <ac:spMk id="256" creationId="{C367A048-6D8F-C66B-7A63-7FD685ADC77F}"/>
          </ac:spMkLst>
        </pc:spChg>
        <pc:spChg chg="mod">
          <ac:chgData name="Dhanushree M Y" userId="543c32cd94388fe7" providerId="LiveId" clId="{530696F2-C35A-4482-BE6F-5E79894226A1}" dt="2024-01-05T10:09:09.601" v="1463"/>
          <ac:spMkLst>
            <pc:docMk/>
            <pc:sldMk cId="2408231430" sldId="358"/>
            <ac:spMk id="257" creationId="{2D199077-6C51-3BF7-D660-E515D2B2F2F2}"/>
          </ac:spMkLst>
        </pc:spChg>
        <pc:spChg chg="mod">
          <ac:chgData name="Dhanushree M Y" userId="543c32cd94388fe7" providerId="LiveId" clId="{530696F2-C35A-4482-BE6F-5E79894226A1}" dt="2024-01-05T10:09:09.601" v="1463"/>
          <ac:spMkLst>
            <pc:docMk/>
            <pc:sldMk cId="2408231430" sldId="358"/>
            <ac:spMk id="258" creationId="{98A0C1C4-79EC-063D-7317-D0B190D1ACE8}"/>
          </ac:spMkLst>
        </pc:spChg>
        <pc:spChg chg="mod">
          <ac:chgData name="Dhanushree M Y" userId="543c32cd94388fe7" providerId="LiveId" clId="{530696F2-C35A-4482-BE6F-5E79894226A1}" dt="2024-01-05T10:09:09.601" v="1463"/>
          <ac:spMkLst>
            <pc:docMk/>
            <pc:sldMk cId="2408231430" sldId="358"/>
            <ac:spMk id="259" creationId="{28CB4B7B-9425-4EFC-38E3-B343C941097F}"/>
          </ac:spMkLst>
        </pc:spChg>
        <pc:spChg chg="mod">
          <ac:chgData name="Dhanushree M Y" userId="543c32cd94388fe7" providerId="LiveId" clId="{530696F2-C35A-4482-BE6F-5E79894226A1}" dt="2024-01-05T10:09:09.601" v="1463"/>
          <ac:spMkLst>
            <pc:docMk/>
            <pc:sldMk cId="2408231430" sldId="358"/>
            <ac:spMk id="260" creationId="{E8B96725-85F0-8AA2-E632-5C4FE453CD3D}"/>
          </ac:spMkLst>
        </pc:spChg>
        <pc:spChg chg="mod">
          <ac:chgData name="Dhanushree M Y" userId="543c32cd94388fe7" providerId="LiveId" clId="{530696F2-C35A-4482-BE6F-5E79894226A1}" dt="2024-01-05T10:09:09.601" v="1463"/>
          <ac:spMkLst>
            <pc:docMk/>
            <pc:sldMk cId="2408231430" sldId="358"/>
            <ac:spMk id="261" creationId="{B0E4A22B-A5CF-73F6-3BE1-9E9318EEAFC7}"/>
          </ac:spMkLst>
        </pc:spChg>
        <pc:spChg chg="mod">
          <ac:chgData name="Dhanushree M Y" userId="543c32cd94388fe7" providerId="LiveId" clId="{530696F2-C35A-4482-BE6F-5E79894226A1}" dt="2024-01-05T10:09:09.601" v="1463"/>
          <ac:spMkLst>
            <pc:docMk/>
            <pc:sldMk cId="2408231430" sldId="358"/>
            <ac:spMk id="262" creationId="{AAD85858-66D5-20FE-9E22-210DA6354431}"/>
          </ac:spMkLst>
        </pc:spChg>
        <pc:spChg chg="mod">
          <ac:chgData name="Dhanushree M Y" userId="543c32cd94388fe7" providerId="LiveId" clId="{530696F2-C35A-4482-BE6F-5E79894226A1}" dt="2024-01-05T10:09:09.601" v="1463"/>
          <ac:spMkLst>
            <pc:docMk/>
            <pc:sldMk cId="2408231430" sldId="358"/>
            <ac:spMk id="263" creationId="{8EB9F7DA-DCA9-36C3-922B-31C4C0AF8447}"/>
          </ac:spMkLst>
        </pc:spChg>
        <pc:spChg chg="mod">
          <ac:chgData name="Dhanushree M Y" userId="543c32cd94388fe7" providerId="LiveId" clId="{530696F2-C35A-4482-BE6F-5E79894226A1}" dt="2024-01-05T10:09:09.601" v="1463"/>
          <ac:spMkLst>
            <pc:docMk/>
            <pc:sldMk cId="2408231430" sldId="358"/>
            <ac:spMk id="264" creationId="{2E0981AB-B7EB-600F-1587-913CC86FECEC}"/>
          </ac:spMkLst>
        </pc:spChg>
        <pc:spChg chg="mod">
          <ac:chgData name="Dhanushree M Y" userId="543c32cd94388fe7" providerId="LiveId" clId="{530696F2-C35A-4482-BE6F-5E79894226A1}" dt="2024-01-05T10:09:09.601" v="1463"/>
          <ac:spMkLst>
            <pc:docMk/>
            <pc:sldMk cId="2408231430" sldId="358"/>
            <ac:spMk id="265" creationId="{8DB4BCD3-F3FC-EA0D-9A1B-9A7458E753E5}"/>
          </ac:spMkLst>
        </pc:spChg>
        <pc:spChg chg="mod">
          <ac:chgData name="Dhanushree M Y" userId="543c32cd94388fe7" providerId="LiveId" clId="{530696F2-C35A-4482-BE6F-5E79894226A1}" dt="2024-01-05T10:09:09.601" v="1463"/>
          <ac:spMkLst>
            <pc:docMk/>
            <pc:sldMk cId="2408231430" sldId="358"/>
            <ac:spMk id="266" creationId="{3389D935-E54A-34EF-B33F-6DB575337578}"/>
          </ac:spMkLst>
        </pc:spChg>
        <pc:spChg chg="mod">
          <ac:chgData name="Dhanushree M Y" userId="543c32cd94388fe7" providerId="LiveId" clId="{530696F2-C35A-4482-BE6F-5E79894226A1}" dt="2024-01-05T10:09:09.601" v="1463"/>
          <ac:spMkLst>
            <pc:docMk/>
            <pc:sldMk cId="2408231430" sldId="358"/>
            <ac:spMk id="267" creationId="{3648C5AE-9E3A-3905-98B5-04DD58DBA6CA}"/>
          </ac:spMkLst>
        </pc:spChg>
        <pc:spChg chg="mod">
          <ac:chgData name="Dhanushree M Y" userId="543c32cd94388fe7" providerId="LiveId" clId="{530696F2-C35A-4482-BE6F-5E79894226A1}" dt="2024-01-05T10:09:09.601" v="1463"/>
          <ac:spMkLst>
            <pc:docMk/>
            <pc:sldMk cId="2408231430" sldId="358"/>
            <ac:spMk id="268" creationId="{B1380A23-0512-88F5-7AE5-00404D33EEFB}"/>
          </ac:spMkLst>
        </pc:spChg>
        <pc:spChg chg="mod">
          <ac:chgData name="Dhanushree M Y" userId="543c32cd94388fe7" providerId="LiveId" clId="{530696F2-C35A-4482-BE6F-5E79894226A1}" dt="2024-01-05T10:09:09.601" v="1463"/>
          <ac:spMkLst>
            <pc:docMk/>
            <pc:sldMk cId="2408231430" sldId="358"/>
            <ac:spMk id="269" creationId="{3DB16542-D5E1-C2D4-86EF-2C679250C10B}"/>
          </ac:spMkLst>
        </pc:spChg>
        <pc:spChg chg="mod">
          <ac:chgData name="Dhanushree M Y" userId="543c32cd94388fe7" providerId="LiveId" clId="{530696F2-C35A-4482-BE6F-5E79894226A1}" dt="2024-01-05T10:09:09.601" v="1463"/>
          <ac:spMkLst>
            <pc:docMk/>
            <pc:sldMk cId="2408231430" sldId="358"/>
            <ac:spMk id="270" creationId="{8AB66D04-0272-DC43-0CFE-DD3617552AE6}"/>
          </ac:spMkLst>
        </pc:spChg>
        <pc:spChg chg="mod">
          <ac:chgData name="Dhanushree M Y" userId="543c32cd94388fe7" providerId="LiveId" clId="{530696F2-C35A-4482-BE6F-5E79894226A1}" dt="2024-01-05T10:09:09.601" v="1463"/>
          <ac:spMkLst>
            <pc:docMk/>
            <pc:sldMk cId="2408231430" sldId="358"/>
            <ac:spMk id="271" creationId="{90E7088A-6AF6-7696-C311-46C317A1ADE2}"/>
          </ac:spMkLst>
        </pc:spChg>
        <pc:spChg chg="mod">
          <ac:chgData name="Dhanushree M Y" userId="543c32cd94388fe7" providerId="LiveId" clId="{530696F2-C35A-4482-BE6F-5E79894226A1}" dt="2024-01-05T10:09:09.601" v="1463"/>
          <ac:spMkLst>
            <pc:docMk/>
            <pc:sldMk cId="2408231430" sldId="358"/>
            <ac:spMk id="272" creationId="{CAF31F20-4CEF-9831-376E-46B2B105C504}"/>
          </ac:spMkLst>
        </pc:spChg>
        <pc:spChg chg="mod">
          <ac:chgData name="Dhanushree M Y" userId="543c32cd94388fe7" providerId="LiveId" clId="{530696F2-C35A-4482-BE6F-5E79894226A1}" dt="2024-01-05T10:09:09.601" v="1463"/>
          <ac:spMkLst>
            <pc:docMk/>
            <pc:sldMk cId="2408231430" sldId="358"/>
            <ac:spMk id="273" creationId="{F518C163-A381-17A9-656C-17C4D1E9ECEA}"/>
          </ac:spMkLst>
        </pc:spChg>
        <pc:spChg chg="mod">
          <ac:chgData name="Dhanushree M Y" userId="543c32cd94388fe7" providerId="LiveId" clId="{530696F2-C35A-4482-BE6F-5E79894226A1}" dt="2024-01-05T10:09:09.601" v="1463"/>
          <ac:spMkLst>
            <pc:docMk/>
            <pc:sldMk cId="2408231430" sldId="358"/>
            <ac:spMk id="274" creationId="{C713E986-1779-D762-A9B4-8A4CAB706331}"/>
          </ac:spMkLst>
        </pc:spChg>
        <pc:spChg chg="mod">
          <ac:chgData name="Dhanushree M Y" userId="543c32cd94388fe7" providerId="LiveId" clId="{530696F2-C35A-4482-BE6F-5E79894226A1}" dt="2024-01-05T10:09:09.601" v="1463"/>
          <ac:spMkLst>
            <pc:docMk/>
            <pc:sldMk cId="2408231430" sldId="358"/>
            <ac:spMk id="275" creationId="{8B26C8EB-FD97-ED58-691F-E2A8088BEA97}"/>
          </ac:spMkLst>
        </pc:spChg>
        <pc:spChg chg="mod">
          <ac:chgData name="Dhanushree M Y" userId="543c32cd94388fe7" providerId="LiveId" clId="{530696F2-C35A-4482-BE6F-5E79894226A1}" dt="2024-01-05T10:09:09.601" v="1463"/>
          <ac:spMkLst>
            <pc:docMk/>
            <pc:sldMk cId="2408231430" sldId="358"/>
            <ac:spMk id="276" creationId="{33BF93EC-4624-2228-A9FB-C1BFECCBE6E2}"/>
          </ac:spMkLst>
        </pc:spChg>
        <pc:spChg chg="mod">
          <ac:chgData name="Dhanushree M Y" userId="543c32cd94388fe7" providerId="LiveId" clId="{530696F2-C35A-4482-BE6F-5E79894226A1}" dt="2024-01-05T10:09:09.601" v="1463"/>
          <ac:spMkLst>
            <pc:docMk/>
            <pc:sldMk cId="2408231430" sldId="358"/>
            <ac:spMk id="277" creationId="{C6984F29-1A22-5B0E-C35C-56A4EBE6A571}"/>
          </ac:spMkLst>
        </pc:spChg>
        <pc:spChg chg="mod">
          <ac:chgData name="Dhanushree M Y" userId="543c32cd94388fe7" providerId="LiveId" clId="{530696F2-C35A-4482-BE6F-5E79894226A1}" dt="2024-01-05T10:09:09.601" v="1463"/>
          <ac:spMkLst>
            <pc:docMk/>
            <pc:sldMk cId="2408231430" sldId="358"/>
            <ac:spMk id="278" creationId="{70B55EAD-53B1-30C9-6310-96E623DE1304}"/>
          </ac:spMkLst>
        </pc:spChg>
        <pc:spChg chg="mod">
          <ac:chgData name="Dhanushree M Y" userId="543c32cd94388fe7" providerId="LiveId" clId="{530696F2-C35A-4482-BE6F-5E79894226A1}" dt="2024-01-05T10:09:09.601" v="1463"/>
          <ac:spMkLst>
            <pc:docMk/>
            <pc:sldMk cId="2408231430" sldId="358"/>
            <ac:spMk id="279" creationId="{3CC72C8B-465F-236E-7D48-7D1F422932A8}"/>
          </ac:spMkLst>
        </pc:spChg>
        <pc:spChg chg="mod">
          <ac:chgData name="Dhanushree M Y" userId="543c32cd94388fe7" providerId="LiveId" clId="{530696F2-C35A-4482-BE6F-5E79894226A1}" dt="2024-01-05T10:09:09.601" v="1463"/>
          <ac:spMkLst>
            <pc:docMk/>
            <pc:sldMk cId="2408231430" sldId="358"/>
            <ac:spMk id="280" creationId="{B64664C3-EC95-4920-FB4A-859C6E17A9CD}"/>
          </ac:spMkLst>
        </pc:spChg>
        <pc:spChg chg="mod">
          <ac:chgData name="Dhanushree M Y" userId="543c32cd94388fe7" providerId="LiveId" clId="{530696F2-C35A-4482-BE6F-5E79894226A1}" dt="2024-01-05T10:09:09.601" v="1463"/>
          <ac:spMkLst>
            <pc:docMk/>
            <pc:sldMk cId="2408231430" sldId="358"/>
            <ac:spMk id="281" creationId="{6CF410DC-26CA-B8EE-2743-54EEF56B766E}"/>
          </ac:spMkLst>
        </pc:spChg>
        <pc:spChg chg="mod">
          <ac:chgData name="Dhanushree M Y" userId="543c32cd94388fe7" providerId="LiveId" clId="{530696F2-C35A-4482-BE6F-5E79894226A1}" dt="2024-01-05T10:09:09.601" v="1463"/>
          <ac:spMkLst>
            <pc:docMk/>
            <pc:sldMk cId="2408231430" sldId="358"/>
            <ac:spMk id="282" creationId="{2C6A8BB6-BEE6-AC26-20BB-A26F583BCA80}"/>
          </ac:spMkLst>
        </pc:spChg>
        <pc:spChg chg="mod">
          <ac:chgData name="Dhanushree M Y" userId="543c32cd94388fe7" providerId="LiveId" clId="{530696F2-C35A-4482-BE6F-5E79894226A1}" dt="2024-01-05T10:09:09.601" v="1463"/>
          <ac:spMkLst>
            <pc:docMk/>
            <pc:sldMk cId="2408231430" sldId="358"/>
            <ac:spMk id="283" creationId="{42F7AAD1-3F4F-61DA-598B-5C2A0AADC861}"/>
          </ac:spMkLst>
        </pc:spChg>
        <pc:spChg chg="mod">
          <ac:chgData name="Dhanushree M Y" userId="543c32cd94388fe7" providerId="LiveId" clId="{530696F2-C35A-4482-BE6F-5E79894226A1}" dt="2024-01-05T10:09:09.601" v="1463"/>
          <ac:spMkLst>
            <pc:docMk/>
            <pc:sldMk cId="2408231430" sldId="358"/>
            <ac:spMk id="284" creationId="{10979494-3AE5-94DD-DCFA-498754BA19F4}"/>
          </ac:spMkLst>
        </pc:spChg>
        <pc:spChg chg="mod">
          <ac:chgData name="Dhanushree M Y" userId="543c32cd94388fe7" providerId="LiveId" clId="{530696F2-C35A-4482-BE6F-5E79894226A1}" dt="2024-01-05T10:09:09.601" v="1463"/>
          <ac:spMkLst>
            <pc:docMk/>
            <pc:sldMk cId="2408231430" sldId="358"/>
            <ac:spMk id="285" creationId="{1F2EFC03-FB71-4343-E392-46C51FB7CE5E}"/>
          </ac:spMkLst>
        </pc:spChg>
        <pc:spChg chg="mod">
          <ac:chgData name="Dhanushree M Y" userId="543c32cd94388fe7" providerId="LiveId" clId="{530696F2-C35A-4482-BE6F-5E79894226A1}" dt="2024-01-05T10:09:09.601" v="1463"/>
          <ac:spMkLst>
            <pc:docMk/>
            <pc:sldMk cId="2408231430" sldId="358"/>
            <ac:spMk id="286" creationId="{C80C9D8E-9FBC-C0E4-C74F-3726D8988690}"/>
          </ac:spMkLst>
        </pc:spChg>
        <pc:spChg chg="mod">
          <ac:chgData name="Dhanushree M Y" userId="543c32cd94388fe7" providerId="LiveId" clId="{530696F2-C35A-4482-BE6F-5E79894226A1}" dt="2024-01-05T10:09:09.601" v="1463"/>
          <ac:spMkLst>
            <pc:docMk/>
            <pc:sldMk cId="2408231430" sldId="358"/>
            <ac:spMk id="287" creationId="{85DC9E6B-0DB3-5D2F-AE1C-0D9337929612}"/>
          </ac:spMkLst>
        </pc:spChg>
        <pc:spChg chg="mod">
          <ac:chgData name="Dhanushree M Y" userId="543c32cd94388fe7" providerId="LiveId" clId="{530696F2-C35A-4482-BE6F-5E79894226A1}" dt="2024-01-05T10:09:09.601" v="1463"/>
          <ac:spMkLst>
            <pc:docMk/>
            <pc:sldMk cId="2408231430" sldId="358"/>
            <ac:spMk id="288" creationId="{AD4A09C1-F586-F0E5-8D0B-8B6BD281685B}"/>
          </ac:spMkLst>
        </pc:spChg>
        <pc:spChg chg="mod">
          <ac:chgData name="Dhanushree M Y" userId="543c32cd94388fe7" providerId="LiveId" clId="{530696F2-C35A-4482-BE6F-5E79894226A1}" dt="2024-01-05T10:09:09.601" v="1463"/>
          <ac:spMkLst>
            <pc:docMk/>
            <pc:sldMk cId="2408231430" sldId="358"/>
            <ac:spMk id="289" creationId="{E051514F-0A67-FDC9-9327-97B37ECB38A5}"/>
          </ac:spMkLst>
        </pc:spChg>
        <pc:spChg chg="mod">
          <ac:chgData name="Dhanushree M Y" userId="543c32cd94388fe7" providerId="LiveId" clId="{530696F2-C35A-4482-BE6F-5E79894226A1}" dt="2024-01-05T10:09:09.601" v="1463"/>
          <ac:spMkLst>
            <pc:docMk/>
            <pc:sldMk cId="2408231430" sldId="358"/>
            <ac:spMk id="290" creationId="{4DAAC904-6B2B-3C50-8723-0C377A3671CC}"/>
          </ac:spMkLst>
        </pc:spChg>
        <pc:spChg chg="mod">
          <ac:chgData name="Dhanushree M Y" userId="543c32cd94388fe7" providerId="LiveId" clId="{530696F2-C35A-4482-BE6F-5E79894226A1}" dt="2024-01-05T10:09:09.601" v="1463"/>
          <ac:spMkLst>
            <pc:docMk/>
            <pc:sldMk cId="2408231430" sldId="358"/>
            <ac:spMk id="291" creationId="{7BD48B56-C947-5AAA-A4DC-0F96BA55CFF2}"/>
          </ac:spMkLst>
        </pc:spChg>
        <pc:spChg chg="mod">
          <ac:chgData name="Dhanushree M Y" userId="543c32cd94388fe7" providerId="LiveId" clId="{530696F2-C35A-4482-BE6F-5E79894226A1}" dt="2024-01-05T10:09:09.601" v="1463"/>
          <ac:spMkLst>
            <pc:docMk/>
            <pc:sldMk cId="2408231430" sldId="358"/>
            <ac:spMk id="292" creationId="{F78B49B3-633E-ACF4-3E26-9C8F089AB8E7}"/>
          </ac:spMkLst>
        </pc:spChg>
        <pc:spChg chg="mod">
          <ac:chgData name="Dhanushree M Y" userId="543c32cd94388fe7" providerId="LiveId" clId="{530696F2-C35A-4482-BE6F-5E79894226A1}" dt="2024-01-05T10:09:09.601" v="1463"/>
          <ac:spMkLst>
            <pc:docMk/>
            <pc:sldMk cId="2408231430" sldId="358"/>
            <ac:spMk id="293" creationId="{B95590E9-EEDA-D5D1-285B-582230D43740}"/>
          </ac:spMkLst>
        </pc:spChg>
        <pc:spChg chg="mod">
          <ac:chgData name="Dhanushree M Y" userId="543c32cd94388fe7" providerId="LiveId" clId="{530696F2-C35A-4482-BE6F-5E79894226A1}" dt="2024-01-05T10:09:09.601" v="1463"/>
          <ac:spMkLst>
            <pc:docMk/>
            <pc:sldMk cId="2408231430" sldId="358"/>
            <ac:spMk id="294" creationId="{7C693D0E-C2BA-3384-8E24-E1CAF7CFF9D6}"/>
          </ac:spMkLst>
        </pc:spChg>
        <pc:spChg chg="mod">
          <ac:chgData name="Dhanushree M Y" userId="543c32cd94388fe7" providerId="LiveId" clId="{530696F2-C35A-4482-BE6F-5E79894226A1}" dt="2024-01-05T10:09:09.601" v="1463"/>
          <ac:spMkLst>
            <pc:docMk/>
            <pc:sldMk cId="2408231430" sldId="358"/>
            <ac:spMk id="295" creationId="{50C1A6EB-D49C-FA44-1E2A-E55FE0AEE7B3}"/>
          </ac:spMkLst>
        </pc:spChg>
        <pc:spChg chg="mod">
          <ac:chgData name="Dhanushree M Y" userId="543c32cd94388fe7" providerId="LiveId" clId="{530696F2-C35A-4482-BE6F-5E79894226A1}" dt="2024-01-05T10:09:09.601" v="1463"/>
          <ac:spMkLst>
            <pc:docMk/>
            <pc:sldMk cId="2408231430" sldId="358"/>
            <ac:spMk id="296" creationId="{6ABA014A-799D-5C01-D8CB-335FB555AC9C}"/>
          </ac:spMkLst>
        </pc:spChg>
        <pc:spChg chg="mod">
          <ac:chgData name="Dhanushree M Y" userId="543c32cd94388fe7" providerId="LiveId" clId="{530696F2-C35A-4482-BE6F-5E79894226A1}" dt="2024-01-05T10:09:09.601" v="1463"/>
          <ac:spMkLst>
            <pc:docMk/>
            <pc:sldMk cId="2408231430" sldId="358"/>
            <ac:spMk id="297" creationId="{3F57E8BA-483B-D795-4588-9AE27EC889AE}"/>
          </ac:spMkLst>
        </pc:spChg>
        <pc:spChg chg="mod">
          <ac:chgData name="Dhanushree M Y" userId="543c32cd94388fe7" providerId="LiveId" clId="{530696F2-C35A-4482-BE6F-5E79894226A1}" dt="2024-01-05T10:09:09.601" v="1463"/>
          <ac:spMkLst>
            <pc:docMk/>
            <pc:sldMk cId="2408231430" sldId="358"/>
            <ac:spMk id="298" creationId="{A6B11A5A-D4A5-7315-D0CB-988CAC341935}"/>
          </ac:spMkLst>
        </pc:spChg>
        <pc:spChg chg="mod">
          <ac:chgData name="Dhanushree M Y" userId="543c32cd94388fe7" providerId="LiveId" clId="{530696F2-C35A-4482-BE6F-5E79894226A1}" dt="2024-01-05T10:09:09.601" v="1463"/>
          <ac:spMkLst>
            <pc:docMk/>
            <pc:sldMk cId="2408231430" sldId="358"/>
            <ac:spMk id="299" creationId="{9D1ACD1C-1FCF-A29B-F9B4-9FAE01F97A49}"/>
          </ac:spMkLst>
        </pc:spChg>
        <pc:spChg chg="mod">
          <ac:chgData name="Dhanushree M Y" userId="543c32cd94388fe7" providerId="LiveId" clId="{530696F2-C35A-4482-BE6F-5E79894226A1}" dt="2024-01-05T10:09:09.601" v="1463"/>
          <ac:spMkLst>
            <pc:docMk/>
            <pc:sldMk cId="2408231430" sldId="358"/>
            <ac:spMk id="300" creationId="{A6BDFFDF-2F42-A8EE-E4EF-0971382B9FFF}"/>
          </ac:spMkLst>
        </pc:spChg>
        <pc:spChg chg="mod">
          <ac:chgData name="Dhanushree M Y" userId="543c32cd94388fe7" providerId="LiveId" clId="{530696F2-C35A-4482-BE6F-5E79894226A1}" dt="2024-01-05T10:09:09.601" v="1463"/>
          <ac:spMkLst>
            <pc:docMk/>
            <pc:sldMk cId="2408231430" sldId="358"/>
            <ac:spMk id="301" creationId="{44293EE3-D056-B5D9-B53A-B8FCE1C98474}"/>
          </ac:spMkLst>
        </pc:spChg>
        <pc:spChg chg="mod">
          <ac:chgData name="Dhanushree M Y" userId="543c32cd94388fe7" providerId="LiveId" clId="{530696F2-C35A-4482-BE6F-5E79894226A1}" dt="2024-01-05T10:09:09.601" v="1463"/>
          <ac:spMkLst>
            <pc:docMk/>
            <pc:sldMk cId="2408231430" sldId="358"/>
            <ac:spMk id="302" creationId="{BCA73803-C19B-80E2-7C9A-104D891D4397}"/>
          </ac:spMkLst>
        </pc:spChg>
        <pc:spChg chg="mod">
          <ac:chgData name="Dhanushree M Y" userId="543c32cd94388fe7" providerId="LiveId" clId="{530696F2-C35A-4482-BE6F-5E79894226A1}" dt="2024-01-05T10:09:09.601" v="1463"/>
          <ac:spMkLst>
            <pc:docMk/>
            <pc:sldMk cId="2408231430" sldId="358"/>
            <ac:spMk id="303" creationId="{B1FEBA4C-7CBF-A3E9-574A-4E7961A77885}"/>
          </ac:spMkLst>
        </pc:spChg>
        <pc:spChg chg="mod">
          <ac:chgData name="Dhanushree M Y" userId="543c32cd94388fe7" providerId="LiveId" clId="{530696F2-C35A-4482-BE6F-5E79894226A1}" dt="2024-01-05T10:09:09.601" v="1463"/>
          <ac:spMkLst>
            <pc:docMk/>
            <pc:sldMk cId="2408231430" sldId="358"/>
            <ac:spMk id="304" creationId="{A7AAA328-8BAA-67C7-74E5-B85BD09913F5}"/>
          </ac:spMkLst>
        </pc:spChg>
        <pc:spChg chg="mod">
          <ac:chgData name="Dhanushree M Y" userId="543c32cd94388fe7" providerId="LiveId" clId="{530696F2-C35A-4482-BE6F-5E79894226A1}" dt="2024-01-05T10:09:09.601" v="1463"/>
          <ac:spMkLst>
            <pc:docMk/>
            <pc:sldMk cId="2408231430" sldId="358"/>
            <ac:spMk id="305" creationId="{D85A7285-323D-3273-3732-9C7D124F94EB}"/>
          </ac:spMkLst>
        </pc:spChg>
        <pc:spChg chg="mod">
          <ac:chgData name="Dhanushree M Y" userId="543c32cd94388fe7" providerId="LiveId" clId="{530696F2-C35A-4482-BE6F-5E79894226A1}" dt="2024-01-05T10:09:09.601" v="1463"/>
          <ac:spMkLst>
            <pc:docMk/>
            <pc:sldMk cId="2408231430" sldId="358"/>
            <ac:spMk id="306" creationId="{BB7DBA18-C08D-376A-F29C-12C9B2C5557C}"/>
          </ac:spMkLst>
        </pc:spChg>
        <pc:spChg chg="mod">
          <ac:chgData name="Dhanushree M Y" userId="543c32cd94388fe7" providerId="LiveId" clId="{530696F2-C35A-4482-BE6F-5E79894226A1}" dt="2024-01-05T10:09:09.601" v="1463"/>
          <ac:spMkLst>
            <pc:docMk/>
            <pc:sldMk cId="2408231430" sldId="358"/>
            <ac:spMk id="307" creationId="{5AF11DFC-23BB-0159-E4C1-01A67A37FDF4}"/>
          </ac:spMkLst>
        </pc:spChg>
        <pc:spChg chg="mod">
          <ac:chgData name="Dhanushree M Y" userId="543c32cd94388fe7" providerId="LiveId" clId="{530696F2-C35A-4482-BE6F-5E79894226A1}" dt="2024-01-05T10:09:09.601" v="1463"/>
          <ac:spMkLst>
            <pc:docMk/>
            <pc:sldMk cId="2408231430" sldId="358"/>
            <ac:spMk id="308" creationId="{F69DE35A-D0AC-7544-F147-645ED36893C3}"/>
          </ac:spMkLst>
        </pc:spChg>
        <pc:spChg chg="mod">
          <ac:chgData name="Dhanushree M Y" userId="543c32cd94388fe7" providerId="LiveId" clId="{530696F2-C35A-4482-BE6F-5E79894226A1}" dt="2024-01-05T10:09:09.601" v="1463"/>
          <ac:spMkLst>
            <pc:docMk/>
            <pc:sldMk cId="2408231430" sldId="358"/>
            <ac:spMk id="309" creationId="{67B406FB-D814-9612-8D52-AC467507E1C6}"/>
          </ac:spMkLst>
        </pc:spChg>
        <pc:spChg chg="mod">
          <ac:chgData name="Dhanushree M Y" userId="543c32cd94388fe7" providerId="LiveId" clId="{530696F2-C35A-4482-BE6F-5E79894226A1}" dt="2024-01-05T10:09:09.601" v="1463"/>
          <ac:spMkLst>
            <pc:docMk/>
            <pc:sldMk cId="2408231430" sldId="358"/>
            <ac:spMk id="310" creationId="{B42DBC1A-FAB3-9C46-270A-AF6D4873B38E}"/>
          </ac:spMkLst>
        </pc:spChg>
        <pc:spChg chg="mod">
          <ac:chgData name="Dhanushree M Y" userId="543c32cd94388fe7" providerId="LiveId" clId="{530696F2-C35A-4482-BE6F-5E79894226A1}" dt="2024-01-05T10:09:09.601" v="1463"/>
          <ac:spMkLst>
            <pc:docMk/>
            <pc:sldMk cId="2408231430" sldId="358"/>
            <ac:spMk id="311" creationId="{26905D71-8C17-E526-D759-B6A0EA30B4B7}"/>
          </ac:spMkLst>
        </pc:spChg>
        <pc:spChg chg="mod">
          <ac:chgData name="Dhanushree M Y" userId="543c32cd94388fe7" providerId="LiveId" clId="{530696F2-C35A-4482-BE6F-5E79894226A1}" dt="2024-01-05T10:09:09.601" v="1463"/>
          <ac:spMkLst>
            <pc:docMk/>
            <pc:sldMk cId="2408231430" sldId="358"/>
            <ac:spMk id="312" creationId="{FAEF2226-0094-B53B-7ED4-A0C1E9E54162}"/>
          </ac:spMkLst>
        </pc:spChg>
        <pc:spChg chg="mod">
          <ac:chgData name="Dhanushree M Y" userId="543c32cd94388fe7" providerId="LiveId" clId="{530696F2-C35A-4482-BE6F-5E79894226A1}" dt="2024-01-05T10:09:09.601" v="1463"/>
          <ac:spMkLst>
            <pc:docMk/>
            <pc:sldMk cId="2408231430" sldId="358"/>
            <ac:spMk id="313" creationId="{7BDD96F1-464B-CC11-7152-7DB1DDF7715C}"/>
          </ac:spMkLst>
        </pc:spChg>
        <pc:spChg chg="mod">
          <ac:chgData name="Dhanushree M Y" userId="543c32cd94388fe7" providerId="LiveId" clId="{530696F2-C35A-4482-BE6F-5E79894226A1}" dt="2024-01-05T10:09:09.601" v="1463"/>
          <ac:spMkLst>
            <pc:docMk/>
            <pc:sldMk cId="2408231430" sldId="358"/>
            <ac:spMk id="314" creationId="{FB3A5730-434C-2DE5-8002-D4418C58D476}"/>
          </ac:spMkLst>
        </pc:spChg>
        <pc:spChg chg="mod">
          <ac:chgData name="Dhanushree M Y" userId="543c32cd94388fe7" providerId="LiveId" clId="{530696F2-C35A-4482-BE6F-5E79894226A1}" dt="2024-01-05T10:09:09.601" v="1463"/>
          <ac:spMkLst>
            <pc:docMk/>
            <pc:sldMk cId="2408231430" sldId="358"/>
            <ac:spMk id="315" creationId="{D5C00458-5384-7CD3-6BC6-DFB6BD694681}"/>
          </ac:spMkLst>
        </pc:spChg>
        <pc:spChg chg="mod">
          <ac:chgData name="Dhanushree M Y" userId="543c32cd94388fe7" providerId="LiveId" clId="{530696F2-C35A-4482-BE6F-5E79894226A1}" dt="2024-01-05T10:09:09.601" v="1463"/>
          <ac:spMkLst>
            <pc:docMk/>
            <pc:sldMk cId="2408231430" sldId="358"/>
            <ac:spMk id="316" creationId="{44E8D3DB-783F-03E7-4BE9-6CE5F4D69BF7}"/>
          </ac:spMkLst>
        </pc:spChg>
        <pc:spChg chg="mod">
          <ac:chgData name="Dhanushree M Y" userId="543c32cd94388fe7" providerId="LiveId" clId="{530696F2-C35A-4482-BE6F-5E79894226A1}" dt="2024-01-05T10:09:09.601" v="1463"/>
          <ac:spMkLst>
            <pc:docMk/>
            <pc:sldMk cId="2408231430" sldId="358"/>
            <ac:spMk id="317" creationId="{D1442D9B-CB19-EBE7-61C2-DB444532FD9E}"/>
          </ac:spMkLst>
        </pc:spChg>
        <pc:spChg chg="mod">
          <ac:chgData name="Dhanushree M Y" userId="543c32cd94388fe7" providerId="LiveId" clId="{530696F2-C35A-4482-BE6F-5E79894226A1}" dt="2024-01-05T10:09:09.601" v="1463"/>
          <ac:spMkLst>
            <pc:docMk/>
            <pc:sldMk cId="2408231430" sldId="358"/>
            <ac:spMk id="318" creationId="{E1B5F54B-C1F5-3A0C-92B6-C4D17057C140}"/>
          </ac:spMkLst>
        </pc:spChg>
        <pc:spChg chg="mod">
          <ac:chgData name="Dhanushree M Y" userId="543c32cd94388fe7" providerId="LiveId" clId="{530696F2-C35A-4482-BE6F-5E79894226A1}" dt="2024-01-05T10:09:09.601" v="1463"/>
          <ac:spMkLst>
            <pc:docMk/>
            <pc:sldMk cId="2408231430" sldId="358"/>
            <ac:spMk id="319" creationId="{7C3900CB-5E32-D960-8635-2F2320C9DB1D}"/>
          </ac:spMkLst>
        </pc:spChg>
        <pc:spChg chg="mod">
          <ac:chgData name="Dhanushree M Y" userId="543c32cd94388fe7" providerId="LiveId" clId="{530696F2-C35A-4482-BE6F-5E79894226A1}" dt="2024-01-05T10:09:09.601" v="1463"/>
          <ac:spMkLst>
            <pc:docMk/>
            <pc:sldMk cId="2408231430" sldId="358"/>
            <ac:spMk id="320" creationId="{4BA04042-410D-2666-EA6E-853A18160D8C}"/>
          </ac:spMkLst>
        </pc:spChg>
        <pc:spChg chg="mod">
          <ac:chgData name="Dhanushree M Y" userId="543c32cd94388fe7" providerId="LiveId" clId="{530696F2-C35A-4482-BE6F-5E79894226A1}" dt="2024-01-05T10:09:09.601" v="1463"/>
          <ac:spMkLst>
            <pc:docMk/>
            <pc:sldMk cId="2408231430" sldId="358"/>
            <ac:spMk id="321" creationId="{0F6651B1-A7FE-5AF5-ADBF-1ECB0D9BE89A}"/>
          </ac:spMkLst>
        </pc:spChg>
        <pc:spChg chg="mod">
          <ac:chgData name="Dhanushree M Y" userId="543c32cd94388fe7" providerId="LiveId" clId="{530696F2-C35A-4482-BE6F-5E79894226A1}" dt="2024-01-05T10:09:09.601" v="1463"/>
          <ac:spMkLst>
            <pc:docMk/>
            <pc:sldMk cId="2408231430" sldId="358"/>
            <ac:spMk id="322" creationId="{E7D678BA-D22E-E639-8729-BFD09004833C}"/>
          </ac:spMkLst>
        </pc:spChg>
        <pc:spChg chg="mod">
          <ac:chgData name="Dhanushree M Y" userId="543c32cd94388fe7" providerId="LiveId" clId="{530696F2-C35A-4482-BE6F-5E79894226A1}" dt="2024-01-05T10:09:09.601" v="1463"/>
          <ac:spMkLst>
            <pc:docMk/>
            <pc:sldMk cId="2408231430" sldId="358"/>
            <ac:spMk id="323" creationId="{172EB705-1D15-AAD3-F202-E786340A7D1D}"/>
          </ac:spMkLst>
        </pc:spChg>
        <pc:spChg chg="mod">
          <ac:chgData name="Dhanushree M Y" userId="543c32cd94388fe7" providerId="LiveId" clId="{530696F2-C35A-4482-BE6F-5E79894226A1}" dt="2024-01-05T10:09:09.601" v="1463"/>
          <ac:spMkLst>
            <pc:docMk/>
            <pc:sldMk cId="2408231430" sldId="358"/>
            <ac:spMk id="324" creationId="{FE35CC53-CE87-6637-E088-CD3D644CBDDE}"/>
          </ac:spMkLst>
        </pc:spChg>
        <pc:spChg chg="mod">
          <ac:chgData name="Dhanushree M Y" userId="543c32cd94388fe7" providerId="LiveId" clId="{530696F2-C35A-4482-BE6F-5E79894226A1}" dt="2024-01-05T10:09:09.601" v="1463"/>
          <ac:spMkLst>
            <pc:docMk/>
            <pc:sldMk cId="2408231430" sldId="358"/>
            <ac:spMk id="325" creationId="{764D3295-B07E-376A-64CC-77155CF894F9}"/>
          </ac:spMkLst>
        </pc:spChg>
        <pc:spChg chg="mod">
          <ac:chgData name="Dhanushree M Y" userId="543c32cd94388fe7" providerId="LiveId" clId="{530696F2-C35A-4482-BE6F-5E79894226A1}" dt="2024-01-05T10:09:09.601" v="1463"/>
          <ac:spMkLst>
            <pc:docMk/>
            <pc:sldMk cId="2408231430" sldId="358"/>
            <ac:spMk id="326" creationId="{E4903879-3F64-5DE2-3A11-C2CCB7520E2F}"/>
          </ac:spMkLst>
        </pc:spChg>
        <pc:spChg chg="mod">
          <ac:chgData name="Dhanushree M Y" userId="543c32cd94388fe7" providerId="LiveId" clId="{530696F2-C35A-4482-BE6F-5E79894226A1}" dt="2024-01-05T10:09:09.601" v="1463"/>
          <ac:spMkLst>
            <pc:docMk/>
            <pc:sldMk cId="2408231430" sldId="358"/>
            <ac:spMk id="327" creationId="{108DD174-F43E-3649-3965-A72CA1F250B1}"/>
          </ac:spMkLst>
        </pc:spChg>
        <pc:spChg chg="mod">
          <ac:chgData name="Dhanushree M Y" userId="543c32cd94388fe7" providerId="LiveId" clId="{530696F2-C35A-4482-BE6F-5E79894226A1}" dt="2024-01-05T10:09:09.601" v="1463"/>
          <ac:spMkLst>
            <pc:docMk/>
            <pc:sldMk cId="2408231430" sldId="358"/>
            <ac:spMk id="328" creationId="{518A1E5C-0E56-C790-1583-4A85398C6D16}"/>
          </ac:spMkLst>
        </pc:spChg>
        <pc:spChg chg="mod">
          <ac:chgData name="Dhanushree M Y" userId="543c32cd94388fe7" providerId="LiveId" clId="{530696F2-C35A-4482-BE6F-5E79894226A1}" dt="2024-01-05T10:09:09.601" v="1463"/>
          <ac:spMkLst>
            <pc:docMk/>
            <pc:sldMk cId="2408231430" sldId="358"/>
            <ac:spMk id="329" creationId="{56EF9301-9054-FD94-5F61-73F5B3523AD4}"/>
          </ac:spMkLst>
        </pc:spChg>
        <pc:spChg chg="mod">
          <ac:chgData name="Dhanushree M Y" userId="543c32cd94388fe7" providerId="LiveId" clId="{530696F2-C35A-4482-BE6F-5E79894226A1}" dt="2024-01-05T10:09:09.601" v="1463"/>
          <ac:spMkLst>
            <pc:docMk/>
            <pc:sldMk cId="2408231430" sldId="358"/>
            <ac:spMk id="330" creationId="{D602F83F-C1E5-8EDA-94DA-08B0E6DC2AFD}"/>
          </ac:spMkLst>
        </pc:spChg>
        <pc:spChg chg="mod">
          <ac:chgData name="Dhanushree M Y" userId="543c32cd94388fe7" providerId="LiveId" clId="{530696F2-C35A-4482-BE6F-5E79894226A1}" dt="2024-01-05T10:09:09.601" v="1463"/>
          <ac:spMkLst>
            <pc:docMk/>
            <pc:sldMk cId="2408231430" sldId="358"/>
            <ac:spMk id="331" creationId="{95066B3A-BAB9-B6C4-2335-D1583576C4B9}"/>
          </ac:spMkLst>
        </pc:spChg>
        <pc:spChg chg="mod">
          <ac:chgData name="Dhanushree M Y" userId="543c32cd94388fe7" providerId="LiveId" clId="{530696F2-C35A-4482-BE6F-5E79894226A1}" dt="2024-01-05T10:09:09.601" v="1463"/>
          <ac:spMkLst>
            <pc:docMk/>
            <pc:sldMk cId="2408231430" sldId="358"/>
            <ac:spMk id="332" creationId="{CA12B40B-2007-8147-3C51-9DBE201A18F5}"/>
          </ac:spMkLst>
        </pc:spChg>
        <pc:spChg chg="mod">
          <ac:chgData name="Dhanushree M Y" userId="543c32cd94388fe7" providerId="LiveId" clId="{530696F2-C35A-4482-BE6F-5E79894226A1}" dt="2024-01-05T10:09:09.601" v="1463"/>
          <ac:spMkLst>
            <pc:docMk/>
            <pc:sldMk cId="2408231430" sldId="358"/>
            <ac:spMk id="333" creationId="{7E9F9716-D751-DB52-7BE9-8BF3646257DD}"/>
          </ac:spMkLst>
        </pc:spChg>
        <pc:spChg chg="mod">
          <ac:chgData name="Dhanushree M Y" userId="543c32cd94388fe7" providerId="LiveId" clId="{530696F2-C35A-4482-BE6F-5E79894226A1}" dt="2024-01-05T10:09:09.601" v="1463"/>
          <ac:spMkLst>
            <pc:docMk/>
            <pc:sldMk cId="2408231430" sldId="358"/>
            <ac:spMk id="334" creationId="{BC97688D-FE59-8242-592F-91B43BBF3A52}"/>
          </ac:spMkLst>
        </pc:spChg>
        <pc:spChg chg="mod">
          <ac:chgData name="Dhanushree M Y" userId="543c32cd94388fe7" providerId="LiveId" clId="{530696F2-C35A-4482-BE6F-5E79894226A1}" dt="2024-01-05T10:09:09.601" v="1463"/>
          <ac:spMkLst>
            <pc:docMk/>
            <pc:sldMk cId="2408231430" sldId="358"/>
            <ac:spMk id="335" creationId="{A9FABBD6-1506-3B20-6FB8-BEEAACB18D2D}"/>
          </ac:spMkLst>
        </pc:spChg>
        <pc:spChg chg="mod">
          <ac:chgData name="Dhanushree M Y" userId="543c32cd94388fe7" providerId="LiveId" clId="{530696F2-C35A-4482-BE6F-5E79894226A1}" dt="2024-01-05T10:09:09.601" v="1463"/>
          <ac:spMkLst>
            <pc:docMk/>
            <pc:sldMk cId="2408231430" sldId="358"/>
            <ac:spMk id="336" creationId="{50BBD403-BAA8-3B3A-1BAF-B79F9E03105F}"/>
          </ac:spMkLst>
        </pc:spChg>
        <pc:spChg chg="mod">
          <ac:chgData name="Dhanushree M Y" userId="543c32cd94388fe7" providerId="LiveId" clId="{530696F2-C35A-4482-BE6F-5E79894226A1}" dt="2024-01-05T10:09:09.601" v="1463"/>
          <ac:spMkLst>
            <pc:docMk/>
            <pc:sldMk cId="2408231430" sldId="358"/>
            <ac:spMk id="337" creationId="{FA1E7482-5E30-8194-360E-3FC87CF57722}"/>
          </ac:spMkLst>
        </pc:spChg>
        <pc:spChg chg="mod">
          <ac:chgData name="Dhanushree M Y" userId="543c32cd94388fe7" providerId="LiveId" clId="{530696F2-C35A-4482-BE6F-5E79894226A1}" dt="2024-01-05T10:09:09.601" v="1463"/>
          <ac:spMkLst>
            <pc:docMk/>
            <pc:sldMk cId="2408231430" sldId="358"/>
            <ac:spMk id="338" creationId="{BAD5DB23-6D28-A99E-48EA-0AB07AE8DCBD}"/>
          </ac:spMkLst>
        </pc:spChg>
        <pc:spChg chg="mod">
          <ac:chgData name="Dhanushree M Y" userId="543c32cd94388fe7" providerId="LiveId" clId="{530696F2-C35A-4482-BE6F-5E79894226A1}" dt="2024-01-05T10:09:09.601" v="1463"/>
          <ac:spMkLst>
            <pc:docMk/>
            <pc:sldMk cId="2408231430" sldId="358"/>
            <ac:spMk id="339" creationId="{6B2A6EAB-2A63-083C-823B-29675B1F45DD}"/>
          </ac:spMkLst>
        </pc:spChg>
        <pc:spChg chg="mod">
          <ac:chgData name="Dhanushree M Y" userId="543c32cd94388fe7" providerId="LiveId" clId="{530696F2-C35A-4482-BE6F-5E79894226A1}" dt="2024-01-05T10:09:09.601" v="1463"/>
          <ac:spMkLst>
            <pc:docMk/>
            <pc:sldMk cId="2408231430" sldId="358"/>
            <ac:spMk id="340" creationId="{CB66ECAD-8AA3-1A89-8794-458E3821C574}"/>
          </ac:spMkLst>
        </pc:spChg>
        <pc:spChg chg="mod">
          <ac:chgData name="Dhanushree M Y" userId="543c32cd94388fe7" providerId="LiveId" clId="{530696F2-C35A-4482-BE6F-5E79894226A1}" dt="2024-01-05T10:09:09.601" v="1463"/>
          <ac:spMkLst>
            <pc:docMk/>
            <pc:sldMk cId="2408231430" sldId="358"/>
            <ac:spMk id="341" creationId="{C1B5577E-A5B0-BCF5-89C5-26E6CA32CEDC}"/>
          </ac:spMkLst>
        </pc:spChg>
        <pc:spChg chg="mod">
          <ac:chgData name="Dhanushree M Y" userId="543c32cd94388fe7" providerId="LiveId" clId="{530696F2-C35A-4482-BE6F-5E79894226A1}" dt="2024-01-05T10:09:09.601" v="1463"/>
          <ac:spMkLst>
            <pc:docMk/>
            <pc:sldMk cId="2408231430" sldId="358"/>
            <ac:spMk id="342" creationId="{A4723B5A-62BA-48CA-C5E0-61EF81E3C7DE}"/>
          </ac:spMkLst>
        </pc:spChg>
        <pc:spChg chg="mod">
          <ac:chgData name="Dhanushree M Y" userId="543c32cd94388fe7" providerId="LiveId" clId="{530696F2-C35A-4482-BE6F-5E79894226A1}" dt="2024-01-05T10:09:09.601" v="1463"/>
          <ac:spMkLst>
            <pc:docMk/>
            <pc:sldMk cId="2408231430" sldId="358"/>
            <ac:spMk id="343" creationId="{55B328B3-046B-2AD9-773C-286D50DF0475}"/>
          </ac:spMkLst>
        </pc:spChg>
        <pc:spChg chg="mod">
          <ac:chgData name="Dhanushree M Y" userId="543c32cd94388fe7" providerId="LiveId" clId="{530696F2-C35A-4482-BE6F-5E79894226A1}" dt="2024-01-05T10:09:09.601" v="1463"/>
          <ac:spMkLst>
            <pc:docMk/>
            <pc:sldMk cId="2408231430" sldId="358"/>
            <ac:spMk id="344" creationId="{FFD0805D-287A-8668-1634-6AB5D18E4F95}"/>
          </ac:spMkLst>
        </pc:spChg>
        <pc:spChg chg="mod">
          <ac:chgData name="Dhanushree M Y" userId="543c32cd94388fe7" providerId="LiveId" clId="{530696F2-C35A-4482-BE6F-5E79894226A1}" dt="2024-01-05T10:09:09.601" v="1463"/>
          <ac:spMkLst>
            <pc:docMk/>
            <pc:sldMk cId="2408231430" sldId="358"/>
            <ac:spMk id="345" creationId="{95DC1456-84E1-185F-6D40-0CC57F8CDA9D}"/>
          </ac:spMkLst>
        </pc:spChg>
        <pc:spChg chg="mod">
          <ac:chgData name="Dhanushree M Y" userId="543c32cd94388fe7" providerId="LiveId" clId="{530696F2-C35A-4482-BE6F-5E79894226A1}" dt="2024-01-05T10:09:09.601" v="1463"/>
          <ac:spMkLst>
            <pc:docMk/>
            <pc:sldMk cId="2408231430" sldId="358"/>
            <ac:spMk id="346" creationId="{2E57753E-A225-54C4-76D0-7BC294E5771F}"/>
          </ac:spMkLst>
        </pc:spChg>
        <pc:spChg chg="mod">
          <ac:chgData name="Dhanushree M Y" userId="543c32cd94388fe7" providerId="LiveId" clId="{530696F2-C35A-4482-BE6F-5E79894226A1}" dt="2024-01-05T10:09:09.601" v="1463"/>
          <ac:spMkLst>
            <pc:docMk/>
            <pc:sldMk cId="2408231430" sldId="358"/>
            <ac:spMk id="347" creationId="{3A1E24E3-4090-CAA8-DAF1-E035C8F89AC7}"/>
          </ac:spMkLst>
        </pc:spChg>
        <pc:spChg chg="mod">
          <ac:chgData name="Dhanushree M Y" userId="543c32cd94388fe7" providerId="LiveId" clId="{530696F2-C35A-4482-BE6F-5E79894226A1}" dt="2024-01-05T10:09:09.601" v="1463"/>
          <ac:spMkLst>
            <pc:docMk/>
            <pc:sldMk cId="2408231430" sldId="358"/>
            <ac:spMk id="348" creationId="{FEA39231-5903-3B7C-2E3E-297AAF2BF004}"/>
          </ac:spMkLst>
        </pc:spChg>
        <pc:spChg chg="mod">
          <ac:chgData name="Dhanushree M Y" userId="543c32cd94388fe7" providerId="LiveId" clId="{530696F2-C35A-4482-BE6F-5E79894226A1}" dt="2024-01-05T10:09:09.601" v="1463"/>
          <ac:spMkLst>
            <pc:docMk/>
            <pc:sldMk cId="2408231430" sldId="358"/>
            <ac:spMk id="349" creationId="{C10012A2-1628-40B1-F264-CF221D62470A}"/>
          </ac:spMkLst>
        </pc:spChg>
        <pc:spChg chg="mod">
          <ac:chgData name="Dhanushree M Y" userId="543c32cd94388fe7" providerId="LiveId" clId="{530696F2-C35A-4482-BE6F-5E79894226A1}" dt="2024-01-05T10:09:09.601" v="1463"/>
          <ac:spMkLst>
            <pc:docMk/>
            <pc:sldMk cId="2408231430" sldId="358"/>
            <ac:spMk id="350" creationId="{6CAC830A-F648-9809-01D8-CC376D2FD9D3}"/>
          </ac:spMkLst>
        </pc:spChg>
        <pc:spChg chg="mod">
          <ac:chgData name="Dhanushree M Y" userId="543c32cd94388fe7" providerId="LiveId" clId="{530696F2-C35A-4482-BE6F-5E79894226A1}" dt="2024-01-05T10:09:09.601" v="1463"/>
          <ac:spMkLst>
            <pc:docMk/>
            <pc:sldMk cId="2408231430" sldId="358"/>
            <ac:spMk id="351" creationId="{A54BCA4B-F95D-7F5E-5443-481F4999ED2C}"/>
          </ac:spMkLst>
        </pc:spChg>
        <pc:spChg chg="mod">
          <ac:chgData name="Dhanushree M Y" userId="543c32cd94388fe7" providerId="LiveId" clId="{530696F2-C35A-4482-BE6F-5E79894226A1}" dt="2024-01-05T10:09:09.601" v="1463"/>
          <ac:spMkLst>
            <pc:docMk/>
            <pc:sldMk cId="2408231430" sldId="358"/>
            <ac:spMk id="352" creationId="{A10A061E-5775-DBDC-4016-E0F20C7D46AD}"/>
          </ac:spMkLst>
        </pc:spChg>
        <pc:spChg chg="mod">
          <ac:chgData name="Dhanushree M Y" userId="543c32cd94388fe7" providerId="LiveId" clId="{530696F2-C35A-4482-BE6F-5E79894226A1}" dt="2024-01-05T10:09:09.601" v="1463"/>
          <ac:spMkLst>
            <pc:docMk/>
            <pc:sldMk cId="2408231430" sldId="358"/>
            <ac:spMk id="353" creationId="{F5770B93-FAB8-7654-54C2-C47D00E7D1B0}"/>
          </ac:spMkLst>
        </pc:spChg>
        <pc:spChg chg="mod">
          <ac:chgData name="Dhanushree M Y" userId="543c32cd94388fe7" providerId="LiveId" clId="{530696F2-C35A-4482-BE6F-5E79894226A1}" dt="2024-01-05T10:09:09.601" v="1463"/>
          <ac:spMkLst>
            <pc:docMk/>
            <pc:sldMk cId="2408231430" sldId="358"/>
            <ac:spMk id="354" creationId="{077AF357-BF3E-1739-1C01-498367CE560C}"/>
          </ac:spMkLst>
        </pc:spChg>
        <pc:spChg chg="mod">
          <ac:chgData name="Dhanushree M Y" userId="543c32cd94388fe7" providerId="LiveId" clId="{530696F2-C35A-4482-BE6F-5E79894226A1}" dt="2024-01-05T10:09:09.601" v="1463"/>
          <ac:spMkLst>
            <pc:docMk/>
            <pc:sldMk cId="2408231430" sldId="358"/>
            <ac:spMk id="355" creationId="{0AA6EA56-47D8-B673-9F22-AE9F35E21A08}"/>
          </ac:spMkLst>
        </pc:spChg>
        <pc:spChg chg="mod">
          <ac:chgData name="Dhanushree M Y" userId="543c32cd94388fe7" providerId="LiveId" clId="{530696F2-C35A-4482-BE6F-5E79894226A1}" dt="2024-01-05T10:09:09.601" v="1463"/>
          <ac:spMkLst>
            <pc:docMk/>
            <pc:sldMk cId="2408231430" sldId="358"/>
            <ac:spMk id="356" creationId="{27B53015-DA6E-1560-8928-0C4019DE4E21}"/>
          </ac:spMkLst>
        </pc:spChg>
        <pc:spChg chg="mod">
          <ac:chgData name="Dhanushree M Y" userId="543c32cd94388fe7" providerId="LiveId" clId="{530696F2-C35A-4482-BE6F-5E79894226A1}" dt="2024-01-05T10:09:09.601" v="1463"/>
          <ac:spMkLst>
            <pc:docMk/>
            <pc:sldMk cId="2408231430" sldId="358"/>
            <ac:spMk id="357" creationId="{D302260A-7253-0BCF-CC58-5EA5EA400AC5}"/>
          </ac:spMkLst>
        </pc:spChg>
        <pc:spChg chg="mod">
          <ac:chgData name="Dhanushree M Y" userId="543c32cd94388fe7" providerId="LiveId" clId="{530696F2-C35A-4482-BE6F-5E79894226A1}" dt="2024-01-05T10:09:09.601" v="1463"/>
          <ac:spMkLst>
            <pc:docMk/>
            <pc:sldMk cId="2408231430" sldId="358"/>
            <ac:spMk id="358" creationId="{F21F2D8F-035C-7768-1724-8C5AB83A76FB}"/>
          </ac:spMkLst>
        </pc:spChg>
        <pc:spChg chg="mod">
          <ac:chgData name="Dhanushree M Y" userId="543c32cd94388fe7" providerId="LiveId" clId="{530696F2-C35A-4482-BE6F-5E79894226A1}" dt="2024-01-05T10:09:09.601" v="1463"/>
          <ac:spMkLst>
            <pc:docMk/>
            <pc:sldMk cId="2408231430" sldId="358"/>
            <ac:spMk id="359" creationId="{FA3890ED-D086-102A-26E7-242CA799139F}"/>
          </ac:spMkLst>
        </pc:spChg>
        <pc:spChg chg="mod">
          <ac:chgData name="Dhanushree M Y" userId="543c32cd94388fe7" providerId="LiveId" clId="{530696F2-C35A-4482-BE6F-5E79894226A1}" dt="2024-01-05T10:09:09.601" v="1463"/>
          <ac:spMkLst>
            <pc:docMk/>
            <pc:sldMk cId="2408231430" sldId="358"/>
            <ac:spMk id="360" creationId="{20031AF8-CFFD-9166-E13C-A3104E06266A}"/>
          </ac:spMkLst>
        </pc:spChg>
        <pc:spChg chg="mod">
          <ac:chgData name="Dhanushree M Y" userId="543c32cd94388fe7" providerId="LiveId" clId="{530696F2-C35A-4482-BE6F-5E79894226A1}" dt="2024-01-05T10:09:09.601" v="1463"/>
          <ac:spMkLst>
            <pc:docMk/>
            <pc:sldMk cId="2408231430" sldId="358"/>
            <ac:spMk id="361" creationId="{8050BDD6-F715-A7FE-305B-F6BAB57D25B4}"/>
          </ac:spMkLst>
        </pc:spChg>
        <pc:spChg chg="mod">
          <ac:chgData name="Dhanushree M Y" userId="543c32cd94388fe7" providerId="LiveId" clId="{530696F2-C35A-4482-BE6F-5E79894226A1}" dt="2024-01-05T10:09:09.601" v="1463"/>
          <ac:spMkLst>
            <pc:docMk/>
            <pc:sldMk cId="2408231430" sldId="358"/>
            <ac:spMk id="362" creationId="{F6097265-D1AD-0441-3E76-39D59208B60F}"/>
          </ac:spMkLst>
        </pc:spChg>
        <pc:spChg chg="mod">
          <ac:chgData name="Dhanushree M Y" userId="543c32cd94388fe7" providerId="LiveId" clId="{530696F2-C35A-4482-BE6F-5E79894226A1}" dt="2024-01-05T10:09:09.601" v="1463"/>
          <ac:spMkLst>
            <pc:docMk/>
            <pc:sldMk cId="2408231430" sldId="358"/>
            <ac:spMk id="363" creationId="{E8578070-8C82-0471-8316-8127747EB7B7}"/>
          </ac:spMkLst>
        </pc:spChg>
        <pc:spChg chg="mod">
          <ac:chgData name="Dhanushree M Y" userId="543c32cd94388fe7" providerId="LiveId" clId="{530696F2-C35A-4482-BE6F-5E79894226A1}" dt="2024-01-05T10:09:09.601" v="1463"/>
          <ac:spMkLst>
            <pc:docMk/>
            <pc:sldMk cId="2408231430" sldId="358"/>
            <ac:spMk id="364" creationId="{8B138EBA-8CCF-0E5E-152D-DC4AA286CD55}"/>
          </ac:spMkLst>
        </pc:spChg>
        <pc:spChg chg="mod">
          <ac:chgData name="Dhanushree M Y" userId="543c32cd94388fe7" providerId="LiveId" clId="{530696F2-C35A-4482-BE6F-5E79894226A1}" dt="2024-01-05T10:09:09.601" v="1463"/>
          <ac:spMkLst>
            <pc:docMk/>
            <pc:sldMk cId="2408231430" sldId="358"/>
            <ac:spMk id="365" creationId="{0F3D8450-0F8C-B616-3A30-FADD2FE5C4F0}"/>
          </ac:spMkLst>
        </pc:spChg>
        <pc:spChg chg="mod">
          <ac:chgData name="Dhanushree M Y" userId="543c32cd94388fe7" providerId="LiveId" clId="{530696F2-C35A-4482-BE6F-5E79894226A1}" dt="2024-01-05T10:09:09.601" v="1463"/>
          <ac:spMkLst>
            <pc:docMk/>
            <pc:sldMk cId="2408231430" sldId="358"/>
            <ac:spMk id="366" creationId="{86F69F60-9684-66D0-0926-053FADF57192}"/>
          </ac:spMkLst>
        </pc:spChg>
        <pc:spChg chg="mod">
          <ac:chgData name="Dhanushree M Y" userId="543c32cd94388fe7" providerId="LiveId" clId="{530696F2-C35A-4482-BE6F-5E79894226A1}" dt="2024-01-05T10:09:09.601" v="1463"/>
          <ac:spMkLst>
            <pc:docMk/>
            <pc:sldMk cId="2408231430" sldId="358"/>
            <ac:spMk id="367" creationId="{5A5D10BA-F918-9E09-A0FC-E78500681EFF}"/>
          </ac:spMkLst>
        </pc:spChg>
        <pc:spChg chg="mod">
          <ac:chgData name="Dhanushree M Y" userId="543c32cd94388fe7" providerId="LiveId" clId="{530696F2-C35A-4482-BE6F-5E79894226A1}" dt="2024-01-05T10:09:09.601" v="1463"/>
          <ac:spMkLst>
            <pc:docMk/>
            <pc:sldMk cId="2408231430" sldId="358"/>
            <ac:spMk id="368" creationId="{2F0495B6-A111-D994-C047-A81CEDE67210}"/>
          </ac:spMkLst>
        </pc:spChg>
        <pc:spChg chg="mod">
          <ac:chgData name="Dhanushree M Y" userId="543c32cd94388fe7" providerId="LiveId" clId="{530696F2-C35A-4482-BE6F-5E79894226A1}" dt="2024-01-05T10:09:09.601" v="1463"/>
          <ac:spMkLst>
            <pc:docMk/>
            <pc:sldMk cId="2408231430" sldId="358"/>
            <ac:spMk id="369" creationId="{BC4E8448-1C28-0045-E42D-80B270851089}"/>
          </ac:spMkLst>
        </pc:spChg>
        <pc:spChg chg="mod">
          <ac:chgData name="Dhanushree M Y" userId="543c32cd94388fe7" providerId="LiveId" clId="{530696F2-C35A-4482-BE6F-5E79894226A1}" dt="2024-01-05T10:09:09.601" v="1463"/>
          <ac:spMkLst>
            <pc:docMk/>
            <pc:sldMk cId="2408231430" sldId="358"/>
            <ac:spMk id="370" creationId="{091346DB-31A9-1647-DE28-96D5DC6300BB}"/>
          </ac:spMkLst>
        </pc:spChg>
        <pc:spChg chg="mod">
          <ac:chgData name="Dhanushree M Y" userId="543c32cd94388fe7" providerId="LiveId" clId="{530696F2-C35A-4482-BE6F-5E79894226A1}" dt="2024-01-05T10:09:09.601" v="1463"/>
          <ac:spMkLst>
            <pc:docMk/>
            <pc:sldMk cId="2408231430" sldId="358"/>
            <ac:spMk id="371" creationId="{B8A0E3E3-2C2F-0797-AC54-48A221DA3808}"/>
          </ac:spMkLst>
        </pc:spChg>
        <pc:spChg chg="mod">
          <ac:chgData name="Dhanushree M Y" userId="543c32cd94388fe7" providerId="LiveId" clId="{530696F2-C35A-4482-BE6F-5E79894226A1}" dt="2024-01-05T10:09:09.601" v="1463"/>
          <ac:spMkLst>
            <pc:docMk/>
            <pc:sldMk cId="2408231430" sldId="358"/>
            <ac:spMk id="372" creationId="{F5F27D8A-72AA-2D24-E80E-4A797C9B1D37}"/>
          </ac:spMkLst>
        </pc:spChg>
        <pc:spChg chg="mod">
          <ac:chgData name="Dhanushree M Y" userId="543c32cd94388fe7" providerId="LiveId" clId="{530696F2-C35A-4482-BE6F-5E79894226A1}" dt="2024-01-05T10:09:09.601" v="1463"/>
          <ac:spMkLst>
            <pc:docMk/>
            <pc:sldMk cId="2408231430" sldId="358"/>
            <ac:spMk id="373" creationId="{114A6D2A-4192-211A-ECAF-807A582A4C74}"/>
          </ac:spMkLst>
        </pc:spChg>
        <pc:spChg chg="mod">
          <ac:chgData name="Dhanushree M Y" userId="543c32cd94388fe7" providerId="LiveId" clId="{530696F2-C35A-4482-BE6F-5E79894226A1}" dt="2024-01-05T10:09:09.601" v="1463"/>
          <ac:spMkLst>
            <pc:docMk/>
            <pc:sldMk cId="2408231430" sldId="358"/>
            <ac:spMk id="374" creationId="{84A64D6A-3A89-2090-6FBE-8E0FCAC0A948}"/>
          </ac:spMkLst>
        </pc:spChg>
        <pc:spChg chg="mod">
          <ac:chgData name="Dhanushree M Y" userId="543c32cd94388fe7" providerId="LiveId" clId="{530696F2-C35A-4482-BE6F-5E79894226A1}" dt="2024-01-05T10:09:09.601" v="1463"/>
          <ac:spMkLst>
            <pc:docMk/>
            <pc:sldMk cId="2408231430" sldId="358"/>
            <ac:spMk id="375" creationId="{4B410760-EC4B-C931-D6EE-5F9EE9CE461E}"/>
          </ac:spMkLst>
        </pc:spChg>
        <pc:spChg chg="mod">
          <ac:chgData name="Dhanushree M Y" userId="543c32cd94388fe7" providerId="LiveId" clId="{530696F2-C35A-4482-BE6F-5E79894226A1}" dt="2024-01-05T10:09:09.601" v="1463"/>
          <ac:spMkLst>
            <pc:docMk/>
            <pc:sldMk cId="2408231430" sldId="358"/>
            <ac:spMk id="376" creationId="{6300E953-01E6-FF6E-1001-9D1B69B117D8}"/>
          </ac:spMkLst>
        </pc:spChg>
        <pc:spChg chg="mod">
          <ac:chgData name="Dhanushree M Y" userId="543c32cd94388fe7" providerId="LiveId" clId="{530696F2-C35A-4482-BE6F-5E79894226A1}" dt="2024-01-05T10:09:09.601" v="1463"/>
          <ac:spMkLst>
            <pc:docMk/>
            <pc:sldMk cId="2408231430" sldId="358"/>
            <ac:spMk id="377" creationId="{824FFBB6-F4ED-0799-6FD5-BC391A4B036B}"/>
          </ac:spMkLst>
        </pc:spChg>
        <pc:spChg chg="mod">
          <ac:chgData name="Dhanushree M Y" userId="543c32cd94388fe7" providerId="LiveId" clId="{530696F2-C35A-4482-BE6F-5E79894226A1}" dt="2024-01-05T10:09:09.601" v="1463"/>
          <ac:spMkLst>
            <pc:docMk/>
            <pc:sldMk cId="2408231430" sldId="358"/>
            <ac:spMk id="378" creationId="{255D9185-6EF2-2D8A-51B3-431B6EB3BDF9}"/>
          </ac:spMkLst>
        </pc:spChg>
        <pc:spChg chg="mod">
          <ac:chgData name="Dhanushree M Y" userId="543c32cd94388fe7" providerId="LiveId" clId="{530696F2-C35A-4482-BE6F-5E79894226A1}" dt="2024-01-05T10:09:09.601" v="1463"/>
          <ac:spMkLst>
            <pc:docMk/>
            <pc:sldMk cId="2408231430" sldId="358"/>
            <ac:spMk id="379" creationId="{38FC32DE-70CE-09DB-936D-121B8301CD31}"/>
          </ac:spMkLst>
        </pc:spChg>
        <pc:spChg chg="mod">
          <ac:chgData name="Dhanushree M Y" userId="543c32cd94388fe7" providerId="LiveId" clId="{530696F2-C35A-4482-BE6F-5E79894226A1}" dt="2024-01-05T10:09:09.601" v="1463"/>
          <ac:spMkLst>
            <pc:docMk/>
            <pc:sldMk cId="2408231430" sldId="358"/>
            <ac:spMk id="380" creationId="{8EA2ECC3-E442-AEDC-3C2A-CF3F159621C7}"/>
          </ac:spMkLst>
        </pc:spChg>
        <pc:spChg chg="mod">
          <ac:chgData name="Dhanushree M Y" userId="543c32cd94388fe7" providerId="LiveId" clId="{530696F2-C35A-4482-BE6F-5E79894226A1}" dt="2024-01-05T10:09:09.601" v="1463"/>
          <ac:spMkLst>
            <pc:docMk/>
            <pc:sldMk cId="2408231430" sldId="358"/>
            <ac:spMk id="381" creationId="{C1390596-4FF8-B3C7-2886-9C1CEDF345E6}"/>
          </ac:spMkLst>
        </pc:spChg>
        <pc:spChg chg="mod">
          <ac:chgData name="Dhanushree M Y" userId="543c32cd94388fe7" providerId="LiveId" clId="{530696F2-C35A-4482-BE6F-5E79894226A1}" dt="2024-01-05T10:09:09.601" v="1463"/>
          <ac:spMkLst>
            <pc:docMk/>
            <pc:sldMk cId="2408231430" sldId="358"/>
            <ac:spMk id="382" creationId="{A1AB2ACC-94F4-C34F-9089-E2685D7AD89C}"/>
          </ac:spMkLst>
        </pc:spChg>
        <pc:spChg chg="mod">
          <ac:chgData name="Dhanushree M Y" userId="543c32cd94388fe7" providerId="LiveId" clId="{530696F2-C35A-4482-BE6F-5E79894226A1}" dt="2024-01-05T10:09:09.601" v="1463"/>
          <ac:spMkLst>
            <pc:docMk/>
            <pc:sldMk cId="2408231430" sldId="358"/>
            <ac:spMk id="383" creationId="{75AC0D5F-3A1C-2C14-A3CF-D485F504237E}"/>
          </ac:spMkLst>
        </pc:spChg>
        <pc:spChg chg="mod">
          <ac:chgData name="Dhanushree M Y" userId="543c32cd94388fe7" providerId="LiveId" clId="{530696F2-C35A-4482-BE6F-5E79894226A1}" dt="2024-01-05T10:09:09.601" v="1463"/>
          <ac:spMkLst>
            <pc:docMk/>
            <pc:sldMk cId="2408231430" sldId="358"/>
            <ac:spMk id="384" creationId="{855C6980-4F4A-999D-DB59-0A501C681F73}"/>
          </ac:spMkLst>
        </pc:spChg>
        <pc:spChg chg="mod">
          <ac:chgData name="Dhanushree M Y" userId="543c32cd94388fe7" providerId="LiveId" clId="{530696F2-C35A-4482-BE6F-5E79894226A1}" dt="2024-01-05T10:09:09.601" v="1463"/>
          <ac:spMkLst>
            <pc:docMk/>
            <pc:sldMk cId="2408231430" sldId="358"/>
            <ac:spMk id="385" creationId="{6FF057F1-29AF-7E47-5958-F60523A356C8}"/>
          </ac:spMkLst>
        </pc:spChg>
        <pc:spChg chg="mod">
          <ac:chgData name="Dhanushree M Y" userId="543c32cd94388fe7" providerId="LiveId" clId="{530696F2-C35A-4482-BE6F-5E79894226A1}" dt="2024-01-05T10:09:09.601" v="1463"/>
          <ac:spMkLst>
            <pc:docMk/>
            <pc:sldMk cId="2408231430" sldId="358"/>
            <ac:spMk id="386" creationId="{9CBCFBA4-2BE2-95DF-1992-7B26B2EC9BD5}"/>
          </ac:spMkLst>
        </pc:spChg>
        <pc:spChg chg="mod">
          <ac:chgData name="Dhanushree M Y" userId="543c32cd94388fe7" providerId="LiveId" clId="{530696F2-C35A-4482-BE6F-5E79894226A1}" dt="2024-01-05T10:09:09.601" v="1463"/>
          <ac:spMkLst>
            <pc:docMk/>
            <pc:sldMk cId="2408231430" sldId="358"/>
            <ac:spMk id="387" creationId="{DBB0125E-8B23-4F93-51FA-6EC2C9EDD1E6}"/>
          </ac:spMkLst>
        </pc:spChg>
        <pc:spChg chg="mod">
          <ac:chgData name="Dhanushree M Y" userId="543c32cd94388fe7" providerId="LiveId" clId="{530696F2-C35A-4482-BE6F-5E79894226A1}" dt="2024-01-05T10:09:09.601" v="1463"/>
          <ac:spMkLst>
            <pc:docMk/>
            <pc:sldMk cId="2408231430" sldId="358"/>
            <ac:spMk id="388" creationId="{BB7F03DE-693B-CA51-ACA5-8D48D1291CA1}"/>
          </ac:spMkLst>
        </pc:spChg>
        <pc:spChg chg="mod">
          <ac:chgData name="Dhanushree M Y" userId="543c32cd94388fe7" providerId="LiveId" clId="{530696F2-C35A-4482-BE6F-5E79894226A1}" dt="2024-01-05T10:09:09.601" v="1463"/>
          <ac:spMkLst>
            <pc:docMk/>
            <pc:sldMk cId="2408231430" sldId="358"/>
            <ac:spMk id="389" creationId="{1DC74585-8E03-DF2E-EBD3-89374C68E980}"/>
          </ac:spMkLst>
        </pc:spChg>
        <pc:spChg chg="mod">
          <ac:chgData name="Dhanushree M Y" userId="543c32cd94388fe7" providerId="LiveId" clId="{530696F2-C35A-4482-BE6F-5E79894226A1}" dt="2024-01-05T10:09:09.601" v="1463"/>
          <ac:spMkLst>
            <pc:docMk/>
            <pc:sldMk cId="2408231430" sldId="358"/>
            <ac:spMk id="390" creationId="{B4F012F6-0EF0-5795-9385-6E12AC56EA3E}"/>
          </ac:spMkLst>
        </pc:spChg>
        <pc:spChg chg="mod">
          <ac:chgData name="Dhanushree M Y" userId="543c32cd94388fe7" providerId="LiveId" clId="{530696F2-C35A-4482-BE6F-5E79894226A1}" dt="2024-01-05T10:09:09.601" v="1463"/>
          <ac:spMkLst>
            <pc:docMk/>
            <pc:sldMk cId="2408231430" sldId="358"/>
            <ac:spMk id="391" creationId="{A6896188-AD1B-1151-C3A6-E51162D06163}"/>
          </ac:spMkLst>
        </pc:spChg>
        <pc:spChg chg="mod">
          <ac:chgData name="Dhanushree M Y" userId="543c32cd94388fe7" providerId="LiveId" clId="{530696F2-C35A-4482-BE6F-5E79894226A1}" dt="2024-01-05T10:09:09.601" v="1463"/>
          <ac:spMkLst>
            <pc:docMk/>
            <pc:sldMk cId="2408231430" sldId="358"/>
            <ac:spMk id="392" creationId="{FE84F93D-1EA2-E07D-4D5A-7F5E4779D884}"/>
          </ac:spMkLst>
        </pc:spChg>
        <pc:spChg chg="mod">
          <ac:chgData name="Dhanushree M Y" userId="543c32cd94388fe7" providerId="LiveId" clId="{530696F2-C35A-4482-BE6F-5E79894226A1}" dt="2024-01-05T10:09:09.601" v="1463"/>
          <ac:spMkLst>
            <pc:docMk/>
            <pc:sldMk cId="2408231430" sldId="358"/>
            <ac:spMk id="393" creationId="{E3ADDCEB-A77D-4624-EC5E-2C29713DF672}"/>
          </ac:spMkLst>
        </pc:spChg>
        <pc:spChg chg="mod">
          <ac:chgData name="Dhanushree M Y" userId="543c32cd94388fe7" providerId="LiveId" clId="{530696F2-C35A-4482-BE6F-5E79894226A1}" dt="2024-01-05T10:09:09.601" v="1463"/>
          <ac:spMkLst>
            <pc:docMk/>
            <pc:sldMk cId="2408231430" sldId="358"/>
            <ac:spMk id="394" creationId="{A525E0BB-0045-A35A-4BE0-F912A016AE86}"/>
          </ac:spMkLst>
        </pc:spChg>
        <pc:spChg chg="mod">
          <ac:chgData name="Dhanushree M Y" userId="543c32cd94388fe7" providerId="LiveId" clId="{530696F2-C35A-4482-BE6F-5E79894226A1}" dt="2024-01-05T10:09:09.601" v="1463"/>
          <ac:spMkLst>
            <pc:docMk/>
            <pc:sldMk cId="2408231430" sldId="358"/>
            <ac:spMk id="395" creationId="{F9612293-7CBD-3774-B407-E94553838F1E}"/>
          </ac:spMkLst>
        </pc:spChg>
        <pc:spChg chg="mod">
          <ac:chgData name="Dhanushree M Y" userId="543c32cd94388fe7" providerId="LiveId" clId="{530696F2-C35A-4482-BE6F-5E79894226A1}" dt="2024-01-05T10:09:09.601" v="1463"/>
          <ac:spMkLst>
            <pc:docMk/>
            <pc:sldMk cId="2408231430" sldId="358"/>
            <ac:spMk id="396" creationId="{3FB81614-012B-2713-D29D-6E33B41ABDE8}"/>
          </ac:spMkLst>
        </pc:spChg>
        <pc:spChg chg="mod">
          <ac:chgData name="Dhanushree M Y" userId="543c32cd94388fe7" providerId="LiveId" clId="{530696F2-C35A-4482-BE6F-5E79894226A1}" dt="2024-01-05T10:09:09.601" v="1463"/>
          <ac:spMkLst>
            <pc:docMk/>
            <pc:sldMk cId="2408231430" sldId="358"/>
            <ac:spMk id="397" creationId="{B888A48C-2284-D52D-692E-CC081DBDDE8C}"/>
          </ac:spMkLst>
        </pc:spChg>
        <pc:spChg chg="mod">
          <ac:chgData name="Dhanushree M Y" userId="543c32cd94388fe7" providerId="LiveId" clId="{530696F2-C35A-4482-BE6F-5E79894226A1}" dt="2024-01-05T10:09:09.601" v="1463"/>
          <ac:spMkLst>
            <pc:docMk/>
            <pc:sldMk cId="2408231430" sldId="358"/>
            <ac:spMk id="398" creationId="{4C613A79-9AF1-0346-4DCE-7D6EDA21EBDE}"/>
          </ac:spMkLst>
        </pc:spChg>
        <pc:spChg chg="mod">
          <ac:chgData name="Dhanushree M Y" userId="543c32cd94388fe7" providerId="LiveId" clId="{530696F2-C35A-4482-BE6F-5E79894226A1}" dt="2024-01-05T10:09:09.601" v="1463"/>
          <ac:spMkLst>
            <pc:docMk/>
            <pc:sldMk cId="2408231430" sldId="358"/>
            <ac:spMk id="399" creationId="{721714E8-CA08-5F1D-36E4-4AE2ADD8403F}"/>
          </ac:spMkLst>
        </pc:spChg>
        <pc:spChg chg="mod">
          <ac:chgData name="Dhanushree M Y" userId="543c32cd94388fe7" providerId="LiveId" clId="{530696F2-C35A-4482-BE6F-5E79894226A1}" dt="2024-01-05T10:09:09.601" v="1463"/>
          <ac:spMkLst>
            <pc:docMk/>
            <pc:sldMk cId="2408231430" sldId="358"/>
            <ac:spMk id="400" creationId="{373186A4-0477-9F16-8D1B-96D37F00538D}"/>
          </ac:spMkLst>
        </pc:spChg>
        <pc:spChg chg="mod">
          <ac:chgData name="Dhanushree M Y" userId="543c32cd94388fe7" providerId="LiveId" clId="{530696F2-C35A-4482-BE6F-5E79894226A1}" dt="2024-01-05T10:09:09.601" v="1463"/>
          <ac:spMkLst>
            <pc:docMk/>
            <pc:sldMk cId="2408231430" sldId="358"/>
            <ac:spMk id="401" creationId="{869BF91B-64B8-8E4B-EA7F-27F2C756E507}"/>
          </ac:spMkLst>
        </pc:spChg>
        <pc:spChg chg="mod">
          <ac:chgData name="Dhanushree M Y" userId="543c32cd94388fe7" providerId="LiveId" clId="{530696F2-C35A-4482-BE6F-5E79894226A1}" dt="2024-01-05T10:09:09.601" v="1463"/>
          <ac:spMkLst>
            <pc:docMk/>
            <pc:sldMk cId="2408231430" sldId="358"/>
            <ac:spMk id="402" creationId="{3DDE1A62-F9BF-3CE8-2930-AF1219DEAEE8}"/>
          </ac:spMkLst>
        </pc:spChg>
        <pc:spChg chg="mod">
          <ac:chgData name="Dhanushree M Y" userId="543c32cd94388fe7" providerId="LiveId" clId="{530696F2-C35A-4482-BE6F-5E79894226A1}" dt="2024-01-05T10:09:09.601" v="1463"/>
          <ac:spMkLst>
            <pc:docMk/>
            <pc:sldMk cId="2408231430" sldId="358"/>
            <ac:spMk id="403" creationId="{D02225BB-947D-5886-0FE2-4ADB0C135965}"/>
          </ac:spMkLst>
        </pc:spChg>
        <pc:spChg chg="mod">
          <ac:chgData name="Dhanushree M Y" userId="543c32cd94388fe7" providerId="LiveId" clId="{530696F2-C35A-4482-BE6F-5E79894226A1}" dt="2024-01-05T10:09:09.601" v="1463"/>
          <ac:spMkLst>
            <pc:docMk/>
            <pc:sldMk cId="2408231430" sldId="358"/>
            <ac:spMk id="404" creationId="{AC37B5C1-028E-787E-BBCF-9ABF7D9C06D8}"/>
          </ac:spMkLst>
        </pc:spChg>
        <pc:spChg chg="mod">
          <ac:chgData name="Dhanushree M Y" userId="543c32cd94388fe7" providerId="LiveId" clId="{530696F2-C35A-4482-BE6F-5E79894226A1}" dt="2024-01-05T10:09:09.601" v="1463"/>
          <ac:spMkLst>
            <pc:docMk/>
            <pc:sldMk cId="2408231430" sldId="358"/>
            <ac:spMk id="405" creationId="{1C02C918-2FFF-D766-6BF4-999894487E15}"/>
          </ac:spMkLst>
        </pc:spChg>
        <pc:spChg chg="mod">
          <ac:chgData name="Dhanushree M Y" userId="543c32cd94388fe7" providerId="LiveId" clId="{530696F2-C35A-4482-BE6F-5E79894226A1}" dt="2024-01-05T10:09:09.601" v="1463"/>
          <ac:spMkLst>
            <pc:docMk/>
            <pc:sldMk cId="2408231430" sldId="358"/>
            <ac:spMk id="406" creationId="{B5B005E4-7F19-1CFB-C39F-3F4CD5AE1B52}"/>
          </ac:spMkLst>
        </pc:spChg>
        <pc:spChg chg="mod">
          <ac:chgData name="Dhanushree M Y" userId="543c32cd94388fe7" providerId="LiveId" clId="{530696F2-C35A-4482-BE6F-5E79894226A1}" dt="2024-01-05T10:09:09.601" v="1463"/>
          <ac:spMkLst>
            <pc:docMk/>
            <pc:sldMk cId="2408231430" sldId="358"/>
            <ac:spMk id="407" creationId="{BA4B9EE1-46C0-4A15-609F-8E3F24414270}"/>
          </ac:spMkLst>
        </pc:spChg>
        <pc:spChg chg="mod">
          <ac:chgData name="Dhanushree M Y" userId="543c32cd94388fe7" providerId="LiveId" clId="{530696F2-C35A-4482-BE6F-5E79894226A1}" dt="2024-01-05T10:09:09.601" v="1463"/>
          <ac:spMkLst>
            <pc:docMk/>
            <pc:sldMk cId="2408231430" sldId="358"/>
            <ac:spMk id="408" creationId="{0E8D8CB9-9A73-082F-AA67-A01B6BF35FAF}"/>
          </ac:spMkLst>
        </pc:spChg>
        <pc:spChg chg="mod">
          <ac:chgData name="Dhanushree M Y" userId="543c32cd94388fe7" providerId="LiveId" clId="{530696F2-C35A-4482-BE6F-5E79894226A1}" dt="2024-01-05T10:09:09.601" v="1463"/>
          <ac:spMkLst>
            <pc:docMk/>
            <pc:sldMk cId="2408231430" sldId="358"/>
            <ac:spMk id="409" creationId="{1D4BF74A-717E-AE20-D6B7-AEF75F3E006B}"/>
          </ac:spMkLst>
        </pc:spChg>
        <pc:spChg chg="mod">
          <ac:chgData name="Dhanushree M Y" userId="543c32cd94388fe7" providerId="LiveId" clId="{530696F2-C35A-4482-BE6F-5E79894226A1}" dt="2024-01-05T10:09:09.601" v="1463"/>
          <ac:spMkLst>
            <pc:docMk/>
            <pc:sldMk cId="2408231430" sldId="358"/>
            <ac:spMk id="410" creationId="{DC50971A-9EF0-9484-DC45-76CE7D8F2C12}"/>
          </ac:spMkLst>
        </pc:spChg>
        <pc:spChg chg="mod">
          <ac:chgData name="Dhanushree M Y" userId="543c32cd94388fe7" providerId="LiveId" clId="{530696F2-C35A-4482-BE6F-5E79894226A1}" dt="2024-01-05T10:09:09.601" v="1463"/>
          <ac:spMkLst>
            <pc:docMk/>
            <pc:sldMk cId="2408231430" sldId="358"/>
            <ac:spMk id="411" creationId="{441D2400-A88B-3347-D9A7-370ECA59C695}"/>
          </ac:spMkLst>
        </pc:spChg>
        <pc:spChg chg="mod">
          <ac:chgData name="Dhanushree M Y" userId="543c32cd94388fe7" providerId="LiveId" clId="{530696F2-C35A-4482-BE6F-5E79894226A1}" dt="2024-01-05T10:09:09.601" v="1463"/>
          <ac:spMkLst>
            <pc:docMk/>
            <pc:sldMk cId="2408231430" sldId="358"/>
            <ac:spMk id="412" creationId="{DCDEFBF4-ED86-F9C1-1C98-37CF0C1B3100}"/>
          </ac:spMkLst>
        </pc:spChg>
        <pc:spChg chg="mod">
          <ac:chgData name="Dhanushree M Y" userId="543c32cd94388fe7" providerId="LiveId" clId="{530696F2-C35A-4482-BE6F-5E79894226A1}" dt="2024-01-05T10:09:09.601" v="1463"/>
          <ac:spMkLst>
            <pc:docMk/>
            <pc:sldMk cId="2408231430" sldId="358"/>
            <ac:spMk id="413" creationId="{E6369BEB-2F00-9D27-630C-FFA725D01403}"/>
          </ac:spMkLst>
        </pc:spChg>
        <pc:spChg chg="mod">
          <ac:chgData name="Dhanushree M Y" userId="543c32cd94388fe7" providerId="LiveId" clId="{530696F2-C35A-4482-BE6F-5E79894226A1}" dt="2024-01-05T10:09:09.601" v="1463"/>
          <ac:spMkLst>
            <pc:docMk/>
            <pc:sldMk cId="2408231430" sldId="358"/>
            <ac:spMk id="414" creationId="{0B048CDA-6989-1D3D-851A-88F5282C7D30}"/>
          </ac:spMkLst>
        </pc:spChg>
        <pc:spChg chg="mod">
          <ac:chgData name="Dhanushree M Y" userId="543c32cd94388fe7" providerId="LiveId" clId="{530696F2-C35A-4482-BE6F-5E79894226A1}" dt="2024-01-05T10:09:09.601" v="1463"/>
          <ac:spMkLst>
            <pc:docMk/>
            <pc:sldMk cId="2408231430" sldId="358"/>
            <ac:spMk id="415" creationId="{D3AD8B7D-F1A8-CD12-0DA1-6D0244FC1C01}"/>
          </ac:spMkLst>
        </pc:spChg>
        <pc:spChg chg="mod">
          <ac:chgData name="Dhanushree M Y" userId="543c32cd94388fe7" providerId="LiveId" clId="{530696F2-C35A-4482-BE6F-5E79894226A1}" dt="2024-01-05T10:09:09.601" v="1463"/>
          <ac:spMkLst>
            <pc:docMk/>
            <pc:sldMk cId="2408231430" sldId="358"/>
            <ac:spMk id="416" creationId="{E8625B59-AB79-322F-B25E-22EC10E1AE6C}"/>
          </ac:spMkLst>
        </pc:spChg>
        <pc:spChg chg="mod">
          <ac:chgData name="Dhanushree M Y" userId="543c32cd94388fe7" providerId="LiveId" clId="{530696F2-C35A-4482-BE6F-5E79894226A1}" dt="2024-01-05T10:09:09.601" v="1463"/>
          <ac:spMkLst>
            <pc:docMk/>
            <pc:sldMk cId="2408231430" sldId="358"/>
            <ac:spMk id="417" creationId="{74D1E76F-DA8C-F79A-1F92-ABC127E74638}"/>
          </ac:spMkLst>
        </pc:spChg>
        <pc:spChg chg="mod">
          <ac:chgData name="Dhanushree M Y" userId="543c32cd94388fe7" providerId="LiveId" clId="{530696F2-C35A-4482-BE6F-5E79894226A1}" dt="2024-01-05T10:09:09.601" v="1463"/>
          <ac:spMkLst>
            <pc:docMk/>
            <pc:sldMk cId="2408231430" sldId="358"/>
            <ac:spMk id="418" creationId="{C877DD5B-DBDB-9923-146D-1B834636AFA7}"/>
          </ac:spMkLst>
        </pc:spChg>
        <pc:spChg chg="mod">
          <ac:chgData name="Dhanushree M Y" userId="543c32cd94388fe7" providerId="LiveId" clId="{530696F2-C35A-4482-BE6F-5E79894226A1}" dt="2024-01-05T10:09:09.601" v="1463"/>
          <ac:spMkLst>
            <pc:docMk/>
            <pc:sldMk cId="2408231430" sldId="358"/>
            <ac:spMk id="419" creationId="{05D9E45D-D347-FE4D-8177-5520222A7BE9}"/>
          </ac:spMkLst>
        </pc:spChg>
        <pc:spChg chg="mod">
          <ac:chgData name="Dhanushree M Y" userId="543c32cd94388fe7" providerId="LiveId" clId="{530696F2-C35A-4482-BE6F-5E79894226A1}" dt="2024-01-05T10:09:09.601" v="1463"/>
          <ac:spMkLst>
            <pc:docMk/>
            <pc:sldMk cId="2408231430" sldId="358"/>
            <ac:spMk id="420" creationId="{EC86F591-3DED-B0DD-2D44-B8375DC9AF68}"/>
          </ac:spMkLst>
        </pc:spChg>
        <pc:spChg chg="mod">
          <ac:chgData name="Dhanushree M Y" userId="543c32cd94388fe7" providerId="LiveId" clId="{530696F2-C35A-4482-BE6F-5E79894226A1}" dt="2024-01-05T10:09:09.601" v="1463"/>
          <ac:spMkLst>
            <pc:docMk/>
            <pc:sldMk cId="2408231430" sldId="358"/>
            <ac:spMk id="421" creationId="{657AD989-ACD7-DAF8-F90A-D835DDD3BC5B}"/>
          </ac:spMkLst>
        </pc:spChg>
        <pc:spChg chg="mod">
          <ac:chgData name="Dhanushree M Y" userId="543c32cd94388fe7" providerId="LiveId" clId="{530696F2-C35A-4482-BE6F-5E79894226A1}" dt="2024-01-05T10:09:09.601" v="1463"/>
          <ac:spMkLst>
            <pc:docMk/>
            <pc:sldMk cId="2408231430" sldId="358"/>
            <ac:spMk id="422" creationId="{0774158D-B0DD-3B81-2EE2-D2537972F02C}"/>
          </ac:spMkLst>
        </pc:spChg>
        <pc:spChg chg="mod">
          <ac:chgData name="Dhanushree M Y" userId="543c32cd94388fe7" providerId="LiveId" clId="{530696F2-C35A-4482-BE6F-5E79894226A1}" dt="2024-01-05T10:09:09.601" v="1463"/>
          <ac:spMkLst>
            <pc:docMk/>
            <pc:sldMk cId="2408231430" sldId="358"/>
            <ac:spMk id="423" creationId="{50E8C293-647F-D748-BAA6-073A25F8B31B}"/>
          </ac:spMkLst>
        </pc:spChg>
        <pc:spChg chg="mod">
          <ac:chgData name="Dhanushree M Y" userId="543c32cd94388fe7" providerId="LiveId" clId="{530696F2-C35A-4482-BE6F-5E79894226A1}" dt="2024-01-05T10:09:09.601" v="1463"/>
          <ac:spMkLst>
            <pc:docMk/>
            <pc:sldMk cId="2408231430" sldId="358"/>
            <ac:spMk id="424" creationId="{BF8FF062-6AFC-C2F3-B317-95C3B5726018}"/>
          </ac:spMkLst>
        </pc:spChg>
        <pc:spChg chg="mod">
          <ac:chgData name="Dhanushree M Y" userId="543c32cd94388fe7" providerId="LiveId" clId="{530696F2-C35A-4482-BE6F-5E79894226A1}" dt="2024-01-05T10:09:09.601" v="1463"/>
          <ac:spMkLst>
            <pc:docMk/>
            <pc:sldMk cId="2408231430" sldId="358"/>
            <ac:spMk id="425" creationId="{982BBAFC-03C3-3305-F0D1-C7350117F7E6}"/>
          </ac:spMkLst>
        </pc:spChg>
        <pc:spChg chg="mod">
          <ac:chgData name="Dhanushree M Y" userId="543c32cd94388fe7" providerId="LiveId" clId="{530696F2-C35A-4482-BE6F-5E79894226A1}" dt="2024-01-05T10:09:09.601" v="1463"/>
          <ac:spMkLst>
            <pc:docMk/>
            <pc:sldMk cId="2408231430" sldId="358"/>
            <ac:spMk id="426" creationId="{BFE2CE2F-71D4-C4E8-BF83-F6C35A32B9F8}"/>
          </ac:spMkLst>
        </pc:spChg>
        <pc:spChg chg="mod">
          <ac:chgData name="Dhanushree M Y" userId="543c32cd94388fe7" providerId="LiveId" clId="{530696F2-C35A-4482-BE6F-5E79894226A1}" dt="2024-01-05T10:09:09.601" v="1463"/>
          <ac:spMkLst>
            <pc:docMk/>
            <pc:sldMk cId="2408231430" sldId="358"/>
            <ac:spMk id="427" creationId="{091E10F7-BE93-81C8-4E6E-87C3BF7A773B}"/>
          </ac:spMkLst>
        </pc:spChg>
        <pc:spChg chg="mod">
          <ac:chgData name="Dhanushree M Y" userId="543c32cd94388fe7" providerId="LiveId" clId="{530696F2-C35A-4482-BE6F-5E79894226A1}" dt="2024-01-05T10:09:09.601" v="1463"/>
          <ac:spMkLst>
            <pc:docMk/>
            <pc:sldMk cId="2408231430" sldId="358"/>
            <ac:spMk id="428" creationId="{94348279-4836-7042-AD6D-6575F3FAE0B5}"/>
          </ac:spMkLst>
        </pc:spChg>
        <pc:spChg chg="mod">
          <ac:chgData name="Dhanushree M Y" userId="543c32cd94388fe7" providerId="LiveId" clId="{530696F2-C35A-4482-BE6F-5E79894226A1}" dt="2024-01-05T10:09:09.601" v="1463"/>
          <ac:spMkLst>
            <pc:docMk/>
            <pc:sldMk cId="2408231430" sldId="358"/>
            <ac:spMk id="429" creationId="{9C0EF233-FDBF-94D3-D08C-08096526B9FC}"/>
          </ac:spMkLst>
        </pc:spChg>
        <pc:spChg chg="mod">
          <ac:chgData name="Dhanushree M Y" userId="543c32cd94388fe7" providerId="LiveId" clId="{530696F2-C35A-4482-BE6F-5E79894226A1}" dt="2024-01-05T10:09:09.601" v="1463"/>
          <ac:spMkLst>
            <pc:docMk/>
            <pc:sldMk cId="2408231430" sldId="358"/>
            <ac:spMk id="430" creationId="{0CC2AF4B-D633-886B-1312-DEE050AA5341}"/>
          </ac:spMkLst>
        </pc:spChg>
        <pc:spChg chg="mod">
          <ac:chgData name="Dhanushree M Y" userId="543c32cd94388fe7" providerId="LiveId" clId="{530696F2-C35A-4482-BE6F-5E79894226A1}" dt="2024-01-05T10:09:09.601" v="1463"/>
          <ac:spMkLst>
            <pc:docMk/>
            <pc:sldMk cId="2408231430" sldId="358"/>
            <ac:spMk id="431" creationId="{B63236BC-C7F0-3299-C1C9-F6C466B53463}"/>
          </ac:spMkLst>
        </pc:spChg>
        <pc:spChg chg="mod">
          <ac:chgData name="Dhanushree M Y" userId="543c32cd94388fe7" providerId="LiveId" clId="{530696F2-C35A-4482-BE6F-5E79894226A1}" dt="2024-01-05T10:09:09.601" v="1463"/>
          <ac:spMkLst>
            <pc:docMk/>
            <pc:sldMk cId="2408231430" sldId="358"/>
            <ac:spMk id="432" creationId="{68759106-D277-6829-7EBC-755EE38EC12E}"/>
          </ac:spMkLst>
        </pc:spChg>
        <pc:spChg chg="mod">
          <ac:chgData name="Dhanushree M Y" userId="543c32cd94388fe7" providerId="LiveId" clId="{530696F2-C35A-4482-BE6F-5E79894226A1}" dt="2024-01-05T10:09:09.601" v="1463"/>
          <ac:spMkLst>
            <pc:docMk/>
            <pc:sldMk cId="2408231430" sldId="358"/>
            <ac:spMk id="433" creationId="{11368AD1-F31C-787E-F4DD-BE9E454CC7FF}"/>
          </ac:spMkLst>
        </pc:spChg>
        <pc:spChg chg="mod">
          <ac:chgData name="Dhanushree M Y" userId="543c32cd94388fe7" providerId="LiveId" clId="{530696F2-C35A-4482-BE6F-5E79894226A1}" dt="2024-01-05T10:09:09.601" v="1463"/>
          <ac:spMkLst>
            <pc:docMk/>
            <pc:sldMk cId="2408231430" sldId="358"/>
            <ac:spMk id="434" creationId="{942720BF-577B-4030-C809-AC99E40DA745}"/>
          </ac:spMkLst>
        </pc:spChg>
        <pc:spChg chg="mod">
          <ac:chgData name="Dhanushree M Y" userId="543c32cd94388fe7" providerId="LiveId" clId="{530696F2-C35A-4482-BE6F-5E79894226A1}" dt="2024-01-05T10:09:09.601" v="1463"/>
          <ac:spMkLst>
            <pc:docMk/>
            <pc:sldMk cId="2408231430" sldId="358"/>
            <ac:spMk id="435" creationId="{A853C168-792B-429B-9D93-36020CC16DD9}"/>
          </ac:spMkLst>
        </pc:spChg>
        <pc:spChg chg="mod">
          <ac:chgData name="Dhanushree M Y" userId="543c32cd94388fe7" providerId="LiveId" clId="{530696F2-C35A-4482-BE6F-5E79894226A1}" dt="2024-01-05T10:09:09.601" v="1463"/>
          <ac:spMkLst>
            <pc:docMk/>
            <pc:sldMk cId="2408231430" sldId="358"/>
            <ac:spMk id="436" creationId="{A138AF1C-F94E-890E-9A94-3F56258079B2}"/>
          </ac:spMkLst>
        </pc:spChg>
        <pc:spChg chg="mod">
          <ac:chgData name="Dhanushree M Y" userId="543c32cd94388fe7" providerId="LiveId" clId="{530696F2-C35A-4482-BE6F-5E79894226A1}" dt="2024-01-05T10:09:09.601" v="1463"/>
          <ac:spMkLst>
            <pc:docMk/>
            <pc:sldMk cId="2408231430" sldId="358"/>
            <ac:spMk id="437" creationId="{C7384139-877B-3784-374F-261B594BF187}"/>
          </ac:spMkLst>
        </pc:spChg>
        <pc:spChg chg="mod">
          <ac:chgData name="Dhanushree M Y" userId="543c32cd94388fe7" providerId="LiveId" clId="{530696F2-C35A-4482-BE6F-5E79894226A1}" dt="2024-01-05T10:09:09.601" v="1463"/>
          <ac:spMkLst>
            <pc:docMk/>
            <pc:sldMk cId="2408231430" sldId="358"/>
            <ac:spMk id="438" creationId="{1DA86FBC-9D83-531D-BF8E-F54AA3A650DE}"/>
          </ac:spMkLst>
        </pc:spChg>
        <pc:spChg chg="mod">
          <ac:chgData name="Dhanushree M Y" userId="543c32cd94388fe7" providerId="LiveId" clId="{530696F2-C35A-4482-BE6F-5E79894226A1}" dt="2024-01-05T10:09:09.601" v="1463"/>
          <ac:spMkLst>
            <pc:docMk/>
            <pc:sldMk cId="2408231430" sldId="358"/>
            <ac:spMk id="439" creationId="{942687E5-6F80-A7F1-3B8E-A157802963E4}"/>
          </ac:spMkLst>
        </pc:spChg>
        <pc:spChg chg="mod">
          <ac:chgData name="Dhanushree M Y" userId="543c32cd94388fe7" providerId="LiveId" clId="{530696F2-C35A-4482-BE6F-5E79894226A1}" dt="2024-01-05T10:09:09.601" v="1463"/>
          <ac:spMkLst>
            <pc:docMk/>
            <pc:sldMk cId="2408231430" sldId="358"/>
            <ac:spMk id="440" creationId="{C8B86477-BFA4-8073-A0B3-3BE5E2711E98}"/>
          </ac:spMkLst>
        </pc:spChg>
        <pc:spChg chg="mod">
          <ac:chgData name="Dhanushree M Y" userId="543c32cd94388fe7" providerId="LiveId" clId="{530696F2-C35A-4482-BE6F-5E79894226A1}" dt="2024-01-05T10:09:09.601" v="1463"/>
          <ac:spMkLst>
            <pc:docMk/>
            <pc:sldMk cId="2408231430" sldId="358"/>
            <ac:spMk id="441" creationId="{C0CDB75C-3BBE-FD60-30EF-D7149F6C107F}"/>
          </ac:spMkLst>
        </pc:spChg>
        <pc:spChg chg="mod">
          <ac:chgData name="Dhanushree M Y" userId="543c32cd94388fe7" providerId="LiveId" clId="{530696F2-C35A-4482-BE6F-5E79894226A1}" dt="2024-01-05T10:09:09.601" v="1463"/>
          <ac:spMkLst>
            <pc:docMk/>
            <pc:sldMk cId="2408231430" sldId="358"/>
            <ac:spMk id="442" creationId="{CE92738C-7F82-076C-9AB0-CE09332D24ED}"/>
          </ac:spMkLst>
        </pc:spChg>
        <pc:spChg chg="mod">
          <ac:chgData name="Dhanushree M Y" userId="543c32cd94388fe7" providerId="LiveId" clId="{530696F2-C35A-4482-BE6F-5E79894226A1}" dt="2024-01-05T10:09:09.601" v="1463"/>
          <ac:spMkLst>
            <pc:docMk/>
            <pc:sldMk cId="2408231430" sldId="358"/>
            <ac:spMk id="443" creationId="{4726F74B-41B3-19A9-106C-E9E291165A73}"/>
          </ac:spMkLst>
        </pc:spChg>
        <pc:spChg chg="mod">
          <ac:chgData name="Dhanushree M Y" userId="543c32cd94388fe7" providerId="LiveId" clId="{530696F2-C35A-4482-BE6F-5E79894226A1}" dt="2024-01-05T10:09:09.601" v="1463"/>
          <ac:spMkLst>
            <pc:docMk/>
            <pc:sldMk cId="2408231430" sldId="358"/>
            <ac:spMk id="444" creationId="{B541FA58-A30A-2CDB-86D9-F40709C1D5EA}"/>
          </ac:spMkLst>
        </pc:spChg>
        <pc:spChg chg="mod">
          <ac:chgData name="Dhanushree M Y" userId="543c32cd94388fe7" providerId="LiveId" clId="{530696F2-C35A-4482-BE6F-5E79894226A1}" dt="2024-01-05T10:09:09.601" v="1463"/>
          <ac:spMkLst>
            <pc:docMk/>
            <pc:sldMk cId="2408231430" sldId="358"/>
            <ac:spMk id="445" creationId="{3AF343B6-95E2-3036-3438-0B8801348DA0}"/>
          </ac:spMkLst>
        </pc:spChg>
        <pc:spChg chg="mod">
          <ac:chgData name="Dhanushree M Y" userId="543c32cd94388fe7" providerId="LiveId" clId="{530696F2-C35A-4482-BE6F-5E79894226A1}" dt="2024-01-05T10:09:09.601" v="1463"/>
          <ac:spMkLst>
            <pc:docMk/>
            <pc:sldMk cId="2408231430" sldId="358"/>
            <ac:spMk id="446" creationId="{AF1F1840-FDF6-A1FA-1FE9-9E0BFF302916}"/>
          </ac:spMkLst>
        </pc:spChg>
        <pc:spChg chg="mod">
          <ac:chgData name="Dhanushree M Y" userId="543c32cd94388fe7" providerId="LiveId" clId="{530696F2-C35A-4482-BE6F-5E79894226A1}" dt="2024-01-05T10:09:09.601" v="1463"/>
          <ac:spMkLst>
            <pc:docMk/>
            <pc:sldMk cId="2408231430" sldId="358"/>
            <ac:spMk id="447" creationId="{5CAD5329-165D-63F9-0752-416CEE404276}"/>
          </ac:spMkLst>
        </pc:spChg>
        <pc:spChg chg="mod">
          <ac:chgData name="Dhanushree M Y" userId="543c32cd94388fe7" providerId="LiveId" clId="{530696F2-C35A-4482-BE6F-5E79894226A1}" dt="2024-01-05T10:09:09.601" v="1463"/>
          <ac:spMkLst>
            <pc:docMk/>
            <pc:sldMk cId="2408231430" sldId="358"/>
            <ac:spMk id="448" creationId="{3F4F54E9-E550-77F2-C4C1-E4933B1A5F26}"/>
          </ac:spMkLst>
        </pc:spChg>
        <pc:spChg chg="mod">
          <ac:chgData name="Dhanushree M Y" userId="543c32cd94388fe7" providerId="LiveId" clId="{530696F2-C35A-4482-BE6F-5E79894226A1}" dt="2024-01-05T10:09:09.601" v="1463"/>
          <ac:spMkLst>
            <pc:docMk/>
            <pc:sldMk cId="2408231430" sldId="358"/>
            <ac:spMk id="449" creationId="{28850221-D5C2-A773-8CFD-BDCCC7577981}"/>
          </ac:spMkLst>
        </pc:spChg>
        <pc:spChg chg="mod">
          <ac:chgData name="Dhanushree M Y" userId="543c32cd94388fe7" providerId="LiveId" clId="{530696F2-C35A-4482-BE6F-5E79894226A1}" dt="2024-01-05T10:09:09.601" v="1463"/>
          <ac:spMkLst>
            <pc:docMk/>
            <pc:sldMk cId="2408231430" sldId="358"/>
            <ac:spMk id="450" creationId="{D91CA6F7-95DA-1667-3DA2-9CD3ED61B5A0}"/>
          </ac:spMkLst>
        </pc:spChg>
        <pc:spChg chg="mod">
          <ac:chgData name="Dhanushree M Y" userId="543c32cd94388fe7" providerId="LiveId" clId="{530696F2-C35A-4482-BE6F-5E79894226A1}" dt="2024-01-05T10:09:09.601" v="1463"/>
          <ac:spMkLst>
            <pc:docMk/>
            <pc:sldMk cId="2408231430" sldId="358"/>
            <ac:spMk id="451" creationId="{8B581048-F773-941D-50D4-5957790604A2}"/>
          </ac:spMkLst>
        </pc:spChg>
        <pc:spChg chg="mod">
          <ac:chgData name="Dhanushree M Y" userId="543c32cd94388fe7" providerId="LiveId" clId="{530696F2-C35A-4482-BE6F-5E79894226A1}" dt="2024-01-05T10:09:09.601" v="1463"/>
          <ac:spMkLst>
            <pc:docMk/>
            <pc:sldMk cId="2408231430" sldId="358"/>
            <ac:spMk id="452" creationId="{6F8E9569-448A-5D40-4C33-FEF1134DC27A}"/>
          </ac:spMkLst>
        </pc:spChg>
        <pc:spChg chg="mod">
          <ac:chgData name="Dhanushree M Y" userId="543c32cd94388fe7" providerId="LiveId" clId="{530696F2-C35A-4482-BE6F-5E79894226A1}" dt="2024-01-05T10:09:09.601" v="1463"/>
          <ac:spMkLst>
            <pc:docMk/>
            <pc:sldMk cId="2408231430" sldId="358"/>
            <ac:spMk id="453" creationId="{D6A9A9A6-0A3F-FD55-3EB4-41FE622864B3}"/>
          </ac:spMkLst>
        </pc:spChg>
        <pc:spChg chg="mod">
          <ac:chgData name="Dhanushree M Y" userId="543c32cd94388fe7" providerId="LiveId" clId="{530696F2-C35A-4482-BE6F-5E79894226A1}" dt="2024-01-05T10:09:09.601" v="1463"/>
          <ac:spMkLst>
            <pc:docMk/>
            <pc:sldMk cId="2408231430" sldId="358"/>
            <ac:spMk id="454" creationId="{35FCF4A3-C264-0332-9E84-EE7767B52E5C}"/>
          </ac:spMkLst>
        </pc:spChg>
        <pc:spChg chg="mod">
          <ac:chgData name="Dhanushree M Y" userId="543c32cd94388fe7" providerId="LiveId" clId="{530696F2-C35A-4482-BE6F-5E79894226A1}" dt="2024-01-05T10:09:09.601" v="1463"/>
          <ac:spMkLst>
            <pc:docMk/>
            <pc:sldMk cId="2408231430" sldId="358"/>
            <ac:spMk id="455" creationId="{ADC987B9-1787-9586-97DF-C4BAB61DE1D3}"/>
          </ac:spMkLst>
        </pc:spChg>
        <pc:spChg chg="mod">
          <ac:chgData name="Dhanushree M Y" userId="543c32cd94388fe7" providerId="LiveId" clId="{530696F2-C35A-4482-BE6F-5E79894226A1}" dt="2024-01-05T10:09:09.601" v="1463"/>
          <ac:spMkLst>
            <pc:docMk/>
            <pc:sldMk cId="2408231430" sldId="358"/>
            <ac:spMk id="456" creationId="{589F6E6E-D2E5-A67C-7548-F233A3A51527}"/>
          </ac:spMkLst>
        </pc:spChg>
        <pc:spChg chg="mod">
          <ac:chgData name="Dhanushree M Y" userId="543c32cd94388fe7" providerId="LiveId" clId="{530696F2-C35A-4482-BE6F-5E79894226A1}" dt="2024-01-05T10:09:09.601" v="1463"/>
          <ac:spMkLst>
            <pc:docMk/>
            <pc:sldMk cId="2408231430" sldId="358"/>
            <ac:spMk id="457" creationId="{09806A83-97C1-831D-E346-B816F6D8E8D5}"/>
          </ac:spMkLst>
        </pc:spChg>
        <pc:spChg chg="mod">
          <ac:chgData name="Dhanushree M Y" userId="543c32cd94388fe7" providerId="LiveId" clId="{530696F2-C35A-4482-BE6F-5E79894226A1}" dt="2024-01-05T10:09:09.601" v="1463"/>
          <ac:spMkLst>
            <pc:docMk/>
            <pc:sldMk cId="2408231430" sldId="358"/>
            <ac:spMk id="458" creationId="{3CEE7A1E-FAAE-843A-F7B1-D3D8348D4A2D}"/>
          </ac:spMkLst>
        </pc:spChg>
        <pc:spChg chg="mod">
          <ac:chgData name="Dhanushree M Y" userId="543c32cd94388fe7" providerId="LiveId" clId="{530696F2-C35A-4482-BE6F-5E79894226A1}" dt="2024-01-05T10:09:09.601" v="1463"/>
          <ac:spMkLst>
            <pc:docMk/>
            <pc:sldMk cId="2408231430" sldId="358"/>
            <ac:spMk id="459" creationId="{39A2C977-8485-DA58-D31F-1CB9D9D610E6}"/>
          </ac:spMkLst>
        </pc:spChg>
        <pc:spChg chg="mod">
          <ac:chgData name="Dhanushree M Y" userId="543c32cd94388fe7" providerId="LiveId" clId="{530696F2-C35A-4482-BE6F-5E79894226A1}" dt="2024-01-05T10:09:09.601" v="1463"/>
          <ac:spMkLst>
            <pc:docMk/>
            <pc:sldMk cId="2408231430" sldId="358"/>
            <ac:spMk id="460" creationId="{BB00FBC9-DE44-C38B-378F-0AB2D1A54983}"/>
          </ac:spMkLst>
        </pc:spChg>
        <pc:spChg chg="mod">
          <ac:chgData name="Dhanushree M Y" userId="543c32cd94388fe7" providerId="LiveId" clId="{530696F2-C35A-4482-BE6F-5E79894226A1}" dt="2024-01-05T10:09:09.601" v="1463"/>
          <ac:spMkLst>
            <pc:docMk/>
            <pc:sldMk cId="2408231430" sldId="358"/>
            <ac:spMk id="461" creationId="{7765955F-C1FD-4339-6FE8-2BDEFF37A7C9}"/>
          </ac:spMkLst>
        </pc:spChg>
        <pc:spChg chg="mod">
          <ac:chgData name="Dhanushree M Y" userId="543c32cd94388fe7" providerId="LiveId" clId="{530696F2-C35A-4482-BE6F-5E79894226A1}" dt="2024-01-05T10:09:09.601" v="1463"/>
          <ac:spMkLst>
            <pc:docMk/>
            <pc:sldMk cId="2408231430" sldId="358"/>
            <ac:spMk id="462" creationId="{A61E651F-1601-0929-8AE2-5197182EA0A1}"/>
          </ac:spMkLst>
        </pc:spChg>
        <pc:spChg chg="mod">
          <ac:chgData name="Dhanushree M Y" userId="543c32cd94388fe7" providerId="LiveId" clId="{530696F2-C35A-4482-BE6F-5E79894226A1}" dt="2024-01-05T10:09:09.601" v="1463"/>
          <ac:spMkLst>
            <pc:docMk/>
            <pc:sldMk cId="2408231430" sldId="358"/>
            <ac:spMk id="463" creationId="{E9DBDAB0-BDFD-7D9A-5ACB-9D7C7CC2255B}"/>
          </ac:spMkLst>
        </pc:spChg>
        <pc:spChg chg="mod">
          <ac:chgData name="Dhanushree M Y" userId="543c32cd94388fe7" providerId="LiveId" clId="{530696F2-C35A-4482-BE6F-5E79894226A1}" dt="2024-01-05T10:09:09.601" v="1463"/>
          <ac:spMkLst>
            <pc:docMk/>
            <pc:sldMk cId="2408231430" sldId="358"/>
            <ac:spMk id="464" creationId="{88A68507-9D89-2358-7AC1-C727CF688722}"/>
          </ac:spMkLst>
        </pc:spChg>
        <pc:spChg chg="mod">
          <ac:chgData name="Dhanushree M Y" userId="543c32cd94388fe7" providerId="LiveId" clId="{530696F2-C35A-4482-BE6F-5E79894226A1}" dt="2024-01-05T10:09:09.601" v="1463"/>
          <ac:spMkLst>
            <pc:docMk/>
            <pc:sldMk cId="2408231430" sldId="358"/>
            <ac:spMk id="465" creationId="{1404A66A-450F-895C-6C1F-4BBE5EDBDAA4}"/>
          </ac:spMkLst>
        </pc:spChg>
        <pc:spChg chg="mod">
          <ac:chgData name="Dhanushree M Y" userId="543c32cd94388fe7" providerId="LiveId" clId="{530696F2-C35A-4482-BE6F-5E79894226A1}" dt="2024-01-05T10:09:09.601" v="1463"/>
          <ac:spMkLst>
            <pc:docMk/>
            <pc:sldMk cId="2408231430" sldId="358"/>
            <ac:spMk id="466" creationId="{76744234-120A-D123-11E6-D49911461921}"/>
          </ac:spMkLst>
        </pc:spChg>
        <pc:spChg chg="mod">
          <ac:chgData name="Dhanushree M Y" userId="543c32cd94388fe7" providerId="LiveId" clId="{530696F2-C35A-4482-BE6F-5E79894226A1}" dt="2024-01-05T10:09:09.601" v="1463"/>
          <ac:spMkLst>
            <pc:docMk/>
            <pc:sldMk cId="2408231430" sldId="358"/>
            <ac:spMk id="467" creationId="{4A44C393-408D-2EE6-22EB-AFA6BCDEA5B9}"/>
          </ac:spMkLst>
        </pc:spChg>
        <pc:spChg chg="mod">
          <ac:chgData name="Dhanushree M Y" userId="543c32cd94388fe7" providerId="LiveId" clId="{530696F2-C35A-4482-BE6F-5E79894226A1}" dt="2024-01-05T10:09:09.601" v="1463"/>
          <ac:spMkLst>
            <pc:docMk/>
            <pc:sldMk cId="2408231430" sldId="358"/>
            <ac:spMk id="468" creationId="{24FAFB1E-19C2-5804-0AD1-905679DD9E91}"/>
          </ac:spMkLst>
        </pc:spChg>
        <pc:spChg chg="mod">
          <ac:chgData name="Dhanushree M Y" userId="543c32cd94388fe7" providerId="LiveId" clId="{530696F2-C35A-4482-BE6F-5E79894226A1}" dt="2024-01-05T10:09:09.601" v="1463"/>
          <ac:spMkLst>
            <pc:docMk/>
            <pc:sldMk cId="2408231430" sldId="358"/>
            <ac:spMk id="469" creationId="{DA42461B-6EDF-922B-BA16-79EC89923D4A}"/>
          </ac:spMkLst>
        </pc:spChg>
        <pc:spChg chg="mod">
          <ac:chgData name="Dhanushree M Y" userId="543c32cd94388fe7" providerId="LiveId" clId="{530696F2-C35A-4482-BE6F-5E79894226A1}" dt="2024-01-05T10:09:09.601" v="1463"/>
          <ac:spMkLst>
            <pc:docMk/>
            <pc:sldMk cId="2408231430" sldId="358"/>
            <ac:spMk id="470" creationId="{88C8868A-2C92-AA14-15B8-F454210E6828}"/>
          </ac:spMkLst>
        </pc:spChg>
        <pc:spChg chg="mod">
          <ac:chgData name="Dhanushree M Y" userId="543c32cd94388fe7" providerId="LiveId" clId="{530696F2-C35A-4482-BE6F-5E79894226A1}" dt="2024-01-05T10:09:09.601" v="1463"/>
          <ac:spMkLst>
            <pc:docMk/>
            <pc:sldMk cId="2408231430" sldId="358"/>
            <ac:spMk id="471" creationId="{5EE5775E-61AF-633B-22A0-E9028AC37559}"/>
          </ac:spMkLst>
        </pc:spChg>
        <pc:spChg chg="mod">
          <ac:chgData name="Dhanushree M Y" userId="543c32cd94388fe7" providerId="LiveId" clId="{530696F2-C35A-4482-BE6F-5E79894226A1}" dt="2024-01-05T10:09:09.601" v="1463"/>
          <ac:spMkLst>
            <pc:docMk/>
            <pc:sldMk cId="2408231430" sldId="358"/>
            <ac:spMk id="472" creationId="{56168DCF-06CF-B9DD-9D50-E1B60BFA61F5}"/>
          </ac:spMkLst>
        </pc:spChg>
        <pc:spChg chg="mod">
          <ac:chgData name="Dhanushree M Y" userId="543c32cd94388fe7" providerId="LiveId" clId="{530696F2-C35A-4482-BE6F-5E79894226A1}" dt="2024-01-05T10:09:09.601" v="1463"/>
          <ac:spMkLst>
            <pc:docMk/>
            <pc:sldMk cId="2408231430" sldId="358"/>
            <ac:spMk id="473" creationId="{0BC64236-CE97-0B9C-0EA9-6771A5A70424}"/>
          </ac:spMkLst>
        </pc:spChg>
        <pc:spChg chg="mod">
          <ac:chgData name="Dhanushree M Y" userId="543c32cd94388fe7" providerId="LiveId" clId="{530696F2-C35A-4482-BE6F-5E79894226A1}" dt="2024-01-05T10:09:09.601" v="1463"/>
          <ac:spMkLst>
            <pc:docMk/>
            <pc:sldMk cId="2408231430" sldId="358"/>
            <ac:spMk id="474" creationId="{D4C8CCD2-A0E3-26D9-E1C5-D3D3283F7115}"/>
          </ac:spMkLst>
        </pc:spChg>
        <pc:spChg chg="mod">
          <ac:chgData name="Dhanushree M Y" userId="543c32cd94388fe7" providerId="LiveId" clId="{530696F2-C35A-4482-BE6F-5E79894226A1}" dt="2024-01-05T10:09:09.601" v="1463"/>
          <ac:spMkLst>
            <pc:docMk/>
            <pc:sldMk cId="2408231430" sldId="358"/>
            <ac:spMk id="475" creationId="{54BCECEC-628A-1FFE-D164-142F6BC81F44}"/>
          </ac:spMkLst>
        </pc:spChg>
        <pc:spChg chg="mod">
          <ac:chgData name="Dhanushree M Y" userId="543c32cd94388fe7" providerId="LiveId" clId="{530696F2-C35A-4482-BE6F-5E79894226A1}" dt="2024-01-05T10:09:09.601" v="1463"/>
          <ac:spMkLst>
            <pc:docMk/>
            <pc:sldMk cId="2408231430" sldId="358"/>
            <ac:spMk id="476" creationId="{34992777-F55E-D8B5-7219-6EAB949CED30}"/>
          </ac:spMkLst>
        </pc:spChg>
        <pc:spChg chg="mod">
          <ac:chgData name="Dhanushree M Y" userId="543c32cd94388fe7" providerId="LiveId" clId="{530696F2-C35A-4482-BE6F-5E79894226A1}" dt="2024-01-05T10:09:09.601" v="1463"/>
          <ac:spMkLst>
            <pc:docMk/>
            <pc:sldMk cId="2408231430" sldId="358"/>
            <ac:spMk id="477" creationId="{772583C9-49E6-768C-C89B-23E80854614A}"/>
          </ac:spMkLst>
        </pc:spChg>
        <pc:spChg chg="mod">
          <ac:chgData name="Dhanushree M Y" userId="543c32cd94388fe7" providerId="LiveId" clId="{530696F2-C35A-4482-BE6F-5E79894226A1}" dt="2024-01-05T10:09:09.601" v="1463"/>
          <ac:spMkLst>
            <pc:docMk/>
            <pc:sldMk cId="2408231430" sldId="358"/>
            <ac:spMk id="478" creationId="{C11A0D0E-D7DB-B71B-4E01-3B30D4C66F6D}"/>
          </ac:spMkLst>
        </pc:spChg>
        <pc:spChg chg="mod">
          <ac:chgData name="Dhanushree M Y" userId="543c32cd94388fe7" providerId="LiveId" clId="{530696F2-C35A-4482-BE6F-5E79894226A1}" dt="2024-01-05T10:09:09.601" v="1463"/>
          <ac:spMkLst>
            <pc:docMk/>
            <pc:sldMk cId="2408231430" sldId="358"/>
            <ac:spMk id="479" creationId="{DD8FD0C0-0712-1948-F5F0-BFD365E0CFD0}"/>
          </ac:spMkLst>
        </pc:spChg>
        <pc:spChg chg="mod">
          <ac:chgData name="Dhanushree M Y" userId="543c32cd94388fe7" providerId="LiveId" clId="{530696F2-C35A-4482-BE6F-5E79894226A1}" dt="2024-01-05T10:09:09.601" v="1463"/>
          <ac:spMkLst>
            <pc:docMk/>
            <pc:sldMk cId="2408231430" sldId="358"/>
            <ac:spMk id="480" creationId="{4B68FB5C-0696-1D5B-6CFB-77FFCAD39546}"/>
          </ac:spMkLst>
        </pc:spChg>
        <pc:spChg chg="mod">
          <ac:chgData name="Dhanushree M Y" userId="543c32cd94388fe7" providerId="LiveId" clId="{530696F2-C35A-4482-BE6F-5E79894226A1}" dt="2024-01-05T10:09:09.601" v="1463"/>
          <ac:spMkLst>
            <pc:docMk/>
            <pc:sldMk cId="2408231430" sldId="358"/>
            <ac:spMk id="481" creationId="{031921C0-E245-CED9-5299-2BED32F8FB24}"/>
          </ac:spMkLst>
        </pc:spChg>
        <pc:spChg chg="mod">
          <ac:chgData name="Dhanushree M Y" userId="543c32cd94388fe7" providerId="LiveId" clId="{530696F2-C35A-4482-BE6F-5E79894226A1}" dt="2024-01-05T10:09:09.601" v="1463"/>
          <ac:spMkLst>
            <pc:docMk/>
            <pc:sldMk cId="2408231430" sldId="358"/>
            <ac:spMk id="482" creationId="{41620757-4B02-DB14-30B4-EBF927600CAF}"/>
          </ac:spMkLst>
        </pc:spChg>
        <pc:spChg chg="mod">
          <ac:chgData name="Dhanushree M Y" userId="543c32cd94388fe7" providerId="LiveId" clId="{530696F2-C35A-4482-BE6F-5E79894226A1}" dt="2024-01-05T10:09:09.601" v="1463"/>
          <ac:spMkLst>
            <pc:docMk/>
            <pc:sldMk cId="2408231430" sldId="358"/>
            <ac:spMk id="483" creationId="{F9BAF582-268D-3179-DD36-C44823DA7161}"/>
          </ac:spMkLst>
        </pc:spChg>
        <pc:spChg chg="mod">
          <ac:chgData name="Dhanushree M Y" userId="543c32cd94388fe7" providerId="LiveId" clId="{530696F2-C35A-4482-BE6F-5E79894226A1}" dt="2024-01-05T10:09:09.601" v="1463"/>
          <ac:spMkLst>
            <pc:docMk/>
            <pc:sldMk cId="2408231430" sldId="358"/>
            <ac:spMk id="484" creationId="{BA529234-CA00-1DAD-6EC4-0DFA4ED14C35}"/>
          </ac:spMkLst>
        </pc:spChg>
        <pc:spChg chg="mod">
          <ac:chgData name="Dhanushree M Y" userId="543c32cd94388fe7" providerId="LiveId" clId="{530696F2-C35A-4482-BE6F-5E79894226A1}" dt="2024-01-05T10:09:09.601" v="1463"/>
          <ac:spMkLst>
            <pc:docMk/>
            <pc:sldMk cId="2408231430" sldId="358"/>
            <ac:spMk id="485" creationId="{5AA8105B-A5FD-073D-1182-47D41E7671CB}"/>
          </ac:spMkLst>
        </pc:spChg>
        <pc:spChg chg="mod">
          <ac:chgData name="Dhanushree M Y" userId="543c32cd94388fe7" providerId="LiveId" clId="{530696F2-C35A-4482-BE6F-5E79894226A1}" dt="2024-01-05T10:09:09.601" v="1463"/>
          <ac:spMkLst>
            <pc:docMk/>
            <pc:sldMk cId="2408231430" sldId="358"/>
            <ac:spMk id="486" creationId="{B1C4E9BE-FBBB-4AD1-5178-4B1DAC4C004C}"/>
          </ac:spMkLst>
        </pc:spChg>
        <pc:spChg chg="mod">
          <ac:chgData name="Dhanushree M Y" userId="543c32cd94388fe7" providerId="LiveId" clId="{530696F2-C35A-4482-BE6F-5E79894226A1}" dt="2024-01-05T10:09:09.601" v="1463"/>
          <ac:spMkLst>
            <pc:docMk/>
            <pc:sldMk cId="2408231430" sldId="358"/>
            <ac:spMk id="487" creationId="{0A573216-8473-EAA1-411C-67A663D2690A}"/>
          </ac:spMkLst>
        </pc:spChg>
        <pc:spChg chg="mod">
          <ac:chgData name="Dhanushree M Y" userId="543c32cd94388fe7" providerId="LiveId" clId="{530696F2-C35A-4482-BE6F-5E79894226A1}" dt="2024-01-05T10:09:09.601" v="1463"/>
          <ac:spMkLst>
            <pc:docMk/>
            <pc:sldMk cId="2408231430" sldId="358"/>
            <ac:spMk id="488" creationId="{5B343D68-3CE9-BA02-C6DF-39CE691EC254}"/>
          </ac:spMkLst>
        </pc:spChg>
        <pc:spChg chg="mod">
          <ac:chgData name="Dhanushree M Y" userId="543c32cd94388fe7" providerId="LiveId" clId="{530696F2-C35A-4482-BE6F-5E79894226A1}" dt="2024-01-05T10:09:09.601" v="1463"/>
          <ac:spMkLst>
            <pc:docMk/>
            <pc:sldMk cId="2408231430" sldId="358"/>
            <ac:spMk id="489" creationId="{082FBAF5-3306-7BAB-92EC-3A6B3796713A}"/>
          </ac:spMkLst>
        </pc:spChg>
        <pc:spChg chg="mod">
          <ac:chgData name="Dhanushree M Y" userId="543c32cd94388fe7" providerId="LiveId" clId="{530696F2-C35A-4482-BE6F-5E79894226A1}" dt="2024-01-05T10:09:09.601" v="1463"/>
          <ac:spMkLst>
            <pc:docMk/>
            <pc:sldMk cId="2408231430" sldId="358"/>
            <ac:spMk id="490" creationId="{9F0B4AEF-2338-449E-6062-F0514E4997A9}"/>
          </ac:spMkLst>
        </pc:spChg>
        <pc:spChg chg="mod">
          <ac:chgData name="Dhanushree M Y" userId="543c32cd94388fe7" providerId="LiveId" clId="{530696F2-C35A-4482-BE6F-5E79894226A1}" dt="2024-01-05T10:09:09.601" v="1463"/>
          <ac:spMkLst>
            <pc:docMk/>
            <pc:sldMk cId="2408231430" sldId="358"/>
            <ac:spMk id="491" creationId="{15A70A68-545B-9AB5-6FBB-261F205C970C}"/>
          </ac:spMkLst>
        </pc:spChg>
        <pc:spChg chg="mod">
          <ac:chgData name="Dhanushree M Y" userId="543c32cd94388fe7" providerId="LiveId" clId="{530696F2-C35A-4482-BE6F-5E79894226A1}" dt="2024-01-05T10:09:09.601" v="1463"/>
          <ac:spMkLst>
            <pc:docMk/>
            <pc:sldMk cId="2408231430" sldId="358"/>
            <ac:spMk id="492" creationId="{4517B976-D200-2089-26A9-C7DDAE6A0015}"/>
          </ac:spMkLst>
        </pc:spChg>
        <pc:spChg chg="mod">
          <ac:chgData name="Dhanushree M Y" userId="543c32cd94388fe7" providerId="LiveId" clId="{530696F2-C35A-4482-BE6F-5E79894226A1}" dt="2024-01-05T10:09:09.601" v="1463"/>
          <ac:spMkLst>
            <pc:docMk/>
            <pc:sldMk cId="2408231430" sldId="358"/>
            <ac:spMk id="493" creationId="{B3FD4F24-66E4-073B-70BF-3E31A4C13141}"/>
          </ac:spMkLst>
        </pc:spChg>
        <pc:spChg chg="mod">
          <ac:chgData name="Dhanushree M Y" userId="543c32cd94388fe7" providerId="LiveId" clId="{530696F2-C35A-4482-BE6F-5E79894226A1}" dt="2024-01-05T10:09:09.601" v="1463"/>
          <ac:spMkLst>
            <pc:docMk/>
            <pc:sldMk cId="2408231430" sldId="358"/>
            <ac:spMk id="494" creationId="{D0BA4702-3154-B714-CD6E-2573B0B5DE2D}"/>
          </ac:spMkLst>
        </pc:spChg>
        <pc:spChg chg="mod">
          <ac:chgData name="Dhanushree M Y" userId="543c32cd94388fe7" providerId="LiveId" clId="{530696F2-C35A-4482-BE6F-5E79894226A1}" dt="2024-01-05T10:09:09.601" v="1463"/>
          <ac:spMkLst>
            <pc:docMk/>
            <pc:sldMk cId="2408231430" sldId="358"/>
            <ac:spMk id="495" creationId="{ADF0DCFE-F38B-1F5E-ACCD-3F6B518B1F83}"/>
          </ac:spMkLst>
        </pc:spChg>
        <pc:spChg chg="mod">
          <ac:chgData name="Dhanushree M Y" userId="543c32cd94388fe7" providerId="LiveId" clId="{530696F2-C35A-4482-BE6F-5E79894226A1}" dt="2024-01-05T10:09:09.601" v="1463"/>
          <ac:spMkLst>
            <pc:docMk/>
            <pc:sldMk cId="2408231430" sldId="358"/>
            <ac:spMk id="496" creationId="{213583F5-40FE-EA16-75A7-8828199824AE}"/>
          </ac:spMkLst>
        </pc:spChg>
        <pc:spChg chg="mod">
          <ac:chgData name="Dhanushree M Y" userId="543c32cd94388fe7" providerId="LiveId" clId="{530696F2-C35A-4482-BE6F-5E79894226A1}" dt="2024-01-05T10:09:09.601" v="1463"/>
          <ac:spMkLst>
            <pc:docMk/>
            <pc:sldMk cId="2408231430" sldId="358"/>
            <ac:spMk id="497" creationId="{0AFAA528-6D56-FD5A-8006-50807B4116E1}"/>
          </ac:spMkLst>
        </pc:spChg>
        <pc:spChg chg="mod">
          <ac:chgData name="Dhanushree M Y" userId="543c32cd94388fe7" providerId="LiveId" clId="{530696F2-C35A-4482-BE6F-5E79894226A1}" dt="2024-01-05T10:09:09.601" v="1463"/>
          <ac:spMkLst>
            <pc:docMk/>
            <pc:sldMk cId="2408231430" sldId="358"/>
            <ac:spMk id="498" creationId="{6E9ED4C2-0111-0A57-4DC9-A35ED20E3694}"/>
          </ac:spMkLst>
        </pc:spChg>
        <pc:spChg chg="mod">
          <ac:chgData name="Dhanushree M Y" userId="543c32cd94388fe7" providerId="LiveId" clId="{530696F2-C35A-4482-BE6F-5E79894226A1}" dt="2024-01-05T10:09:09.601" v="1463"/>
          <ac:spMkLst>
            <pc:docMk/>
            <pc:sldMk cId="2408231430" sldId="358"/>
            <ac:spMk id="499" creationId="{524E5FF3-A4A0-F68F-A3D7-B3A5F8219AFD}"/>
          </ac:spMkLst>
        </pc:spChg>
        <pc:spChg chg="mod">
          <ac:chgData name="Dhanushree M Y" userId="543c32cd94388fe7" providerId="LiveId" clId="{530696F2-C35A-4482-BE6F-5E79894226A1}" dt="2024-01-05T10:09:09.601" v="1463"/>
          <ac:spMkLst>
            <pc:docMk/>
            <pc:sldMk cId="2408231430" sldId="358"/>
            <ac:spMk id="500" creationId="{E2BFA35E-2EF9-8ED3-59C3-366BF1035D23}"/>
          </ac:spMkLst>
        </pc:spChg>
        <pc:spChg chg="mod">
          <ac:chgData name="Dhanushree M Y" userId="543c32cd94388fe7" providerId="LiveId" clId="{530696F2-C35A-4482-BE6F-5E79894226A1}" dt="2024-01-05T10:09:09.601" v="1463"/>
          <ac:spMkLst>
            <pc:docMk/>
            <pc:sldMk cId="2408231430" sldId="358"/>
            <ac:spMk id="501" creationId="{68E214E5-EF08-7506-481A-58C304A2188C}"/>
          </ac:spMkLst>
        </pc:spChg>
        <pc:spChg chg="mod">
          <ac:chgData name="Dhanushree M Y" userId="543c32cd94388fe7" providerId="LiveId" clId="{530696F2-C35A-4482-BE6F-5E79894226A1}" dt="2024-01-05T10:09:09.601" v="1463"/>
          <ac:spMkLst>
            <pc:docMk/>
            <pc:sldMk cId="2408231430" sldId="358"/>
            <ac:spMk id="502" creationId="{6F8C9B0E-E115-FD96-680A-FDB6647C9D52}"/>
          </ac:spMkLst>
        </pc:spChg>
        <pc:spChg chg="mod">
          <ac:chgData name="Dhanushree M Y" userId="543c32cd94388fe7" providerId="LiveId" clId="{530696F2-C35A-4482-BE6F-5E79894226A1}" dt="2024-01-05T10:09:09.601" v="1463"/>
          <ac:spMkLst>
            <pc:docMk/>
            <pc:sldMk cId="2408231430" sldId="358"/>
            <ac:spMk id="503" creationId="{FD16FCD5-D7FB-2732-5725-E1ED9A0CFBA8}"/>
          </ac:spMkLst>
        </pc:spChg>
        <pc:spChg chg="mod">
          <ac:chgData name="Dhanushree M Y" userId="543c32cd94388fe7" providerId="LiveId" clId="{530696F2-C35A-4482-BE6F-5E79894226A1}" dt="2024-01-05T10:09:09.601" v="1463"/>
          <ac:spMkLst>
            <pc:docMk/>
            <pc:sldMk cId="2408231430" sldId="358"/>
            <ac:spMk id="504" creationId="{3C8F6930-4A85-32B9-41F6-2D7CAF5D65ED}"/>
          </ac:spMkLst>
        </pc:spChg>
        <pc:spChg chg="mod">
          <ac:chgData name="Dhanushree M Y" userId="543c32cd94388fe7" providerId="LiveId" clId="{530696F2-C35A-4482-BE6F-5E79894226A1}" dt="2024-01-05T10:09:09.601" v="1463"/>
          <ac:spMkLst>
            <pc:docMk/>
            <pc:sldMk cId="2408231430" sldId="358"/>
            <ac:spMk id="505" creationId="{D7197393-AB08-ABAB-9FE2-9F7E5A6ED52F}"/>
          </ac:spMkLst>
        </pc:spChg>
        <pc:spChg chg="mod">
          <ac:chgData name="Dhanushree M Y" userId="543c32cd94388fe7" providerId="LiveId" clId="{530696F2-C35A-4482-BE6F-5E79894226A1}" dt="2024-01-05T10:09:09.601" v="1463"/>
          <ac:spMkLst>
            <pc:docMk/>
            <pc:sldMk cId="2408231430" sldId="358"/>
            <ac:spMk id="506" creationId="{0105593D-C7FD-B936-C141-2EACE502B3FE}"/>
          </ac:spMkLst>
        </pc:spChg>
        <pc:spChg chg="mod">
          <ac:chgData name="Dhanushree M Y" userId="543c32cd94388fe7" providerId="LiveId" clId="{530696F2-C35A-4482-BE6F-5E79894226A1}" dt="2024-01-05T10:09:09.601" v="1463"/>
          <ac:spMkLst>
            <pc:docMk/>
            <pc:sldMk cId="2408231430" sldId="358"/>
            <ac:spMk id="507" creationId="{9FE56348-DBE2-6106-BEC1-929D0A3EF98E}"/>
          </ac:spMkLst>
        </pc:spChg>
        <pc:spChg chg="mod">
          <ac:chgData name="Dhanushree M Y" userId="543c32cd94388fe7" providerId="LiveId" clId="{530696F2-C35A-4482-BE6F-5E79894226A1}" dt="2024-01-05T10:09:09.601" v="1463"/>
          <ac:spMkLst>
            <pc:docMk/>
            <pc:sldMk cId="2408231430" sldId="358"/>
            <ac:spMk id="508" creationId="{5D85C7A0-75E8-5061-0EEE-419998A9108A}"/>
          </ac:spMkLst>
        </pc:spChg>
        <pc:spChg chg="mod">
          <ac:chgData name="Dhanushree M Y" userId="543c32cd94388fe7" providerId="LiveId" clId="{530696F2-C35A-4482-BE6F-5E79894226A1}" dt="2024-01-05T10:09:09.601" v="1463"/>
          <ac:spMkLst>
            <pc:docMk/>
            <pc:sldMk cId="2408231430" sldId="358"/>
            <ac:spMk id="509" creationId="{D30F94F8-17AD-258E-4785-E1DC3C6EAB17}"/>
          </ac:spMkLst>
        </pc:spChg>
        <pc:spChg chg="mod">
          <ac:chgData name="Dhanushree M Y" userId="543c32cd94388fe7" providerId="LiveId" clId="{530696F2-C35A-4482-BE6F-5E79894226A1}" dt="2024-01-05T10:09:09.601" v="1463"/>
          <ac:spMkLst>
            <pc:docMk/>
            <pc:sldMk cId="2408231430" sldId="358"/>
            <ac:spMk id="510" creationId="{D355A89F-A41B-A184-67FD-C3A0656398E1}"/>
          </ac:spMkLst>
        </pc:spChg>
        <pc:spChg chg="mod">
          <ac:chgData name="Dhanushree M Y" userId="543c32cd94388fe7" providerId="LiveId" clId="{530696F2-C35A-4482-BE6F-5E79894226A1}" dt="2024-01-05T10:09:09.601" v="1463"/>
          <ac:spMkLst>
            <pc:docMk/>
            <pc:sldMk cId="2408231430" sldId="358"/>
            <ac:spMk id="511" creationId="{68A43B84-023D-785E-00F4-6ED34E50371C}"/>
          </ac:spMkLst>
        </pc:spChg>
        <pc:spChg chg="mod">
          <ac:chgData name="Dhanushree M Y" userId="543c32cd94388fe7" providerId="LiveId" clId="{530696F2-C35A-4482-BE6F-5E79894226A1}" dt="2024-01-05T10:09:09.601" v="1463"/>
          <ac:spMkLst>
            <pc:docMk/>
            <pc:sldMk cId="2408231430" sldId="358"/>
            <ac:spMk id="512" creationId="{9845AB76-5DB8-33B8-6B18-6EC28CF8B0AF}"/>
          </ac:spMkLst>
        </pc:spChg>
        <pc:spChg chg="mod">
          <ac:chgData name="Dhanushree M Y" userId="543c32cd94388fe7" providerId="LiveId" clId="{530696F2-C35A-4482-BE6F-5E79894226A1}" dt="2024-01-05T10:09:09.601" v="1463"/>
          <ac:spMkLst>
            <pc:docMk/>
            <pc:sldMk cId="2408231430" sldId="358"/>
            <ac:spMk id="513" creationId="{E5E40E08-B555-3B6F-0CCF-593EF42BD5E0}"/>
          </ac:spMkLst>
        </pc:spChg>
        <pc:spChg chg="mod">
          <ac:chgData name="Dhanushree M Y" userId="543c32cd94388fe7" providerId="LiveId" clId="{530696F2-C35A-4482-BE6F-5E79894226A1}" dt="2024-01-05T10:09:09.601" v="1463"/>
          <ac:spMkLst>
            <pc:docMk/>
            <pc:sldMk cId="2408231430" sldId="358"/>
            <ac:spMk id="514" creationId="{C5CA3F69-5B6C-F3EA-9BE2-44480572A1AA}"/>
          </ac:spMkLst>
        </pc:spChg>
        <pc:spChg chg="mod">
          <ac:chgData name="Dhanushree M Y" userId="543c32cd94388fe7" providerId="LiveId" clId="{530696F2-C35A-4482-BE6F-5E79894226A1}" dt="2024-01-05T10:09:09.601" v="1463"/>
          <ac:spMkLst>
            <pc:docMk/>
            <pc:sldMk cId="2408231430" sldId="358"/>
            <ac:spMk id="515" creationId="{A7C0B86F-3CA6-ED98-B8CF-997E59E95AE0}"/>
          </ac:spMkLst>
        </pc:spChg>
        <pc:spChg chg="mod">
          <ac:chgData name="Dhanushree M Y" userId="543c32cd94388fe7" providerId="LiveId" clId="{530696F2-C35A-4482-BE6F-5E79894226A1}" dt="2024-01-05T10:09:09.601" v="1463"/>
          <ac:spMkLst>
            <pc:docMk/>
            <pc:sldMk cId="2408231430" sldId="358"/>
            <ac:spMk id="516" creationId="{B3D54E1D-028A-8240-2546-6771100A860C}"/>
          </ac:spMkLst>
        </pc:spChg>
        <pc:spChg chg="mod">
          <ac:chgData name="Dhanushree M Y" userId="543c32cd94388fe7" providerId="LiveId" clId="{530696F2-C35A-4482-BE6F-5E79894226A1}" dt="2024-01-05T10:09:09.601" v="1463"/>
          <ac:spMkLst>
            <pc:docMk/>
            <pc:sldMk cId="2408231430" sldId="358"/>
            <ac:spMk id="517" creationId="{76BD2F97-009E-48A2-4667-FE374AA7E6F9}"/>
          </ac:spMkLst>
        </pc:spChg>
        <pc:spChg chg="mod">
          <ac:chgData name="Dhanushree M Y" userId="543c32cd94388fe7" providerId="LiveId" clId="{530696F2-C35A-4482-BE6F-5E79894226A1}" dt="2024-01-05T10:09:09.601" v="1463"/>
          <ac:spMkLst>
            <pc:docMk/>
            <pc:sldMk cId="2408231430" sldId="358"/>
            <ac:spMk id="518" creationId="{8486A8BC-C838-7719-BCCB-9388A79AA4A2}"/>
          </ac:spMkLst>
        </pc:spChg>
        <pc:spChg chg="mod">
          <ac:chgData name="Dhanushree M Y" userId="543c32cd94388fe7" providerId="LiveId" clId="{530696F2-C35A-4482-BE6F-5E79894226A1}" dt="2024-01-05T10:09:09.601" v="1463"/>
          <ac:spMkLst>
            <pc:docMk/>
            <pc:sldMk cId="2408231430" sldId="358"/>
            <ac:spMk id="519" creationId="{A2CD4189-6E4B-37CA-178C-8684F741F30E}"/>
          </ac:spMkLst>
        </pc:spChg>
        <pc:spChg chg="mod">
          <ac:chgData name="Dhanushree M Y" userId="543c32cd94388fe7" providerId="LiveId" clId="{530696F2-C35A-4482-BE6F-5E79894226A1}" dt="2024-01-05T10:09:09.601" v="1463"/>
          <ac:spMkLst>
            <pc:docMk/>
            <pc:sldMk cId="2408231430" sldId="358"/>
            <ac:spMk id="520" creationId="{4B77D547-F10B-F619-E4CD-82A7846FDDFC}"/>
          </ac:spMkLst>
        </pc:spChg>
        <pc:spChg chg="mod">
          <ac:chgData name="Dhanushree M Y" userId="543c32cd94388fe7" providerId="LiveId" clId="{530696F2-C35A-4482-BE6F-5E79894226A1}" dt="2024-01-05T10:09:09.601" v="1463"/>
          <ac:spMkLst>
            <pc:docMk/>
            <pc:sldMk cId="2408231430" sldId="358"/>
            <ac:spMk id="521" creationId="{E159B714-A89F-8F8D-50C0-5AED5B7F649E}"/>
          </ac:spMkLst>
        </pc:spChg>
        <pc:spChg chg="mod">
          <ac:chgData name="Dhanushree M Y" userId="543c32cd94388fe7" providerId="LiveId" clId="{530696F2-C35A-4482-BE6F-5E79894226A1}" dt="2024-01-05T10:09:09.601" v="1463"/>
          <ac:spMkLst>
            <pc:docMk/>
            <pc:sldMk cId="2408231430" sldId="358"/>
            <ac:spMk id="522" creationId="{A4FCD346-19D3-EB99-1DDE-AF1B09A3E497}"/>
          </ac:spMkLst>
        </pc:spChg>
        <pc:spChg chg="mod">
          <ac:chgData name="Dhanushree M Y" userId="543c32cd94388fe7" providerId="LiveId" clId="{530696F2-C35A-4482-BE6F-5E79894226A1}" dt="2024-01-05T10:09:09.601" v="1463"/>
          <ac:spMkLst>
            <pc:docMk/>
            <pc:sldMk cId="2408231430" sldId="358"/>
            <ac:spMk id="523" creationId="{68BB8AD6-0903-BCD2-4E3B-E267AA4C22F5}"/>
          </ac:spMkLst>
        </pc:spChg>
        <pc:spChg chg="mod">
          <ac:chgData name="Dhanushree M Y" userId="543c32cd94388fe7" providerId="LiveId" clId="{530696F2-C35A-4482-BE6F-5E79894226A1}" dt="2024-01-05T10:09:09.601" v="1463"/>
          <ac:spMkLst>
            <pc:docMk/>
            <pc:sldMk cId="2408231430" sldId="358"/>
            <ac:spMk id="524" creationId="{986FB5A2-4DC1-4762-4217-031B8396AC36}"/>
          </ac:spMkLst>
        </pc:spChg>
        <pc:spChg chg="mod">
          <ac:chgData name="Dhanushree M Y" userId="543c32cd94388fe7" providerId="LiveId" clId="{530696F2-C35A-4482-BE6F-5E79894226A1}" dt="2024-01-05T10:09:09.601" v="1463"/>
          <ac:spMkLst>
            <pc:docMk/>
            <pc:sldMk cId="2408231430" sldId="358"/>
            <ac:spMk id="525" creationId="{81155CD6-80B4-C7E3-F70F-928C5D4FFFDF}"/>
          </ac:spMkLst>
        </pc:spChg>
        <pc:spChg chg="mod">
          <ac:chgData name="Dhanushree M Y" userId="543c32cd94388fe7" providerId="LiveId" clId="{530696F2-C35A-4482-BE6F-5E79894226A1}" dt="2024-01-05T10:09:09.601" v="1463"/>
          <ac:spMkLst>
            <pc:docMk/>
            <pc:sldMk cId="2408231430" sldId="358"/>
            <ac:spMk id="526" creationId="{8F46CD8D-08C4-3AA2-3E00-A777A0DE4175}"/>
          </ac:spMkLst>
        </pc:spChg>
        <pc:spChg chg="mod">
          <ac:chgData name="Dhanushree M Y" userId="543c32cd94388fe7" providerId="LiveId" clId="{530696F2-C35A-4482-BE6F-5E79894226A1}" dt="2024-01-05T10:09:09.601" v="1463"/>
          <ac:spMkLst>
            <pc:docMk/>
            <pc:sldMk cId="2408231430" sldId="358"/>
            <ac:spMk id="527" creationId="{5F393CC5-0CF3-B341-CE50-051416A042DA}"/>
          </ac:spMkLst>
        </pc:spChg>
        <pc:spChg chg="mod">
          <ac:chgData name="Dhanushree M Y" userId="543c32cd94388fe7" providerId="LiveId" clId="{530696F2-C35A-4482-BE6F-5E79894226A1}" dt="2024-01-05T10:09:09.601" v="1463"/>
          <ac:spMkLst>
            <pc:docMk/>
            <pc:sldMk cId="2408231430" sldId="358"/>
            <ac:spMk id="528" creationId="{E434E911-AECA-BDEC-EFDA-3B68775B8135}"/>
          </ac:spMkLst>
        </pc:spChg>
        <pc:spChg chg="mod">
          <ac:chgData name="Dhanushree M Y" userId="543c32cd94388fe7" providerId="LiveId" clId="{530696F2-C35A-4482-BE6F-5E79894226A1}" dt="2024-01-05T10:09:09.601" v="1463"/>
          <ac:spMkLst>
            <pc:docMk/>
            <pc:sldMk cId="2408231430" sldId="358"/>
            <ac:spMk id="529" creationId="{08202AF6-4699-61A0-5135-FC1BC72F7E61}"/>
          </ac:spMkLst>
        </pc:spChg>
        <pc:spChg chg="mod">
          <ac:chgData name="Dhanushree M Y" userId="543c32cd94388fe7" providerId="LiveId" clId="{530696F2-C35A-4482-BE6F-5E79894226A1}" dt="2024-01-05T10:09:09.601" v="1463"/>
          <ac:spMkLst>
            <pc:docMk/>
            <pc:sldMk cId="2408231430" sldId="358"/>
            <ac:spMk id="530" creationId="{C0BB4000-CA90-8629-D0F1-38423E8C14BF}"/>
          </ac:spMkLst>
        </pc:spChg>
        <pc:spChg chg="mod">
          <ac:chgData name="Dhanushree M Y" userId="543c32cd94388fe7" providerId="LiveId" clId="{530696F2-C35A-4482-BE6F-5E79894226A1}" dt="2024-01-05T10:09:09.601" v="1463"/>
          <ac:spMkLst>
            <pc:docMk/>
            <pc:sldMk cId="2408231430" sldId="358"/>
            <ac:spMk id="531" creationId="{3A0AF733-1F3D-323D-6D50-02FDA10E6ADB}"/>
          </ac:spMkLst>
        </pc:spChg>
        <pc:spChg chg="mod">
          <ac:chgData name="Dhanushree M Y" userId="543c32cd94388fe7" providerId="LiveId" clId="{530696F2-C35A-4482-BE6F-5E79894226A1}" dt="2024-01-05T10:09:09.601" v="1463"/>
          <ac:spMkLst>
            <pc:docMk/>
            <pc:sldMk cId="2408231430" sldId="358"/>
            <ac:spMk id="532" creationId="{03E11115-1479-8F25-DA6B-89BE903D939F}"/>
          </ac:spMkLst>
        </pc:spChg>
        <pc:spChg chg="mod">
          <ac:chgData name="Dhanushree M Y" userId="543c32cd94388fe7" providerId="LiveId" clId="{530696F2-C35A-4482-BE6F-5E79894226A1}" dt="2024-01-05T10:09:09.601" v="1463"/>
          <ac:spMkLst>
            <pc:docMk/>
            <pc:sldMk cId="2408231430" sldId="358"/>
            <ac:spMk id="533" creationId="{82E0B929-981E-334B-C2BC-A427C0B6DF9E}"/>
          </ac:spMkLst>
        </pc:spChg>
        <pc:spChg chg="mod">
          <ac:chgData name="Dhanushree M Y" userId="543c32cd94388fe7" providerId="LiveId" clId="{530696F2-C35A-4482-BE6F-5E79894226A1}" dt="2024-01-05T10:09:09.601" v="1463"/>
          <ac:spMkLst>
            <pc:docMk/>
            <pc:sldMk cId="2408231430" sldId="358"/>
            <ac:spMk id="534" creationId="{3BA8CA3F-ACE2-8E8F-0658-E49FB7218A3C}"/>
          </ac:spMkLst>
        </pc:spChg>
        <pc:spChg chg="mod">
          <ac:chgData name="Dhanushree M Y" userId="543c32cd94388fe7" providerId="LiveId" clId="{530696F2-C35A-4482-BE6F-5E79894226A1}" dt="2024-01-05T10:09:09.601" v="1463"/>
          <ac:spMkLst>
            <pc:docMk/>
            <pc:sldMk cId="2408231430" sldId="358"/>
            <ac:spMk id="535" creationId="{1A3073C2-C86C-9C95-0E33-6602D2FA9C8A}"/>
          </ac:spMkLst>
        </pc:spChg>
        <pc:spChg chg="mod">
          <ac:chgData name="Dhanushree M Y" userId="543c32cd94388fe7" providerId="LiveId" clId="{530696F2-C35A-4482-BE6F-5E79894226A1}" dt="2024-01-05T10:09:09.601" v="1463"/>
          <ac:spMkLst>
            <pc:docMk/>
            <pc:sldMk cId="2408231430" sldId="358"/>
            <ac:spMk id="536" creationId="{52735F53-425F-FF5D-F69F-6B2AF6D002F0}"/>
          </ac:spMkLst>
        </pc:spChg>
        <pc:spChg chg="mod">
          <ac:chgData name="Dhanushree M Y" userId="543c32cd94388fe7" providerId="LiveId" clId="{530696F2-C35A-4482-BE6F-5E79894226A1}" dt="2024-01-05T10:09:09.601" v="1463"/>
          <ac:spMkLst>
            <pc:docMk/>
            <pc:sldMk cId="2408231430" sldId="358"/>
            <ac:spMk id="537" creationId="{26E43924-2876-4F81-A37F-487BD3A20FF6}"/>
          </ac:spMkLst>
        </pc:spChg>
        <pc:spChg chg="mod">
          <ac:chgData name="Dhanushree M Y" userId="543c32cd94388fe7" providerId="LiveId" clId="{530696F2-C35A-4482-BE6F-5E79894226A1}" dt="2024-01-05T10:09:09.601" v="1463"/>
          <ac:spMkLst>
            <pc:docMk/>
            <pc:sldMk cId="2408231430" sldId="358"/>
            <ac:spMk id="538" creationId="{2E55B15F-8CE6-16AA-DC61-DE83A309DCD2}"/>
          </ac:spMkLst>
        </pc:spChg>
        <pc:spChg chg="mod">
          <ac:chgData name="Dhanushree M Y" userId="543c32cd94388fe7" providerId="LiveId" clId="{530696F2-C35A-4482-BE6F-5E79894226A1}" dt="2024-01-05T10:09:09.601" v="1463"/>
          <ac:spMkLst>
            <pc:docMk/>
            <pc:sldMk cId="2408231430" sldId="358"/>
            <ac:spMk id="539" creationId="{23CF625C-3953-9E17-0249-8BE4976E3F85}"/>
          </ac:spMkLst>
        </pc:spChg>
        <pc:spChg chg="mod">
          <ac:chgData name="Dhanushree M Y" userId="543c32cd94388fe7" providerId="LiveId" clId="{530696F2-C35A-4482-BE6F-5E79894226A1}" dt="2024-01-05T10:09:09.601" v="1463"/>
          <ac:spMkLst>
            <pc:docMk/>
            <pc:sldMk cId="2408231430" sldId="358"/>
            <ac:spMk id="540" creationId="{A6E6EEDA-FF99-2291-B02D-C11414F90886}"/>
          </ac:spMkLst>
        </pc:spChg>
        <pc:spChg chg="mod">
          <ac:chgData name="Dhanushree M Y" userId="543c32cd94388fe7" providerId="LiveId" clId="{530696F2-C35A-4482-BE6F-5E79894226A1}" dt="2024-01-05T10:09:09.601" v="1463"/>
          <ac:spMkLst>
            <pc:docMk/>
            <pc:sldMk cId="2408231430" sldId="358"/>
            <ac:spMk id="541" creationId="{513E9B2B-210B-273F-10F4-60EAEE9A7542}"/>
          </ac:spMkLst>
        </pc:spChg>
        <pc:spChg chg="mod">
          <ac:chgData name="Dhanushree M Y" userId="543c32cd94388fe7" providerId="LiveId" clId="{530696F2-C35A-4482-BE6F-5E79894226A1}" dt="2024-01-05T10:09:09.601" v="1463"/>
          <ac:spMkLst>
            <pc:docMk/>
            <pc:sldMk cId="2408231430" sldId="358"/>
            <ac:spMk id="542" creationId="{8C53D8BA-7C27-B76D-1B96-C15DA69C7EBF}"/>
          </ac:spMkLst>
        </pc:spChg>
        <pc:spChg chg="mod">
          <ac:chgData name="Dhanushree M Y" userId="543c32cd94388fe7" providerId="LiveId" clId="{530696F2-C35A-4482-BE6F-5E79894226A1}" dt="2024-01-05T10:09:09.601" v="1463"/>
          <ac:spMkLst>
            <pc:docMk/>
            <pc:sldMk cId="2408231430" sldId="358"/>
            <ac:spMk id="543" creationId="{978A13E2-3156-D32A-33D2-02096F873579}"/>
          </ac:spMkLst>
        </pc:spChg>
        <pc:spChg chg="mod">
          <ac:chgData name="Dhanushree M Y" userId="543c32cd94388fe7" providerId="LiveId" clId="{530696F2-C35A-4482-BE6F-5E79894226A1}" dt="2024-01-05T10:09:09.601" v="1463"/>
          <ac:spMkLst>
            <pc:docMk/>
            <pc:sldMk cId="2408231430" sldId="358"/>
            <ac:spMk id="544" creationId="{32197197-F8BA-6E38-7989-0E46038482E5}"/>
          </ac:spMkLst>
        </pc:spChg>
        <pc:spChg chg="mod">
          <ac:chgData name="Dhanushree M Y" userId="543c32cd94388fe7" providerId="LiveId" clId="{530696F2-C35A-4482-BE6F-5E79894226A1}" dt="2024-01-05T10:09:09.601" v="1463"/>
          <ac:spMkLst>
            <pc:docMk/>
            <pc:sldMk cId="2408231430" sldId="358"/>
            <ac:spMk id="545" creationId="{EDA38E77-7D6A-E772-54BA-6CEBC38540C9}"/>
          </ac:spMkLst>
        </pc:spChg>
        <pc:spChg chg="mod">
          <ac:chgData name="Dhanushree M Y" userId="543c32cd94388fe7" providerId="LiveId" clId="{530696F2-C35A-4482-BE6F-5E79894226A1}" dt="2024-01-05T10:09:09.601" v="1463"/>
          <ac:spMkLst>
            <pc:docMk/>
            <pc:sldMk cId="2408231430" sldId="358"/>
            <ac:spMk id="546" creationId="{B34A7A5A-32E5-FEFC-EECF-E58DF8912C5A}"/>
          </ac:spMkLst>
        </pc:spChg>
        <pc:spChg chg="mod">
          <ac:chgData name="Dhanushree M Y" userId="543c32cd94388fe7" providerId="LiveId" clId="{530696F2-C35A-4482-BE6F-5E79894226A1}" dt="2024-01-05T10:09:09.601" v="1463"/>
          <ac:spMkLst>
            <pc:docMk/>
            <pc:sldMk cId="2408231430" sldId="358"/>
            <ac:spMk id="547" creationId="{0CD7BBB7-39BF-354D-E104-365905300967}"/>
          </ac:spMkLst>
        </pc:spChg>
        <pc:spChg chg="mod">
          <ac:chgData name="Dhanushree M Y" userId="543c32cd94388fe7" providerId="LiveId" clId="{530696F2-C35A-4482-BE6F-5E79894226A1}" dt="2024-01-05T10:09:09.601" v="1463"/>
          <ac:spMkLst>
            <pc:docMk/>
            <pc:sldMk cId="2408231430" sldId="358"/>
            <ac:spMk id="548" creationId="{2C5F6803-3C15-27F6-1D66-EE8C3E836341}"/>
          </ac:spMkLst>
        </pc:spChg>
        <pc:spChg chg="mod">
          <ac:chgData name="Dhanushree M Y" userId="543c32cd94388fe7" providerId="LiveId" clId="{530696F2-C35A-4482-BE6F-5E79894226A1}" dt="2024-01-05T10:09:09.601" v="1463"/>
          <ac:spMkLst>
            <pc:docMk/>
            <pc:sldMk cId="2408231430" sldId="358"/>
            <ac:spMk id="549" creationId="{663AE420-A892-25AE-8024-38676BECE7DF}"/>
          </ac:spMkLst>
        </pc:spChg>
        <pc:spChg chg="mod">
          <ac:chgData name="Dhanushree M Y" userId="543c32cd94388fe7" providerId="LiveId" clId="{530696F2-C35A-4482-BE6F-5E79894226A1}" dt="2024-01-05T10:09:09.601" v="1463"/>
          <ac:spMkLst>
            <pc:docMk/>
            <pc:sldMk cId="2408231430" sldId="358"/>
            <ac:spMk id="550" creationId="{527EC79A-6A43-EB3F-1F50-7C6A7FC064BD}"/>
          </ac:spMkLst>
        </pc:spChg>
        <pc:spChg chg="mod">
          <ac:chgData name="Dhanushree M Y" userId="543c32cd94388fe7" providerId="LiveId" clId="{530696F2-C35A-4482-BE6F-5E79894226A1}" dt="2024-01-05T10:09:09.601" v="1463"/>
          <ac:spMkLst>
            <pc:docMk/>
            <pc:sldMk cId="2408231430" sldId="358"/>
            <ac:spMk id="551" creationId="{E36F6CF7-0EB4-64C7-03C2-634E8D7992E4}"/>
          </ac:spMkLst>
        </pc:spChg>
        <pc:spChg chg="mod">
          <ac:chgData name="Dhanushree M Y" userId="543c32cd94388fe7" providerId="LiveId" clId="{530696F2-C35A-4482-BE6F-5E79894226A1}" dt="2024-01-05T10:09:09.601" v="1463"/>
          <ac:spMkLst>
            <pc:docMk/>
            <pc:sldMk cId="2408231430" sldId="358"/>
            <ac:spMk id="552" creationId="{686E8AAF-E7F2-CB7F-3319-DAB0BC4044D5}"/>
          </ac:spMkLst>
        </pc:spChg>
        <pc:spChg chg="mod">
          <ac:chgData name="Dhanushree M Y" userId="543c32cd94388fe7" providerId="LiveId" clId="{530696F2-C35A-4482-BE6F-5E79894226A1}" dt="2024-01-05T10:09:09.601" v="1463"/>
          <ac:spMkLst>
            <pc:docMk/>
            <pc:sldMk cId="2408231430" sldId="358"/>
            <ac:spMk id="553" creationId="{2FFAF9A1-2867-73B1-0E10-8D470E7384A8}"/>
          </ac:spMkLst>
        </pc:spChg>
        <pc:spChg chg="mod">
          <ac:chgData name="Dhanushree M Y" userId="543c32cd94388fe7" providerId="LiveId" clId="{530696F2-C35A-4482-BE6F-5E79894226A1}" dt="2024-01-05T10:09:09.601" v="1463"/>
          <ac:spMkLst>
            <pc:docMk/>
            <pc:sldMk cId="2408231430" sldId="358"/>
            <ac:spMk id="554" creationId="{C5118F0A-7D61-6A0D-CA9B-C03DF9FDD39C}"/>
          </ac:spMkLst>
        </pc:spChg>
        <pc:spChg chg="mod">
          <ac:chgData name="Dhanushree M Y" userId="543c32cd94388fe7" providerId="LiveId" clId="{530696F2-C35A-4482-BE6F-5E79894226A1}" dt="2024-01-05T10:09:09.601" v="1463"/>
          <ac:spMkLst>
            <pc:docMk/>
            <pc:sldMk cId="2408231430" sldId="358"/>
            <ac:spMk id="555" creationId="{1BA0982F-DF01-7F77-2CCF-6C8E5E9831EC}"/>
          </ac:spMkLst>
        </pc:spChg>
        <pc:spChg chg="mod">
          <ac:chgData name="Dhanushree M Y" userId="543c32cd94388fe7" providerId="LiveId" clId="{530696F2-C35A-4482-BE6F-5E79894226A1}" dt="2024-01-05T10:09:09.601" v="1463"/>
          <ac:spMkLst>
            <pc:docMk/>
            <pc:sldMk cId="2408231430" sldId="358"/>
            <ac:spMk id="556" creationId="{95CA8AA2-39C2-A915-5BBD-ED7953023C29}"/>
          </ac:spMkLst>
        </pc:spChg>
        <pc:spChg chg="mod">
          <ac:chgData name="Dhanushree M Y" userId="543c32cd94388fe7" providerId="LiveId" clId="{530696F2-C35A-4482-BE6F-5E79894226A1}" dt="2024-01-05T10:09:09.601" v="1463"/>
          <ac:spMkLst>
            <pc:docMk/>
            <pc:sldMk cId="2408231430" sldId="358"/>
            <ac:spMk id="557" creationId="{14B0C776-EB19-160D-7D7C-9F3B8C561F29}"/>
          </ac:spMkLst>
        </pc:spChg>
        <pc:spChg chg="mod">
          <ac:chgData name="Dhanushree M Y" userId="543c32cd94388fe7" providerId="LiveId" clId="{530696F2-C35A-4482-BE6F-5E79894226A1}" dt="2024-01-05T10:09:09.601" v="1463"/>
          <ac:spMkLst>
            <pc:docMk/>
            <pc:sldMk cId="2408231430" sldId="358"/>
            <ac:spMk id="558" creationId="{F705A062-6871-D7C7-E626-3CB48CF2D313}"/>
          </ac:spMkLst>
        </pc:spChg>
        <pc:spChg chg="mod">
          <ac:chgData name="Dhanushree M Y" userId="543c32cd94388fe7" providerId="LiveId" clId="{530696F2-C35A-4482-BE6F-5E79894226A1}" dt="2024-01-05T10:09:09.601" v="1463"/>
          <ac:spMkLst>
            <pc:docMk/>
            <pc:sldMk cId="2408231430" sldId="358"/>
            <ac:spMk id="559" creationId="{9D3040FC-9AE8-F942-3A64-7473BCB678A0}"/>
          </ac:spMkLst>
        </pc:spChg>
        <pc:spChg chg="mod">
          <ac:chgData name="Dhanushree M Y" userId="543c32cd94388fe7" providerId="LiveId" clId="{530696F2-C35A-4482-BE6F-5E79894226A1}" dt="2024-01-05T10:09:09.601" v="1463"/>
          <ac:spMkLst>
            <pc:docMk/>
            <pc:sldMk cId="2408231430" sldId="358"/>
            <ac:spMk id="560" creationId="{A3B3A372-BA5C-061F-8C65-B30AD2D2E372}"/>
          </ac:spMkLst>
        </pc:spChg>
        <pc:spChg chg="mod">
          <ac:chgData name="Dhanushree M Y" userId="543c32cd94388fe7" providerId="LiveId" clId="{530696F2-C35A-4482-BE6F-5E79894226A1}" dt="2024-01-05T10:09:09.601" v="1463"/>
          <ac:spMkLst>
            <pc:docMk/>
            <pc:sldMk cId="2408231430" sldId="358"/>
            <ac:spMk id="561" creationId="{0C55C812-317B-5849-8C37-BB13F07B4056}"/>
          </ac:spMkLst>
        </pc:spChg>
        <pc:spChg chg="mod">
          <ac:chgData name="Dhanushree M Y" userId="543c32cd94388fe7" providerId="LiveId" clId="{530696F2-C35A-4482-BE6F-5E79894226A1}" dt="2024-01-05T10:09:09.601" v="1463"/>
          <ac:spMkLst>
            <pc:docMk/>
            <pc:sldMk cId="2408231430" sldId="358"/>
            <ac:spMk id="562" creationId="{23AF9C28-0E02-2633-C88A-3CDD9DBFB2BC}"/>
          </ac:spMkLst>
        </pc:spChg>
        <pc:spChg chg="mod">
          <ac:chgData name="Dhanushree M Y" userId="543c32cd94388fe7" providerId="LiveId" clId="{530696F2-C35A-4482-BE6F-5E79894226A1}" dt="2024-01-05T10:09:09.601" v="1463"/>
          <ac:spMkLst>
            <pc:docMk/>
            <pc:sldMk cId="2408231430" sldId="358"/>
            <ac:spMk id="563" creationId="{CAAA291C-B3C8-3CE8-F2FD-73AC4478D05D}"/>
          </ac:spMkLst>
        </pc:spChg>
        <pc:spChg chg="mod">
          <ac:chgData name="Dhanushree M Y" userId="543c32cd94388fe7" providerId="LiveId" clId="{530696F2-C35A-4482-BE6F-5E79894226A1}" dt="2024-01-05T10:09:09.601" v="1463"/>
          <ac:spMkLst>
            <pc:docMk/>
            <pc:sldMk cId="2408231430" sldId="358"/>
            <ac:spMk id="564" creationId="{D4607902-270A-C680-7AA8-B94B51808183}"/>
          </ac:spMkLst>
        </pc:spChg>
        <pc:spChg chg="mod">
          <ac:chgData name="Dhanushree M Y" userId="543c32cd94388fe7" providerId="LiveId" clId="{530696F2-C35A-4482-BE6F-5E79894226A1}" dt="2024-01-05T10:09:09.601" v="1463"/>
          <ac:spMkLst>
            <pc:docMk/>
            <pc:sldMk cId="2408231430" sldId="358"/>
            <ac:spMk id="565" creationId="{4BA7E3F8-D447-4F96-631E-7F644E806925}"/>
          </ac:spMkLst>
        </pc:spChg>
        <pc:spChg chg="mod">
          <ac:chgData name="Dhanushree M Y" userId="543c32cd94388fe7" providerId="LiveId" clId="{530696F2-C35A-4482-BE6F-5E79894226A1}" dt="2024-01-05T10:09:09.601" v="1463"/>
          <ac:spMkLst>
            <pc:docMk/>
            <pc:sldMk cId="2408231430" sldId="358"/>
            <ac:spMk id="566" creationId="{58013372-B906-F06A-3D1C-B4BA98E9AF0C}"/>
          </ac:spMkLst>
        </pc:spChg>
        <pc:spChg chg="mod">
          <ac:chgData name="Dhanushree M Y" userId="543c32cd94388fe7" providerId="LiveId" clId="{530696F2-C35A-4482-BE6F-5E79894226A1}" dt="2024-01-05T10:09:09.601" v="1463"/>
          <ac:spMkLst>
            <pc:docMk/>
            <pc:sldMk cId="2408231430" sldId="358"/>
            <ac:spMk id="567" creationId="{AB403449-F41D-D21F-9EA2-E149AB0BC31A}"/>
          </ac:spMkLst>
        </pc:spChg>
        <pc:spChg chg="mod">
          <ac:chgData name="Dhanushree M Y" userId="543c32cd94388fe7" providerId="LiveId" clId="{530696F2-C35A-4482-BE6F-5E79894226A1}" dt="2024-01-05T10:09:09.601" v="1463"/>
          <ac:spMkLst>
            <pc:docMk/>
            <pc:sldMk cId="2408231430" sldId="358"/>
            <ac:spMk id="568" creationId="{DBC5D92B-1AD6-511D-C53A-DD436EA6096B}"/>
          </ac:spMkLst>
        </pc:spChg>
        <pc:spChg chg="mod">
          <ac:chgData name="Dhanushree M Y" userId="543c32cd94388fe7" providerId="LiveId" clId="{530696F2-C35A-4482-BE6F-5E79894226A1}" dt="2024-01-05T10:09:09.601" v="1463"/>
          <ac:spMkLst>
            <pc:docMk/>
            <pc:sldMk cId="2408231430" sldId="358"/>
            <ac:spMk id="569" creationId="{1E62414B-7525-6C81-0FB9-F096BCDB45B5}"/>
          </ac:spMkLst>
        </pc:spChg>
        <pc:spChg chg="mod">
          <ac:chgData name="Dhanushree M Y" userId="543c32cd94388fe7" providerId="LiveId" clId="{530696F2-C35A-4482-BE6F-5E79894226A1}" dt="2024-01-05T10:09:09.601" v="1463"/>
          <ac:spMkLst>
            <pc:docMk/>
            <pc:sldMk cId="2408231430" sldId="358"/>
            <ac:spMk id="570" creationId="{09CF78D1-FC89-0A6D-1646-D6EBC4CD6716}"/>
          </ac:spMkLst>
        </pc:spChg>
        <pc:spChg chg="mod">
          <ac:chgData name="Dhanushree M Y" userId="543c32cd94388fe7" providerId="LiveId" clId="{530696F2-C35A-4482-BE6F-5E79894226A1}" dt="2024-01-05T10:09:09.601" v="1463"/>
          <ac:spMkLst>
            <pc:docMk/>
            <pc:sldMk cId="2408231430" sldId="358"/>
            <ac:spMk id="571" creationId="{F1BCA565-8CA7-F3A2-EF33-190F73AA7B61}"/>
          </ac:spMkLst>
        </pc:spChg>
        <pc:spChg chg="mod">
          <ac:chgData name="Dhanushree M Y" userId="543c32cd94388fe7" providerId="LiveId" clId="{530696F2-C35A-4482-BE6F-5E79894226A1}" dt="2024-01-05T10:09:09.601" v="1463"/>
          <ac:spMkLst>
            <pc:docMk/>
            <pc:sldMk cId="2408231430" sldId="358"/>
            <ac:spMk id="572" creationId="{8EEA3FB6-7D34-C574-DD5F-58CFF8C8CE82}"/>
          </ac:spMkLst>
        </pc:spChg>
        <pc:spChg chg="mod">
          <ac:chgData name="Dhanushree M Y" userId="543c32cd94388fe7" providerId="LiveId" clId="{530696F2-C35A-4482-BE6F-5E79894226A1}" dt="2024-01-05T10:09:09.601" v="1463"/>
          <ac:spMkLst>
            <pc:docMk/>
            <pc:sldMk cId="2408231430" sldId="358"/>
            <ac:spMk id="573" creationId="{E79989B3-9480-2336-65AA-4BB15243EAB6}"/>
          </ac:spMkLst>
        </pc:spChg>
        <pc:spChg chg="mod">
          <ac:chgData name="Dhanushree M Y" userId="543c32cd94388fe7" providerId="LiveId" clId="{530696F2-C35A-4482-BE6F-5E79894226A1}" dt="2024-01-05T10:09:09.601" v="1463"/>
          <ac:spMkLst>
            <pc:docMk/>
            <pc:sldMk cId="2408231430" sldId="358"/>
            <ac:spMk id="574" creationId="{5AD0F826-FF57-8E9B-6267-0D3CE72F248D}"/>
          </ac:spMkLst>
        </pc:spChg>
        <pc:spChg chg="mod">
          <ac:chgData name="Dhanushree M Y" userId="543c32cd94388fe7" providerId="LiveId" clId="{530696F2-C35A-4482-BE6F-5E79894226A1}" dt="2024-01-05T10:09:09.601" v="1463"/>
          <ac:spMkLst>
            <pc:docMk/>
            <pc:sldMk cId="2408231430" sldId="358"/>
            <ac:spMk id="575" creationId="{8F7B31BB-5638-54A7-26A5-721D9D647A7A}"/>
          </ac:spMkLst>
        </pc:spChg>
        <pc:spChg chg="mod">
          <ac:chgData name="Dhanushree M Y" userId="543c32cd94388fe7" providerId="LiveId" clId="{530696F2-C35A-4482-BE6F-5E79894226A1}" dt="2024-01-05T10:09:09.601" v="1463"/>
          <ac:spMkLst>
            <pc:docMk/>
            <pc:sldMk cId="2408231430" sldId="358"/>
            <ac:spMk id="576" creationId="{DF23077A-E7C8-BA1E-DF43-B66100691051}"/>
          </ac:spMkLst>
        </pc:spChg>
        <pc:spChg chg="mod">
          <ac:chgData name="Dhanushree M Y" userId="543c32cd94388fe7" providerId="LiveId" clId="{530696F2-C35A-4482-BE6F-5E79894226A1}" dt="2024-01-05T10:09:09.601" v="1463"/>
          <ac:spMkLst>
            <pc:docMk/>
            <pc:sldMk cId="2408231430" sldId="358"/>
            <ac:spMk id="577" creationId="{A64D0657-5D27-37CB-23AB-B3D0C5FBD62C}"/>
          </ac:spMkLst>
        </pc:spChg>
        <pc:spChg chg="mod">
          <ac:chgData name="Dhanushree M Y" userId="543c32cd94388fe7" providerId="LiveId" clId="{530696F2-C35A-4482-BE6F-5E79894226A1}" dt="2024-01-05T10:09:09.601" v="1463"/>
          <ac:spMkLst>
            <pc:docMk/>
            <pc:sldMk cId="2408231430" sldId="358"/>
            <ac:spMk id="578" creationId="{6C17996B-A1A3-65E3-7B3B-3AB591CBD847}"/>
          </ac:spMkLst>
        </pc:spChg>
        <pc:spChg chg="mod">
          <ac:chgData name="Dhanushree M Y" userId="543c32cd94388fe7" providerId="LiveId" clId="{530696F2-C35A-4482-BE6F-5E79894226A1}" dt="2024-01-05T10:09:09.601" v="1463"/>
          <ac:spMkLst>
            <pc:docMk/>
            <pc:sldMk cId="2408231430" sldId="358"/>
            <ac:spMk id="579" creationId="{6B977498-896E-3D18-5413-C8C1C4E382FA}"/>
          </ac:spMkLst>
        </pc:spChg>
        <pc:spChg chg="mod">
          <ac:chgData name="Dhanushree M Y" userId="543c32cd94388fe7" providerId="LiveId" clId="{530696F2-C35A-4482-BE6F-5E79894226A1}" dt="2024-01-05T10:09:09.601" v="1463"/>
          <ac:spMkLst>
            <pc:docMk/>
            <pc:sldMk cId="2408231430" sldId="358"/>
            <ac:spMk id="580" creationId="{9C7611DA-9826-5EC3-B370-C7554407D4DC}"/>
          </ac:spMkLst>
        </pc:spChg>
        <pc:spChg chg="mod">
          <ac:chgData name="Dhanushree M Y" userId="543c32cd94388fe7" providerId="LiveId" clId="{530696F2-C35A-4482-BE6F-5E79894226A1}" dt="2024-01-05T10:09:09.601" v="1463"/>
          <ac:spMkLst>
            <pc:docMk/>
            <pc:sldMk cId="2408231430" sldId="358"/>
            <ac:spMk id="581" creationId="{00403377-87E3-3F31-4415-8CE3B60ED0DD}"/>
          </ac:spMkLst>
        </pc:spChg>
        <pc:spChg chg="mod">
          <ac:chgData name="Dhanushree M Y" userId="543c32cd94388fe7" providerId="LiveId" clId="{530696F2-C35A-4482-BE6F-5E79894226A1}" dt="2024-01-05T10:09:09.601" v="1463"/>
          <ac:spMkLst>
            <pc:docMk/>
            <pc:sldMk cId="2408231430" sldId="358"/>
            <ac:spMk id="582" creationId="{3DF9CEE1-D5AE-CC36-5FBE-5822E98AD256}"/>
          </ac:spMkLst>
        </pc:spChg>
        <pc:spChg chg="mod">
          <ac:chgData name="Dhanushree M Y" userId="543c32cd94388fe7" providerId="LiveId" clId="{530696F2-C35A-4482-BE6F-5E79894226A1}" dt="2024-01-05T10:09:09.601" v="1463"/>
          <ac:spMkLst>
            <pc:docMk/>
            <pc:sldMk cId="2408231430" sldId="358"/>
            <ac:spMk id="583" creationId="{78BF14F5-8986-1019-4F40-3B30BE8F4EE9}"/>
          </ac:spMkLst>
        </pc:spChg>
        <pc:spChg chg="mod">
          <ac:chgData name="Dhanushree M Y" userId="543c32cd94388fe7" providerId="LiveId" clId="{530696F2-C35A-4482-BE6F-5E79894226A1}" dt="2024-01-05T10:09:09.601" v="1463"/>
          <ac:spMkLst>
            <pc:docMk/>
            <pc:sldMk cId="2408231430" sldId="358"/>
            <ac:spMk id="584" creationId="{06C30E0E-2628-B2A9-BD82-34375599002B}"/>
          </ac:spMkLst>
        </pc:spChg>
        <pc:spChg chg="mod">
          <ac:chgData name="Dhanushree M Y" userId="543c32cd94388fe7" providerId="LiveId" clId="{530696F2-C35A-4482-BE6F-5E79894226A1}" dt="2024-01-05T10:09:09.601" v="1463"/>
          <ac:spMkLst>
            <pc:docMk/>
            <pc:sldMk cId="2408231430" sldId="358"/>
            <ac:spMk id="585" creationId="{0407170E-E75C-DA3B-32A8-4475C106A1DC}"/>
          </ac:spMkLst>
        </pc:spChg>
        <pc:spChg chg="mod">
          <ac:chgData name="Dhanushree M Y" userId="543c32cd94388fe7" providerId="LiveId" clId="{530696F2-C35A-4482-BE6F-5E79894226A1}" dt="2024-01-05T10:09:09.601" v="1463"/>
          <ac:spMkLst>
            <pc:docMk/>
            <pc:sldMk cId="2408231430" sldId="358"/>
            <ac:spMk id="586" creationId="{D779FE1A-472E-5A02-92AD-B594DBCA6AE0}"/>
          </ac:spMkLst>
        </pc:spChg>
        <pc:spChg chg="mod">
          <ac:chgData name="Dhanushree M Y" userId="543c32cd94388fe7" providerId="LiveId" clId="{530696F2-C35A-4482-BE6F-5E79894226A1}" dt="2024-01-05T10:09:09.601" v="1463"/>
          <ac:spMkLst>
            <pc:docMk/>
            <pc:sldMk cId="2408231430" sldId="358"/>
            <ac:spMk id="587" creationId="{D0872DB8-67DA-ABED-22A7-31D6C0C3EFC7}"/>
          </ac:spMkLst>
        </pc:spChg>
        <pc:spChg chg="mod">
          <ac:chgData name="Dhanushree M Y" userId="543c32cd94388fe7" providerId="LiveId" clId="{530696F2-C35A-4482-BE6F-5E79894226A1}" dt="2024-01-05T10:09:09.601" v="1463"/>
          <ac:spMkLst>
            <pc:docMk/>
            <pc:sldMk cId="2408231430" sldId="358"/>
            <ac:spMk id="588" creationId="{02B0B6EB-AC8A-FAE8-8732-222B87CC63B9}"/>
          </ac:spMkLst>
        </pc:spChg>
        <pc:spChg chg="mod">
          <ac:chgData name="Dhanushree M Y" userId="543c32cd94388fe7" providerId="LiveId" clId="{530696F2-C35A-4482-BE6F-5E79894226A1}" dt="2024-01-05T10:09:09.601" v="1463"/>
          <ac:spMkLst>
            <pc:docMk/>
            <pc:sldMk cId="2408231430" sldId="358"/>
            <ac:spMk id="589" creationId="{33F906FE-BC3E-6E24-8363-65271E47996F}"/>
          </ac:spMkLst>
        </pc:spChg>
        <pc:spChg chg="mod">
          <ac:chgData name="Dhanushree M Y" userId="543c32cd94388fe7" providerId="LiveId" clId="{530696F2-C35A-4482-BE6F-5E79894226A1}" dt="2024-01-05T10:09:09.601" v="1463"/>
          <ac:spMkLst>
            <pc:docMk/>
            <pc:sldMk cId="2408231430" sldId="358"/>
            <ac:spMk id="590" creationId="{4C0D7B9E-BF30-3CA2-768D-79AF0C1C1C13}"/>
          </ac:spMkLst>
        </pc:spChg>
        <pc:spChg chg="mod">
          <ac:chgData name="Dhanushree M Y" userId="543c32cd94388fe7" providerId="LiveId" clId="{530696F2-C35A-4482-BE6F-5E79894226A1}" dt="2024-01-05T10:09:09.601" v="1463"/>
          <ac:spMkLst>
            <pc:docMk/>
            <pc:sldMk cId="2408231430" sldId="358"/>
            <ac:spMk id="591" creationId="{62B7F496-45DF-3179-9027-B17A18894951}"/>
          </ac:spMkLst>
        </pc:spChg>
        <pc:spChg chg="mod">
          <ac:chgData name="Dhanushree M Y" userId="543c32cd94388fe7" providerId="LiveId" clId="{530696F2-C35A-4482-BE6F-5E79894226A1}" dt="2024-01-05T10:09:09.601" v="1463"/>
          <ac:spMkLst>
            <pc:docMk/>
            <pc:sldMk cId="2408231430" sldId="358"/>
            <ac:spMk id="592" creationId="{1E8A5EA4-9616-09BC-1364-C346121204B4}"/>
          </ac:spMkLst>
        </pc:spChg>
        <pc:spChg chg="mod">
          <ac:chgData name="Dhanushree M Y" userId="543c32cd94388fe7" providerId="LiveId" clId="{530696F2-C35A-4482-BE6F-5E79894226A1}" dt="2024-01-05T10:09:09.601" v="1463"/>
          <ac:spMkLst>
            <pc:docMk/>
            <pc:sldMk cId="2408231430" sldId="358"/>
            <ac:spMk id="593" creationId="{C75B7AE7-A45F-E2D2-991F-66498AA1D622}"/>
          </ac:spMkLst>
        </pc:spChg>
        <pc:spChg chg="mod">
          <ac:chgData name="Dhanushree M Y" userId="543c32cd94388fe7" providerId="LiveId" clId="{530696F2-C35A-4482-BE6F-5E79894226A1}" dt="2024-01-05T10:09:09.601" v="1463"/>
          <ac:spMkLst>
            <pc:docMk/>
            <pc:sldMk cId="2408231430" sldId="358"/>
            <ac:spMk id="594" creationId="{DF9936C4-0033-F576-DFC5-3848E191FF42}"/>
          </ac:spMkLst>
        </pc:spChg>
        <pc:spChg chg="mod">
          <ac:chgData name="Dhanushree M Y" userId="543c32cd94388fe7" providerId="LiveId" clId="{530696F2-C35A-4482-BE6F-5E79894226A1}" dt="2024-01-05T10:09:09.601" v="1463"/>
          <ac:spMkLst>
            <pc:docMk/>
            <pc:sldMk cId="2408231430" sldId="358"/>
            <ac:spMk id="595" creationId="{7B61F5DD-CCC4-4C5E-A893-526707DBECCD}"/>
          </ac:spMkLst>
        </pc:spChg>
        <pc:spChg chg="mod">
          <ac:chgData name="Dhanushree M Y" userId="543c32cd94388fe7" providerId="LiveId" clId="{530696F2-C35A-4482-BE6F-5E79894226A1}" dt="2024-01-05T10:09:09.601" v="1463"/>
          <ac:spMkLst>
            <pc:docMk/>
            <pc:sldMk cId="2408231430" sldId="358"/>
            <ac:spMk id="596" creationId="{EE557061-DF52-A3CD-1FC1-05E9256CBFD3}"/>
          </ac:spMkLst>
        </pc:spChg>
        <pc:spChg chg="mod">
          <ac:chgData name="Dhanushree M Y" userId="543c32cd94388fe7" providerId="LiveId" clId="{530696F2-C35A-4482-BE6F-5E79894226A1}" dt="2024-01-05T10:09:09.601" v="1463"/>
          <ac:spMkLst>
            <pc:docMk/>
            <pc:sldMk cId="2408231430" sldId="358"/>
            <ac:spMk id="597" creationId="{7B9683F1-141A-572C-9280-ADCF936737BC}"/>
          </ac:spMkLst>
        </pc:spChg>
        <pc:spChg chg="mod">
          <ac:chgData name="Dhanushree M Y" userId="543c32cd94388fe7" providerId="LiveId" clId="{530696F2-C35A-4482-BE6F-5E79894226A1}" dt="2024-01-05T10:09:09.601" v="1463"/>
          <ac:spMkLst>
            <pc:docMk/>
            <pc:sldMk cId="2408231430" sldId="358"/>
            <ac:spMk id="598" creationId="{58CB0041-E880-3A8E-6732-3991F59624E9}"/>
          </ac:spMkLst>
        </pc:spChg>
        <pc:spChg chg="mod">
          <ac:chgData name="Dhanushree M Y" userId="543c32cd94388fe7" providerId="LiveId" clId="{530696F2-C35A-4482-BE6F-5E79894226A1}" dt="2024-01-05T10:09:09.601" v="1463"/>
          <ac:spMkLst>
            <pc:docMk/>
            <pc:sldMk cId="2408231430" sldId="358"/>
            <ac:spMk id="599" creationId="{ED3CC573-8AAD-0244-B2B4-106E22EC7F7D}"/>
          </ac:spMkLst>
        </pc:spChg>
        <pc:spChg chg="mod">
          <ac:chgData name="Dhanushree M Y" userId="543c32cd94388fe7" providerId="LiveId" clId="{530696F2-C35A-4482-BE6F-5E79894226A1}" dt="2024-01-05T10:09:09.601" v="1463"/>
          <ac:spMkLst>
            <pc:docMk/>
            <pc:sldMk cId="2408231430" sldId="358"/>
            <ac:spMk id="600" creationId="{925047DC-DC70-2868-0ECC-51CA59B64457}"/>
          </ac:spMkLst>
        </pc:spChg>
        <pc:spChg chg="mod">
          <ac:chgData name="Dhanushree M Y" userId="543c32cd94388fe7" providerId="LiveId" clId="{530696F2-C35A-4482-BE6F-5E79894226A1}" dt="2024-01-05T10:09:09.601" v="1463"/>
          <ac:spMkLst>
            <pc:docMk/>
            <pc:sldMk cId="2408231430" sldId="358"/>
            <ac:spMk id="601" creationId="{E60CAD60-E68D-CDAE-3182-F32113835D6C}"/>
          </ac:spMkLst>
        </pc:spChg>
        <pc:spChg chg="mod">
          <ac:chgData name="Dhanushree M Y" userId="543c32cd94388fe7" providerId="LiveId" clId="{530696F2-C35A-4482-BE6F-5E79894226A1}" dt="2024-01-05T10:09:09.601" v="1463"/>
          <ac:spMkLst>
            <pc:docMk/>
            <pc:sldMk cId="2408231430" sldId="358"/>
            <ac:spMk id="602" creationId="{85D589F7-ABC3-BE5B-863B-29111976B4C9}"/>
          </ac:spMkLst>
        </pc:spChg>
        <pc:spChg chg="mod">
          <ac:chgData name="Dhanushree M Y" userId="543c32cd94388fe7" providerId="LiveId" clId="{530696F2-C35A-4482-BE6F-5E79894226A1}" dt="2024-01-05T10:09:09.601" v="1463"/>
          <ac:spMkLst>
            <pc:docMk/>
            <pc:sldMk cId="2408231430" sldId="358"/>
            <ac:spMk id="603" creationId="{7389C8FA-23AD-DA61-9E7C-EA644336F94C}"/>
          </ac:spMkLst>
        </pc:spChg>
        <pc:spChg chg="mod">
          <ac:chgData name="Dhanushree M Y" userId="543c32cd94388fe7" providerId="LiveId" clId="{530696F2-C35A-4482-BE6F-5E79894226A1}" dt="2024-01-05T10:09:09.601" v="1463"/>
          <ac:spMkLst>
            <pc:docMk/>
            <pc:sldMk cId="2408231430" sldId="358"/>
            <ac:spMk id="604" creationId="{EEB41E41-8C11-B94D-F18D-B00AD5E7D31E}"/>
          </ac:spMkLst>
        </pc:spChg>
        <pc:spChg chg="mod">
          <ac:chgData name="Dhanushree M Y" userId="543c32cd94388fe7" providerId="LiveId" clId="{530696F2-C35A-4482-BE6F-5E79894226A1}" dt="2024-01-05T10:09:09.601" v="1463"/>
          <ac:spMkLst>
            <pc:docMk/>
            <pc:sldMk cId="2408231430" sldId="358"/>
            <ac:spMk id="605" creationId="{1BE7A6B4-1C5C-149B-3811-881DB1F33490}"/>
          </ac:spMkLst>
        </pc:spChg>
        <pc:spChg chg="mod">
          <ac:chgData name="Dhanushree M Y" userId="543c32cd94388fe7" providerId="LiveId" clId="{530696F2-C35A-4482-BE6F-5E79894226A1}" dt="2024-01-05T10:09:09.601" v="1463"/>
          <ac:spMkLst>
            <pc:docMk/>
            <pc:sldMk cId="2408231430" sldId="358"/>
            <ac:spMk id="606" creationId="{3A0477E1-E1F9-2B71-3CA0-B64FE9731B42}"/>
          </ac:spMkLst>
        </pc:spChg>
        <pc:spChg chg="mod">
          <ac:chgData name="Dhanushree M Y" userId="543c32cd94388fe7" providerId="LiveId" clId="{530696F2-C35A-4482-BE6F-5E79894226A1}" dt="2024-01-05T10:09:09.601" v="1463"/>
          <ac:spMkLst>
            <pc:docMk/>
            <pc:sldMk cId="2408231430" sldId="358"/>
            <ac:spMk id="607" creationId="{E84A32CC-3F98-90C4-E71E-E1B0380FA663}"/>
          </ac:spMkLst>
        </pc:spChg>
        <pc:spChg chg="mod">
          <ac:chgData name="Dhanushree M Y" userId="543c32cd94388fe7" providerId="LiveId" clId="{530696F2-C35A-4482-BE6F-5E79894226A1}" dt="2024-01-05T10:09:09.601" v="1463"/>
          <ac:spMkLst>
            <pc:docMk/>
            <pc:sldMk cId="2408231430" sldId="358"/>
            <ac:spMk id="608" creationId="{ECF8C9CB-3261-4588-7619-8C3854D13350}"/>
          </ac:spMkLst>
        </pc:spChg>
        <pc:spChg chg="mod">
          <ac:chgData name="Dhanushree M Y" userId="543c32cd94388fe7" providerId="LiveId" clId="{530696F2-C35A-4482-BE6F-5E79894226A1}" dt="2024-01-05T10:09:09.601" v="1463"/>
          <ac:spMkLst>
            <pc:docMk/>
            <pc:sldMk cId="2408231430" sldId="358"/>
            <ac:spMk id="609" creationId="{96EB6ABB-F187-71EB-E9BB-572AD3C4DD23}"/>
          </ac:spMkLst>
        </pc:spChg>
        <pc:spChg chg="mod">
          <ac:chgData name="Dhanushree M Y" userId="543c32cd94388fe7" providerId="LiveId" clId="{530696F2-C35A-4482-BE6F-5E79894226A1}" dt="2024-01-05T10:09:09.601" v="1463"/>
          <ac:spMkLst>
            <pc:docMk/>
            <pc:sldMk cId="2408231430" sldId="358"/>
            <ac:spMk id="610" creationId="{6A0E8A22-12AF-4D7A-3FD5-5F9F7B24BFD1}"/>
          </ac:spMkLst>
        </pc:spChg>
        <pc:spChg chg="mod">
          <ac:chgData name="Dhanushree M Y" userId="543c32cd94388fe7" providerId="LiveId" clId="{530696F2-C35A-4482-BE6F-5E79894226A1}" dt="2024-01-05T10:09:09.601" v="1463"/>
          <ac:spMkLst>
            <pc:docMk/>
            <pc:sldMk cId="2408231430" sldId="358"/>
            <ac:spMk id="611" creationId="{C186DAEB-6448-36AD-27AA-B3B475C60BEC}"/>
          </ac:spMkLst>
        </pc:spChg>
        <pc:spChg chg="mod">
          <ac:chgData name="Dhanushree M Y" userId="543c32cd94388fe7" providerId="LiveId" clId="{530696F2-C35A-4482-BE6F-5E79894226A1}" dt="2024-01-05T10:09:09.601" v="1463"/>
          <ac:spMkLst>
            <pc:docMk/>
            <pc:sldMk cId="2408231430" sldId="358"/>
            <ac:spMk id="612" creationId="{7DB01B94-A18F-76F4-D8FB-A764AC19D4A1}"/>
          </ac:spMkLst>
        </pc:spChg>
        <pc:spChg chg="mod">
          <ac:chgData name="Dhanushree M Y" userId="543c32cd94388fe7" providerId="LiveId" clId="{530696F2-C35A-4482-BE6F-5E79894226A1}" dt="2024-01-05T10:09:09.601" v="1463"/>
          <ac:spMkLst>
            <pc:docMk/>
            <pc:sldMk cId="2408231430" sldId="358"/>
            <ac:spMk id="613" creationId="{816A5E34-FBA9-5F7A-5A7A-D3FF662BA48C}"/>
          </ac:spMkLst>
        </pc:spChg>
        <pc:spChg chg="mod">
          <ac:chgData name="Dhanushree M Y" userId="543c32cd94388fe7" providerId="LiveId" clId="{530696F2-C35A-4482-BE6F-5E79894226A1}" dt="2024-01-05T10:09:09.601" v="1463"/>
          <ac:spMkLst>
            <pc:docMk/>
            <pc:sldMk cId="2408231430" sldId="358"/>
            <ac:spMk id="614" creationId="{EFACCDB3-7C4F-E06A-11D4-5996E2A03484}"/>
          </ac:spMkLst>
        </pc:spChg>
        <pc:spChg chg="mod">
          <ac:chgData name="Dhanushree M Y" userId="543c32cd94388fe7" providerId="LiveId" clId="{530696F2-C35A-4482-BE6F-5E79894226A1}" dt="2024-01-05T10:09:09.601" v="1463"/>
          <ac:spMkLst>
            <pc:docMk/>
            <pc:sldMk cId="2408231430" sldId="358"/>
            <ac:spMk id="615" creationId="{2CC9E963-644B-162B-1198-E858979D148A}"/>
          </ac:spMkLst>
        </pc:spChg>
        <pc:spChg chg="mod">
          <ac:chgData name="Dhanushree M Y" userId="543c32cd94388fe7" providerId="LiveId" clId="{530696F2-C35A-4482-BE6F-5E79894226A1}" dt="2024-01-05T10:09:09.601" v="1463"/>
          <ac:spMkLst>
            <pc:docMk/>
            <pc:sldMk cId="2408231430" sldId="358"/>
            <ac:spMk id="616" creationId="{42F23460-1082-1A1F-9258-8A331FF7AAF1}"/>
          </ac:spMkLst>
        </pc:spChg>
        <pc:spChg chg="mod">
          <ac:chgData name="Dhanushree M Y" userId="543c32cd94388fe7" providerId="LiveId" clId="{530696F2-C35A-4482-BE6F-5E79894226A1}" dt="2024-01-05T10:09:09.601" v="1463"/>
          <ac:spMkLst>
            <pc:docMk/>
            <pc:sldMk cId="2408231430" sldId="358"/>
            <ac:spMk id="617" creationId="{AA161C28-A81E-97AA-4B62-537EAEDF2551}"/>
          </ac:spMkLst>
        </pc:spChg>
        <pc:spChg chg="mod">
          <ac:chgData name="Dhanushree M Y" userId="543c32cd94388fe7" providerId="LiveId" clId="{530696F2-C35A-4482-BE6F-5E79894226A1}" dt="2024-01-05T10:09:09.601" v="1463"/>
          <ac:spMkLst>
            <pc:docMk/>
            <pc:sldMk cId="2408231430" sldId="358"/>
            <ac:spMk id="618" creationId="{3A921C8E-AB44-E461-3476-29C915951787}"/>
          </ac:spMkLst>
        </pc:spChg>
        <pc:spChg chg="mod">
          <ac:chgData name="Dhanushree M Y" userId="543c32cd94388fe7" providerId="LiveId" clId="{530696F2-C35A-4482-BE6F-5E79894226A1}" dt="2024-01-05T10:09:09.601" v="1463"/>
          <ac:spMkLst>
            <pc:docMk/>
            <pc:sldMk cId="2408231430" sldId="358"/>
            <ac:spMk id="619" creationId="{37519665-EDF5-BFC6-CEF4-3C3281CA55B6}"/>
          </ac:spMkLst>
        </pc:spChg>
        <pc:spChg chg="mod">
          <ac:chgData name="Dhanushree M Y" userId="543c32cd94388fe7" providerId="LiveId" clId="{530696F2-C35A-4482-BE6F-5E79894226A1}" dt="2024-01-05T10:09:09.601" v="1463"/>
          <ac:spMkLst>
            <pc:docMk/>
            <pc:sldMk cId="2408231430" sldId="358"/>
            <ac:spMk id="620" creationId="{CD59400D-C555-AADB-42C4-4681F6E614F2}"/>
          </ac:spMkLst>
        </pc:spChg>
        <pc:spChg chg="mod">
          <ac:chgData name="Dhanushree M Y" userId="543c32cd94388fe7" providerId="LiveId" clId="{530696F2-C35A-4482-BE6F-5E79894226A1}" dt="2024-01-05T10:09:09.601" v="1463"/>
          <ac:spMkLst>
            <pc:docMk/>
            <pc:sldMk cId="2408231430" sldId="358"/>
            <ac:spMk id="621" creationId="{003FE457-D9BA-829A-2B46-D6B0E606F726}"/>
          </ac:spMkLst>
        </pc:spChg>
        <pc:spChg chg="mod">
          <ac:chgData name="Dhanushree M Y" userId="543c32cd94388fe7" providerId="LiveId" clId="{530696F2-C35A-4482-BE6F-5E79894226A1}" dt="2024-01-05T10:09:09.601" v="1463"/>
          <ac:spMkLst>
            <pc:docMk/>
            <pc:sldMk cId="2408231430" sldId="358"/>
            <ac:spMk id="622" creationId="{E8F8FBD3-C470-08E3-F481-95ED19348110}"/>
          </ac:spMkLst>
        </pc:spChg>
        <pc:spChg chg="mod">
          <ac:chgData name="Dhanushree M Y" userId="543c32cd94388fe7" providerId="LiveId" clId="{530696F2-C35A-4482-BE6F-5E79894226A1}" dt="2024-01-05T10:09:09.601" v="1463"/>
          <ac:spMkLst>
            <pc:docMk/>
            <pc:sldMk cId="2408231430" sldId="358"/>
            <ac:spMk id="623" creationId="{762224A2-0F36-062E-5A36-D8090E86FCDD}"/>
          </ac:spMkLst>
        </pc:spChg>
        <pc:spChg chg="mod">
          <ac:chgData name="Dhanushree M Y" userId="543c32cd94388fe7" providerId="LiveId" clId="{530696F2-C35A-4482-BE6F-5E79894226A1}" dt="2024-01-05T10:09:09.601" v="1463"/>
          <ac:spMkLst>
            <pc:docMk/>
            <pc:sldMk cId="2408231430" sldId="358"/>
            <ac:spMk id="624" creationId="{E6F1CD39-734D-1185-B16D-D4DB1E54340D}"/>
          </ac:spMkLst>
        </pc:spChg>
        <pc:spChg chg="mod">
          <ac:chgData name="Dhanushree M Y" userId="543c32cd94388fe7" providerId="LiveId" clId="{530696F2-C35A-4482-BE6F-5E79894226A1}" dt="2024-01-05T10:09:09.601" v="1463"/>
          <ac:spMkLst>
            <pc:docMk/>
            <pc:sldMk cId="2408231430" sldId="358"/>
            <ac:spMk id="625" creationId="{46B02055-372A-5E79-6F8F-AD2F60B31C90}"/>
          </ac:spMkLst>
        </pc:spChg>
        <pc:spChg chg="mod">
          <ac:chgData name="Dhanushree M Y" userId="543c32cd94388fe7" providerId="LiveId" clId="{530696F2-C35A-4482-BE6F-5E79894226A1}" dt="2024-01-05T10:09:09.601" v="1463"/>
          <ac:spMkLst>
            <pc:docMk/>
            <pc:sldMk cId="2408231430" sldId="358"/>
            <ac:spMk id="626" creationId="{9C41E90E-D905-11DD-22FF-B145E55C2884}"/>
          </ac:spMkLst>
        </pc:spChg>
        <pc:spChg chg="mod">
          <ac:chgData name="Dhanushree M Y" userId="543c32cd94388fe7" providerId="LiveId" clId="{530696F2-C35A-4482-BE6F-5E79894226A1}" dt="2024-01-05T10:09:09.601" v="1463"/>
          <ac:spMkLst>
            <pc:docMk/>
            <pc:sldMk cId="2408231430" sldId="358"/>
            <ac:spMk id="627" creationId="{A039F132-360E-FB00-5301-3E726F4AAEEE}"/>
          </ac:spMkLst>
        </pc:spChg>
        <pc:spChg chg="mod">
          <ac:chgData name="Dhanushree M Y" userId="543c32cd94388fe7" providerId="LiveId" clId="{530696F2-C35A-4482-BE6F-5E79894226A1}" dt="2024-01-05T10:09:09.601" v="1463"/>
          <ac:spMkLst>
            <pc:docMk/>
            <pc:sldMk cId="2408231430" sldId="358"/>
            <ac:spMk id="628" creationId="{0AB0A71D-C443-E840-2FB7-AD993A931BE2}"/>
          </ac:spMkLst>
        </pc:spChg>
        <pc:spChg chg="mod">
          <ac:chgData name="Dhanushree M Y" userId="543c32cd94388fe7" providerId="LiveId" clId="{530696F2-C35A-4482-BE6F-5E79894226A1}" dt="2024-01-05T10:09:09.601" v="1463"/>
          <ac:spMkLst>
            <pc:docMk/>
            <pc:sldMk cId="2408231430" sldId="358"/>
            <ac:spMk id="629" creationId="{F33AB3E6-6CA0-9905-7ACE-9742CF9383CA}"/>
          </ac:spMkLst>
        </pc:spChg>
        <pc:spChg chg="mod">
          <ac:chgData name="Dhanushree M Y" userId="543c32cd94388fe7" providerId="LiveId" clId="{530696F2-C35A-4482-BE6F-5E79894226A1}" dt="2024-01-05T10:09:09.601" v="1463"/>
          <ac:spMkLst>
            <pc:docMk/>
            <pc:sldMk cId="2408231430" sldId="358"/>
            <ac:spMk id="630" creationId="{23A63DAB-DA86-D1F6-FDC4-B8C23E561ED2}"/>
          </ac:spMkLst>
        </pc:spChg>
        <pc:spChg chg="mod">
          <ac:chgData name="Dhanushree M Y" userId="543c32cd94388fe7" providerId="LiveId" clId="{530696F2-C35A-4482-BE6F-5E79894226A1}" dt="2024-01-05T10:09:09.601" v="1463"/>
          <ac:spMkLst>
            <pc:docMk/>
            <pc:sldMk cId="2408231430" sldId="358"/>
            <ac:spMk id="631" creationId="{53383FFF-C353-E282-50E1-936E6224408D}"/>
          </ac:spMkLst>
        </pc:spChg>
        <pc:spChg chg="mod">
          <ac:chgData name="Dhanushree M Y" userId="543c32cd94388fe7" providerId="LiveId" clId="{530696F2-C35A-4482-BE6F-5E79894226A1}" dt="2024-01-05T10:09:09.601" v="1463"/>
          <ac:spMkLst>
            <pc:docMk/>
            <pc:sldMk cId="2408231430" sldId="358"/>
            <ac:spMk id="632" creationId="{E2AE6847-D52A-0380-2087-9F469A375C92}"/>
          </ac:spMkLst>
        </pc:spChg>
        <pc:spChg chg="mod">
          <ac:chgData name="Dhanushree M Y" userId="543c32cd94388fe7" providerId="LiveId" clId="{530696F2-C35A-4482-BE6F-5E79894226A1}" dt="2024-01-05T10:09:09.601" v="1463"/>
          <ac:spMkLst>
            <pc:docMk/>
            <pc:sldMk cId="2408231430" sldId="358"/>
            <ac:spMk id="633" creationId="{18FD7757-7EBA-8C91-1422-541EBACFFCC5}"/>
          </ac:spMkLst>
        </pc:spChg>
        <pc:spChg chg="mod">
          <ac:chgData name="Dhanushree M Y" userId="543c32cd94388fe7" providerId="LiveId" clId="{530696F2-C35A-4482-BE6F-5E79894226A1}" dt="2024-01-05T10:09:09.601" v="1463"/>
          <ac:spMkLst>
            <pc:docMk/>
            <pc:sldMk cId="2408231430" sldId="358"/>
            <ac:spMk id="634" creationId="{317291D2-3F7F-1597-9237-68A03E7B8B2A}"/>
          </ac:spMkLst>
        </pc:spChg>
        <pc:spChg chg="mod">
          <ac:chgData name="Dhanushree M Y" userId="543c32cd94388fe7" providerId="LiveId" clId="{530696F2-C35A-4482-BE6F-5E79894226A1}" dt="2024-01-05T10:09:09.601" v="1463"/>
          <ac:spMkLst>
            <pc:docMk/>
            <pc:sldMk cId="2408231430" sldId="358"/>
            <ac:spMk id="635" creationId="{4AE7CB02-732D-3005-ECCA-E0D555CFFD5C}"/>
          </ac:spMkLst>
        </pc:spChg>
        <pc:spChg chg="mod">
          <ac:chgData name="Dhanushree M Y" userId="543c32cd94388fe7" providerId="LiveId" clId="{530696F2-C35A-4482-BE6F-5E79894226A1}" dt="2024-01-05T10:09:09.601" v="1463"/>
          <ac:spMkLst>
            <pc:docMk/>
            <pc:sldMk cId="2408231430" sldId="358"/>
            <ac:spMk id="636" creationId="{47F762A8-4FC0-7327-9670-4066194E3A67}"/>
          </ac:spMkLst>
        </pc:spChg>
        <pc:spChg chg="mod">
          <ac:chgData name="Dhanushree M Y" userId="543c32cd94388fe7" providerId="LiveId" clId="{530696F2-C35A-4482-BE6F-5E79894226A1}" dt="2024-01-05T10:09:09.601" v="1463"/>
          <ac:spMkLst>
            <pc:docMk/>
            <pc:sldMk cId="2408231430" sldId="358"/>
            <ac:spMk id="637" creationId="{C391A8A1-76D7-5A5B-7E49-04DF82DE6490}"/>
          </ac:spMkLst>
        </pc:spChg>
        <pc:spChg chg="mod">
          <ac:chgData name="Dhanushree M Y" userId="543c32cd94388fe7" providerId="LiveId" clId="{530696F2-C35A-4482-BE6F-5E79894226A1}" dt="2024-01-05T10:09:09.601" v="1463"/>
          <ac:spMkLst>
            <pc:docMk/>
            <pc:sldMk cId="2408231430" sldId="358"/>
            <ac:spMk id="638" creationId="{A2E6C360-32AA-6AF2-D651-880299DDC918}"/>
          </ac:spMkLst>
        </pc:spChg>
        <pc:spChg chg="mod">
          <ac:chgData name="Dhanushree M Y" userId="543c32cd94388fe7" providerId="LiveId" clId="{530696F2-C35A-4482-BE6F-5E79894226A1}" dt="2024-01-05T10:09:09.601" v="1463"/>
          <ac:spMkLst>
            <pc:docMk/>
            <pc:sldMk cId="2408231430" sldId="358"/>
            <ac:spMk id="639" creationId="{D4734DB6-B5E8-4753-7C21-2AB720B69CC6}"/>
          </ac:spMkLst>
        </pc:spChg>
        <pc:spChg chg="mod">
          <ac:chgData name="Dhanushree M Y" userId="543c32cd94388fe7" providerId="LiveId" clId="{530696F2-C35A-4482-BE6F-5E79894226A1}" dt="2024-01-05T10:09:09.601" v="1463"/>
          <ac:spMkLst>
            <pc:docMk/>
            <pc:sldMk cId="2408231430" sldId="358"/>
            <ac:spMk id="640" creationId="{D69DC757-5008-B5CE-2005-4BF9A122A59D}"/>
          </ac:spMkLst>
        </pc:spChg>
        <pc:spChg chg="mod">
          <ac:chgData name="Dhanushree M Y" userId="543c32cd94388fe7" providerId="LiveId" clId="{530696F2-C35A-4482-BE6F-5E79894226A1}" dt="2024-01-05T10:09:09.601" v="1463"/>
          <ac:spMkLst>
            <pc:docMk/>
            <pc:sldMk cId="2408231430" sldId="358"/>
            <ac:spMk id="641" creationId="{573372FB-2CD8-7C20-BAB3-8795D4117365}"/>
          </ac:spMkLst>
        </pc:spChg>
        <pc:spChg chg="mod">
          <ac:chgData name="Dhanushree M Y" userId="543c32cd94388fe7" providerId="LiveId" clId="{530696F2-C35A-4482-BE6F-5E79894226A1}" dt="2024-01-05T10:09:09.601" v="1463"/>
          <ac:spMkLst>
            <pc:docMk/>
            <pc:sldMk cId="2408231430" sldId="358"/>
            <ac:spMk id="642" creationId="{FE9229F0-7403-886F-2513-8139FF3A5D7F}"/>
          </ac:spMkLst>
        </pc:spChg>
        <pc:spChg chg="mod">
          <ac:chgData name="Dhanushree M Y" userId="543c32cd94388fe7" providerId="LiveId" clId="{530696F2-C35A-4482-BE6F-5E79894226A1}" dt="2024-01-05T10:09:09.601" v="1463"/>
          <ac:spMkLst>
            <pc:docMk/>
            <pc:sldMk cId="2408231430" sldId="358"/>
            <ac:spMk id="643" creationId="{F1615D45-F408-59B9-202C-E4359DC9E36C}"/>
          </ac:spMkLst>
        </pc:spChg>
        <pc:spChg chg="mod">
          <ac:chgData name="Dhanushree M Y" userId="543c32cd94388fe7" providerId="LiveId" clId="{530696F2-C35A-4482-BE6F-5E79894226A1}" dt="2024-01-05T10:09:09.601" v="1463"/>
          <ac:spMkLst>
            <pc:docMk/>
            <pc:sldMk cId="2408231430" sldId="358"/>
            <ac:spMk id="644" creationId="{932256C2-DAD1-69E0-B773-3F9ECEDD3FB6}"/>
          </ac:spMkLst>
        </pc:spChg>
        <pc:spChg chg="mod">
          <ac:chgData name="Dhanushree M Y" userId="543c32cd94388fe7" providerId="LiveId" clId="{530696F2-C35A-4482-BE6F-5E79894226A1}" dt="2024-01-05T10:09:09.601" v="1463"/>
          <ac:spMkLst>
            <pc:docMk/>
            <pc:sldMk cId="2408231430" sldId="358"/>
            <ac:spMk id="645" creationId="{0CEE38BB-FCE1-C597-032C-7ECE198D517F}"/>
          </ac:spMkLst>
        </pc:spChg>
        <pc:spChg chg="mod">
          <ac:chgData name="Dhanushree M Y" userId="543c32cd94388fe7" providerId="LiveId" clId="{530696F2-C35A-4482-BE6F-5E79894226A1}" dt="2024-01-05T10:09:09.601" v="1463"/>
          <ac:spMkLst>
            <pc:docMk/>
            <pc:sldMk cId="2408231430" sldId="358"/>
            <ac:spMk id="646" creationId="{400CC874-984D-B0FA-22A5-ECE648575001}"/>
          </ac:spMkLst>
        </pc:spChg>
        <pc:spChg chg="mod">
          <ac:chgData name="Dhanushree M Y" userId="543c32cd94388fe7" providerId="LiveId" clId="{530696F2-C35A-4482-BE6F-5E79894226A1}" dt="2024-01-05T10:09:09.601" v="1463"/>
          <ac:spMkLst>
            <pc:docMk/>
            <pc:sldMk cId="2408231430" sldId="358"/>
            <ac:spMk id="647" creationId="{B51A6D39-9EDF-ECAF-3B79-31ED89E6EED8}"/>
          </ac:spMkLst>
        </pc:spChg>
        <pc:spChg chg="mod">
          <ac:chgData name="Dhanushree M Y" userId="543c32cd94388fe7" providerId="LiveId" clId="{530696F2-C35A-4482-BE6F-5E79894226A1}" dt="2024-01-05T10:09:09.601" v="1463"/>
          <ac:spMkLst>
            <pc:docMk/>
            <pc:sldMk cId="2408231430" sldId="358"/>
            <ac:spMk id="648" creationId="{4704C91D-A41B-9EB5-E05E-31B66FDB70D8}"/>
          </ac:spMkLst>
        </pc:spChg>
        <pc:spChg chg="mod">
          <ac:chgData name="Dhanushree M Y" userId="543c32cd94388fe7" providerId="LiveId" clId="{530696F2-C35A-4482-BE6F-5E79894226A1}" dt="2024-01-05T10:09:09.601" v="1463"/>
          <ac:spMkLst>
            <pc:docMk/>
            <pc:sldMk cId="2408231430" sldId="358"/>
            <ac:spMk id="649" creationId="{5DF5EA59-0B66-FFF5-0447-9D475C9556D9}"/>
          </ac:spMkLst>
        </pc:spChg>
        <pc:spChg chg="mod">
          <ac:chgData name="Dhanushree M Y" userId="543c32cd94388fe7" providerId="LiveId" clId="{530696F2-C35A-4482-BE6F-5E79894226A1}" dt="2024-01-05T10:09:09.601" v="1463"/>
          <ac:spMkLst>
            <pc:docMk/>
            <pc:sldMk cId="2408231430" sldId="358"/>
            <ac:spMk id="650" creationId="{AD041651-0982-B3E9-F1B4-85F66483CC7C}"/>
          </ac:spMkLst>
        </pc:spChg>
        <pc:spChg chg="mod">
          <ac:chgData name="Dhanushree M Y" userId="543c32cd94388fe7" providerId="LiveId" clId="{530696F2-C35A-4482-BE6F-5E79894226A1}" dt="2024-01-05T10:09:09.601" v="1463"/>
          <ac:spMkLst>
            <pc:docMk/>
            <pc:sldMk cId="2408231430" sldId="358"/>
            <ac:spMk id="651" creationId="{9021DF5A-505A-7389-C043-969EBED17F7D}"/>
          </ac:spMkLst>
        </pc:spChg>
        <pc:spChg chg="mod">
          <ac:chgData name="Dhanushree M Y" userId="543c32cd94388fe7" providerId="LiveId" clId="{530696F2-C35A-4482-BE6F-5E79894226A1}" dt="2024-01-05T10:09:09.601" v="1463"/>
          <ac:spMkLst>
            <pc:docMk/>
            <pc:sldMk cId="2408231430" sldId="358"/>
            <ac:spMk id="652" creationId="{28B3A434-BA69-4311-D6BB-D174A1FFB49F}"/>
          </ac:spMkLst>
        </pc:spChg>
        <pc:spChg chg="mod">
          <ac:chgData name="Dhanushree M Y" userId="543c32cd94388fe7" providerId="LiveId" clId="{530696F2-C35A-4482-BE6F-5E79894226A1}" dt="2024-01-05T10:09:09.601" v="1463"/>
          <ac:spMkLst>
            <pc:docMk/>
            <pc:sldMk cId="2408231430" sldId="358"/>
            <ac:spMk id="653" creationId="{1A1C29E4-29F2-65CB-DC81-C63655C63C6D}"/>
          </ac:spMkLst>
        </pc:spChg>
        <pc:spChg chg="mod">
          <ac:chgData name="Dhanushree M Y" userId="543c32cd94388fe7" providerId="LiveId" clId="{530696F2-C35A-4482-BE6F-5E79894226A1}" dt="2024-01-05T10:09:09.601" v="1463"/>
          <ac:spMkLst>
            <pc:docMk/>
            <pc:sldMk cId="2408231430" sldId="358"/>
            <ac:spMk id="654" creationId="{B4B97E86-76C8-4A99-69BB-FC9F2404591A}"/>
          </ac:spMkLst>
        </pc:spChg>
        <pc:spChg chg="mod">
          <ac:chgData name="Dhanushree M Y" userId="543c32cd94388fe7" providerId="LiveId" clId="{530696F2-C35A-4482-BE6F-5E79894226A1}" dt="2024-01-05T10:09:09.601" v="1463"/>
          <ac:spMkLst>
            <pc:docMk/>
            <pc:sldMk cId="2408231430" sldId="358"/>
            <ac:spMk id="655" creationId="{82236554-9022-3038-A1B3-CF8EC54588FF}"/>
          </ac:spMkLst>
        </pc:spChg>
        <pc:spChg chg="mod">
          <ac:chgData name="Dhanushree M Y" userId="543c32cd94388fe7" providerId="LiveId" clId="{530696F2-C35A-4482-BE6F-5E79894226A1}" dt="2024-01-05T10:09:09.601" v="1463"/>
          <ac:spMkLst>
            <pc:docMk/>
            <pc:sldMk cId="2408231430" sldId="358"/>
            <ac:spMk id="656" creationId="{6705E54D-45A5-D1A4-E6C8-3DD8A9898DEC}"/>
          </ac:spMkLst>
        </pc:spChg>
        <pc:spChg chg="mod">
          <ac:chgData name="Dhanushree M Y" userId="543c32cd94388fe7" providerId="LiveId" clId="{530696F2-C35A-4482-BE6F-5E79894226A1}" dt="2024-01-05T10:09:09.601" v="1463"/>
          <ac:spMkLst>
            <pc:docMk/>
            <pc:sldMk cId="2408231430" sldId="358"/>
            <ac:spMk id="657" creationId="{A7CC8007-84A2-44E2-1866-63495484E814}"/>
          </ac:spMkLst>
        </pc:spChg>
        <pc:spChg chg="mod">
          <ac:chgData name="Dhanushree M Y" userId="543c32cd94388fe7" providerId="LiveId" clId="{530696F2-C35A-4482-BE6F-5E79894226A1}" dt="2024-01-05T10:09:09.601" v="1463"/>
          <ac:spMkLst>
            <pc:docMk/>
            <pc:sldMk cId="2408231430" sldId="358"/>
            <ac:spMk id="658" creationId="{AA79186C-EF3A-283A-2F6C-A8F5102E0158}"/>
          </ac:spMkLst>
        </pc:spChg>
        <pc:spChg chg="mod">
          <ac:chgData name="Dhanushree M Y" userId="543c32cd94388fe7" providerId="LiveId" clId="{530696F2-C35A-4482-BE6F-5E79894226A1}" dt="2024-01-05T10:09:09.601" v="1463"/>
          <ac:spMkLst>
            <pc:docMk/>
            <pc:sldMk cId="2408231430" sldId="358"/>
            <ac:spMk id="659" creationId="{779B2135-D833-B1C8-5581-1AEC27FD4DDF}"/>
          </ac:spMkLst>
        </pc:spChg>
        <pc:spChg chg="mod">
          <ac:chgData name="Dhanushree M Y" userId="543c32cd94388fe7" providerId="LiveId" clId="{530696F2-C35A-4482-BE6F-5E79894226A1}" dt="2024-01-05T10:09:09.601" v="1463"/>
          <ac:spMkLst>
            <pc:docMk/>
            <pc:sldMk cId="2408231430" sldId="358"/>
            <ac:spMk id="660" creationId="{02F53354-8228-9F17-74F7-45851294FBE0}"/>
          </ac:spMkLst>
        </pc:spChg>
        <pc:spChg chg="mod">
          <ac:chgData name="Dhanushree M Y" userId="543c32cd94388fe7" providerId="LiveId" clId="{530696F2-C35A-4482-BE6F-5E79894226A1}" dt="2024-01-05T10:09:09.601" v="1463"/>
          <ac:spMkLst>
            <pc:docMk/>
            <pc:sldMk cId="2408231430" sldId="358"/>
            <ac:spMk id="661" creationId="{8CE803B1-C7F5-558A-426B-437398E84381}"/>
          </ac:spMkLst>
        </pc:spChg>
        <pc:spChg chg="mod">
          <ac:chgData name="Dhanushree M Y" userId="543c32cd94388fe7" providerId="LiveId" clId="{530696F2-C35A-4482-BE6F-5E79894226A1}" dt="2024-01-05T10:09:09.601" v="1463"/>
          <ac:spMkLst>
            <pc:docMk/>
            <pc:sldMk cId="2408231430" sldId="358"/>
            <ac:spMk id="662" creationId="{29E5ADA0-5004-5107-3C15-977276C5751D}"/>
          </ac:spMkLst>
        </pc:spChg>
        <pc:spChg chg="mod">
          <ac:chgData name="Dhanushree M Y" userId="543c32cd94388fe7" providerId="LiveId" clId="{530696F2-C35A-4482-BE6F-5E79894226A1}" dt="2024-01-05T10:09:09.601" v="1463"/>
          <ac:spMkLst>
            <pc:docMk/>
            <pc:sldMk cId="2408231430" sldId="358"/>
            <ac:spMk id="663" creationId="{979F56BB-01C6-4D3A-9B08-FC8AAC2B0C09}"/>
          </ac:spMkLst>
        </pc:spChg>
        <pc:spChg chg="mod">
          <ac:chgData name="Dhanushree M Y" userId="543c32cd94388fe7" providerId="LiveId" clId="{530696F2-C35A-4482-BE6F-5E79894226A1}" dt="2024-01-05T10:09:09.601" v="1463"/>
          <ac:spMkLst>
            <pc:docMk/>
            <pc:sldMk cId="2408231430" sldId="358"/>
            <ac:spMk id="664" creationId="{BC5576D2-4B10-096E-2F68-386D79D23C16}"/>
          </ac:spMkLst>
        </pc:spChg>
        <pc:spChg chg="mod">
          <ac:chgData name="Dhanushree M Y" userId="543c32cd94388fe7" providerId="LiveId" clId="{530696F2-C35A-4482-BE6F-5E79894226A1}" dt="2024-01-05T10:09:09.601" v="1463"/>
          <ac:spMkLst>
            <pc:docMk/>
            <pc:sldMk cId="2408231430" sldId="358"/>
            <ac:spMk id="665" creationId="{65654CA3-C65F-57BD-0EE6-84F8875AB6BD}"/>
          </ac:spMkLst>
        </pc:spChg>
        <pc:spChg chg="mod">
          <ac:chgData name="Dhanushree M Y" userId="543c32cd94388fe7" providerId="LiveId" clId="{530696F2-C35A-4482-BE6F-5E79894226A1}" dt="2024-01-05T10:09:09.601" v="1463"/>
          <ac:spMkLst>
            <pc:docMk/>
            <pc:sldMk cId="2408231430" sldId="358"/>
            <ac:spMk id="666" creationId="{0D35171B-3E33-2636-6078-AC72328BC1E1}"/>
          </ac:spMkLst>
        </pc:spChg>
        <pc:spChg chg="mod">
          <ac:chgData name="Dhanushree M Y" userId="543c32cd94388fe7" providerId="LiveId" clId="{530696F2-C35A-4482-BE6F-5E79894226A1}" dt="2024-01-05T10:09:09.601" v="1463"/>
          <ac:spMkLst>
            <pc:docMk/>
            <pc:sldMk cId="2408231430" sldId="358"/>
            <ac:spMk id="667" creationId="{DA3AACFF-EBD1-7213-51A9-90859CE4EF37}"/>
          </ac:spMkLst>
        </pc:spChg>
        <pc:spChg chg="mod">
          <ac:chgData name="Dhanushree M Y" userId="543c32cd94388fe7" providerId="LiveId" clId="{530696F2-C35A-4482-BE6F-5E79894226A1}" dt="2024-01-05T10:09:09.601" v="1463"/>
          <ac:spMkLst>
            <pc:docMk/>
            <pc:sldMk cId="2408231430" sldId="358"/>
            <ac:spMk id="668" creationId="{8B59D030-C5D4-201A-D7B2-F93164916AC3}"/>
          </ac:spMkLst>
        </pc:spChg>
        <pc:spChg chg="mod">
          <ac:chgData name="Dhanushree M Y" userId="543c32cd94388fe7" providerId="LiveId" clId="{530696F2-C35A-4482-BE6F-5E79894226A1}" dt="2024-01-05T10:09:09.601" v="1463"/>
          <ac:spMkLst>
            <pc:docMk/>
            <pc:sldMk cId="2408231430" sldId="358"/>
            <ac:spMk id="669" creationId="{695DC444-B715-D65A-F031-5D7F09E6D67E}"/>
          </ac:spMkLst>
        </pc:spChg>
        <pc:spChg chg="mod">
          <ac:chgData name="Dhanushree M Y" userId="543c32cd94388fe7" providerId="LiveId" clId="{530696F2-C35A-4482-BE6F-5E79894226A1}" dt="2024-01-05T10:09:09.601" v="1463"/>
          <ac:spMkLst>
            <pc:docMk/>
            <pc:sldMk cId="2408231430" sldId="358"/>
            <ac:spMk id="670" creationId="{D067E2C6-8977-A2E9-8BA6-CB3245BEEA16}"/>
          </ac:spMkLst>
        </pc:spChg>
        <pc:spChg chg="mod">
          <ac:chgData name="Dhanushree M Y" userId="543c32cd94388fe7" providerId="LiveId" clId="{530696F2-C35A-4482-BE6F-5E79894226A1}" dt="2024-01-05T10:09:09.601" v="1463"/>
          <ac:spMkLst>
            <pc:docMk/>
            <pc:sldMk cId="2408231430" sldId="358"/>
            <ac:spMk id="671" creationId="{F793103A-8826-522F-2D2D-0E2FF5D246A2}"/>
          </ac:spMkLst>
        </pc:spChg>
        <pc:spChg chg="mod">
          <ac:chgData name="Dhanushree M Y" userId="543c32cd94388fe7" providerId="LiveId" clId="{530696F2-C35A-4482-BE6F-5E79894226A1}" dt="2024-01-05T10:09:09.601" v="1463"/>
          <ac:spMkLst>
            <pc:docMk/>
            <pc:sldMk cId="2408231430" sldId="358"/>
            <ac:spMk id="672" creationId="{03314A4D-6666-F854-D706-332A0F8E3CE5}"/>
          </ac:spMkLst>
        </pc:spChg>
        <pc:spChg chg="mod">
          <ac:chgData name="Dhanushree M Y" userId="543c32cd94388fe7" providerId="LiveId" clId="{530696F2-C35A-4482-BE6F-5E79894226A1}" dt="2024-01-05T10:09:09.601" v="1463"/>
          <ac:spMkLst>
            <pc:docMk/>
            <pc:sldMk cId="2408231430" sldId="358"/>
            <ac:spMk id="673" creationId="{A48FB491-6E5C-D32B-58F4-F0B181850A13}"/>
          </ac:spMkLst>
        </pc:spChg>
        <pc:spChg chg="mod">
          <ac:chgData name="Dhanushree M Y" userId="543c32cd94388fe7" providerId="LiveId" clId="{530696F2-C35A-4482-BE6F-5E79894226A1}" dt="2024-01-05T10:09:09.601" v="1463"/>
          <ac:spMkLst>
            <pc:docMk/>
            <pc:sldMk cId="2408231430" sldId="358"/>
            <ac:spMk id="674" creationId="{EF40D1BC-6A7B-C573-986F-BBC69AB9F66B}"/>
          </ac:spMkLst>
        </pc:spChg>
        <pc:spChg chg="mod">
          <ac:chgData name="Dhanushree M Y" userId="543c32cd94388fe7" providerId="LiveId" clId="{530696F2-C35A-4482-BE6F-5E79894226A1}" dt="2024-01-05T10:09:09.601" v="1463"/>
          <ac:spMkLst>
            <pc:docMk/>
            <pc:sldMk cId="2408231430" sldId="358"/>
            <ac:spMk id="675" creationId="{3CF98EA7-A6DE-8131-466D-AA03215397C7}"/>
          </ac:spMkLst>
        </pc:spChg>
        <pc:spChg chg="mod">
          <ac:chgData name="Dhanushree M Y" userId="543c32cd94388fe7" providerId="LiveId" clId="{530696F2-C35A-4482-BE6F-5E79894226A1}" dt="2024-01-05T10:09:09.601" v="1463"/>
          <ac:spMkLst>
            <pc:docMk/>
            <pc:sldMk cId="2408231430" sldId="358"/>
            <ac:spMk id="676" creationId="{204B2EB2-6440-6C48-5B8B-9856EF209A51}"/>
          </ac:spMkLst>
        </pc:spChg>
        <pc:spChg chg="mod">
          <ac:chgData name="Dhanushree M Y" userId="543c32cd94388fe7" providerId="LiveId" clId="{530696F2-C35A-4482-BE6F-5E79894226A1}" dt="2024-01-05T10:09:09.601" v="1463"/>
          <ac:spMkLst>
            <pc:docMk/>
            <pc:sldMk cId="2408231430" sldId="358"/>
            <ac:spMk id="677" creationId="{1CBADFF5-109B-24F2-FD0B-088A087F4616}"/>
          </ac:spMkLst>
        </pc:spChg>
        <pc:spChg chg="mod">
          <ac:chgData name="Dhanushree M Y" userId="543c32cd94388fe7" providerId="LiveId" clId="{530696F2-C35A-4482-BE6F-5E79894226A1}" dt="2024-01-05T10:09:09.601" v="1463"/>
          <ac:spMkLst>
            <pc:docMk/>
            <pc:sldMk cId="2408231430" sldId="358"/>
            <ac:spMk id="678" creationId="{8FC2C07C-FEFC-530A-90AE-E9DE1786010D}"/>
          </ac:spMkLst>
        </pc:spChg>
        <pc:spChg chg="mod">
          <ac:chgData name="Dhanushree M Y" userId="543c32cd94388fe7" providerId="LiveId" clId="{530696F2-C35A-4482-BE6F-5E79894226A1}" dt="2024-01-05T10:09:09.601" v="1463"/>
          <ac:spMkLst>
            <pc:docMk/>
            <pc:sldMk cId="2408231430" sldId="358"/>
            <ac:spMk id="679" creationId="{841BB34A-7A13-16B3-FE02-E53BD15778CC}"/>
          </ac:spMkLst>
        </pc:spChg>
        <pc:spChg chg="mod">
          <ac:chgData name="Dhanushree M Y" userId="543c32cd94388fe7" providerId="LiveId" clId="{530696F2-C35A-4482-BE6F-5E79894226A1}" dt="2024-01-05T10:09:09.601" v="1463"/>
          <ac:spMkLst>
            <pc:docMk/>
            <pc:sldMk cId="2408231430" sldId="358"/>
            <ac:spMk id="680" creationId="{D30858B3-B9CC-B446-85CE-D89F7170BB5F}"/>
          </ac:spMkLst>
        </pc:spChg>
        <pc:spChg chg="mod">
          <ac:chgData name="Dhanushree M Y" userId="543c32cd94388fe7" providerId="LiveId" clId="{530696F2-C35A-4482-BE6F-5E79894226A1}" dt="2024-01-05T10:09:09.601" v="1463"/>
          <ac:spMkLst>
            <pc:docMk/>
            <pc:sldMk cId="2408231430" sldId="358"/>
            <ac:spMk id="681" creationId="{B3174272-371A-D910-2062-E67D754142F4}"/>
          </ac:spMkLst>
        </pc:spChg>
        <pc:spChg chg="mod">
          <ac:chgData name="Dhanushree M Y" userId="543c32cd94388fe7" providerId="LiveId" clId="{530696F2-C35A-4482-BE6F-5E79894226A1}" dt="2024-01-05T10:09:09.601" v="1463"/>
          <ac:spMkLst>
            <pc:docMk/>
            <pc:sldMk cId="2408231430" sldId="358"/>
            <ac:spMk id="682" creationId="{94A75993-4E17-4008-9935-862666D5AF94}"/>
          </ac:spMkLst>
        </pc:spChg>
        <pc:spChg chg="mod">
          <ac:chgData name="Dhanushree M Y" userId="543c32cd94388fe7" providerId="LiveId" clId="{530696F2-C35A-4482-BE6F-5E79894226A1}" dt="2024-01-05T10:09:09.601" v="1463"/>
          <ac:spMkLst>
            <pc:docMk/>
            <pc:sldMk cId="2408231430" sldId="358"/>
            <ac:spMk id="683" creationId="{54FDA800-70E5-E671-E6EA-6AC63FE3361F}"/>
          </ac:spMkLst>
        </pc:spChg>
        <pc:spChg chg="mod">
          <ac:chgData name="Dhanushree M Y" userId="543c32cd94388fe7" providerId="LiveId" clId="{530696F2-C35A-4482-BE6F-5E79894226A1}" dt="2024-01-05T10:09:09.601" v="1463"/>
          <ac:spMkLst>
            <pc:docMk/>
            <pc:sldMk cId="2408231430" sldId="358"/>
            <ac:spMk id="684" creationId="{D62ACC60-4D3E-E488-4D80-500083A54F39}"/>
          </ac:spMkLst>
        </pc:spChg>
        <pc:spChg chg="mod">
          <ac:chgData name="Dhanushree M Y" userId="543c32cd94388fe7" providerId="LiveId" clId="{530696F2-C35A-4482-BE6F-5E79894226A1}" dt="2024-01-05T10:09:09.601" v="1463"/>
          <ac:spMkLst>
            <pc:docMk/>
            <pc:sldMk cId="2408231430" sldId="358"/>
            <ac:spMk id="685" creationId="{0747083F-CED8-A11A-D6F0-A5A8F9818871}"/>
          </ac:spMkLst>
        </pc:spChg>
        <pc:spChg chg="mod">
          <ac:chgData name="Dhanushree M Y" userId="543c32cd94388fe7" providerId="LiveId" clId="{530696F2-C35A-4482-BE6F-5E79894226A1}" dt="2024-01-05T10:09:09.601" v="1463"/>
          <ac:spMkLst>
            <pc:docMk/>
            <pc:sldMk cId="2408231430" sldId="358"/>
            <ac:spMk id="686" creationId="{EB104C2B-F55B-DE58-F401-82AB0A97CEE6}"/>
          </ac:spMkLst>
        </pc:spChg>
        <pc:spChg chg="mod">
          <ac:chgData name="Dhanushree M Y" userId="543c32cd94388fe7" providerId="LiveId" clId="{530696F2-C35A-4482-BE6F-5E79894226A1}" dt="2024-01-05T10:09:09.601" v="1463"/>
          <ac:spMkLst>
            <pc:docMk/>
            <pc:sldMk cId="2408231430" sldId="358"/>
            <ac:spMk id="687" creationId="{04807A28-F91A-742B-94AB-9B36B52231A2}"/>
          </ac:spMkLst>
        </pc:spChg>
        <pc:spChg chg="mod">
          <ac:chgData name="Dhanushree M Y" userId="543c32cd94388fe7" providerId="LiveId" clId="{530696F2-C35A-4482-BE6F-5E79894226A1}" dt="2024-01-05T10:09:09.601" v="1463"/>
          <ac:spMkLst>
            <pc:docMk/>
            <pc:sldMk cId="2408231430" sldId="358"/>
            <ac:spMk id="688" creationId="{6D6817C0-3F21-9F05-289D-193729FC76EE}"/>
          </ac:spMkLst>
        </pc:spChg>
        <pc:spChg chg="mod">
          <ac:chgData name="Dhanushree M Y" userId="543c32cd94388fe7" providerId="LiveId" clId="{530696F2-C35A-4482-BE6F-5E79894226A1}" dt="2024-01-05T10:09:09.601" v="1463"/>
          <ac:spMkLst>
            <pc:docMk/>
            <pc:sldMk cId="2408231430" sldId="358"/>
            <ac:spMk id="689" creationId="{F0DBBCC1-B92C-7341-62C6-B172E9AB01AD}"/>
          </ac:spMkLst>
        </pc:spChg>
        <pc:spChg chg="mod">
          <ac:chgData name="Dhanushree M Y" userId="543c32cd94388fe7" providerId="LiveId" clId="{530696F2-C35A-4482-BE6F-5E79894226A1}" dt="2024-01-05T10:09:09.601" v="1463"/>
          <ac:spMkLst>
            <pc:docMk/>
            <pc:sldMk cId="2408231430" sldId="358"/>
            <ac:spMk id="690" creationId="{E82EA1EA-1650-973B-CD0A-1F78C863CEBA}"/>
          </ac:spMkLst>
        </pc:spChg>
        <pc:spChg chg="mod">
          <ac:chgData name="Dhanushree M Y" userId="543c32cd94388fe7" providerId="LiveId" clId="{530696F2-C35A-4482-BE6F-5E79894226A1}" dt="2024-01-05T10:09:09.601" v="1463"/>
          <ac:spMkLst>
            <pc:docMk/>
            <pc:sldMk cId="2408231430" sldId="358"/>
            <ac:spMk id="691" creationId="{3767F033-50FC-BD97-C32C-2EEAB32C81E3}"/>
          </ac:spMkLst>
        </pc:spChg>
        <pc:spChg chg="mod">
          <ac:chgData name="Dhanushree M Y" userId="543c32cd94388fe7" providerId="LiveId" clId="{530696F2-C35A-4482-BE6F-5E79894226A1}" dt="2024-01-05T10:09:09.601" v="1463"/>
          <ac:spMkLst>
            <pc:docMk/>
            <pc:sldMk cId="2408231430" sldId="358"/>
            <ac:spMk id="692" creationId="{1B8A882D-1332-E07B-E736-EA1530BE02BD}"/>
          </ac:spMkLst>
        </pc:spChg>
        <pc:spChg chg="mod">
          <ac:chgData name="Dhanushree M Y" userId="543c32cd94388fe7" providerId="LiveId" clId="{530696F2-C35A-4482-BE6F-5E79894226A1}" dt="2024-01-05T10:09:09.601" v="1463"/>
          <ac:spMkLst>
            <pc:docMk/>
            <pc:sldMk cId="2408231430" sldId="358"/>
            <ac:spMk id="693" creationId="{63794341-0E86-A063-ABD9-0A6F12B326C7}"/>
          </ac:spMkLst>
        </pc:spChg>
        <pc:spChg chg="mod">
          <ac:chgData name="Dhanushree M Y" userId="543c32cd94388fe7" providerId="LiveId" clId="{530696F2-C35A-4482-BE6F-5E79894226A1}" dt="2024-01-05T10:09:09.601" v="1463"/>
          <ac:spMkLst>
            <pc:docMk/>
            <pc:sldMk cId="2408231430" sldId="358"/>
            <ac:spMk id="694" creationId="{33D3F9FB-232D-0430-E366-98207D1F5AEE}"/>
          </ac:spMkLst>
        </pc:spChg>
        <pc:spChg chg="mod">
          <ac:chgData name="Dhanushree M Y" userId="543c32cd94388fe7" providerId="LiveId" clId="{530696F2-C35A-4482-BE6F-5E79894226A1}" dt="2024-01-05T10:09:09.601" v="1463"/>
          <ac:spMkLst>
            <pc:docMk/>
            <pc:sldMk cId="2408231430" sldId="358"/>
            <ac:spMk id="695" creationId="{CCA88596-57C5-EAC6-7B56-AB04D38C76A4}"/>
          </ac:spMkLst>
        </pc:spChg>
        <pc:spChg chg="mod">
          <ac:chgData name="Dhanushree M Y" userId="543c32cd94388fe7" providerId="LiveId" clId="{530696F2-C35A-4482-BE6F-5E79894226A1}" dt="2024-01-05T10:09:09.601" v="1463"/>
          <ac:spMkLst>
            <pc:docMk/>
            <pc:sldMk cId="2408231430" sldId="358"/>
            <ac:spMk id="696" creationId="{32CC089F-3FC0-72EE-59B9-E373742E45BE}"/>
          </ac:spMkLst>
        </pc:spChg>
        <pc:spChg chg="mod">
          <ac:chgData name="Dhanushree M Y" userId="543c32cd94388fe7" providerId="LiveId" clId="{530696F2-C35A-4482-BE6F-5E79894226A1}" dt="2024-01-05T10:09:09.601" v="1463"/>
          <ac:spMkLst>
            <pc:docMk/>
            <pc:sldMk cId="2408231430" sldId="358"/>
            <ac:spMk id="697" creationId="{8DF19FF3-9ED2-EB9F-5DFC-ADD27776420A}"/>
          </ac:spMkLst>
        </pc:spChg>
        <pc:spChg chg="mod">
          <ac:chgData name="Dhanushree M Y" userId="543c32cd94388fe7" providerId="LiveId" clId="{530696F2-C35A-4482-BE6F-5E79894226A1}" dt="2024-01-05T10:09:09.601" v="1463"/>
          <ac:spMkLst>
            <pc:docMk/>
            <pc:sldMk cId="2408231430" sldId="358"/>
            <ac:spMk id="698" creationId="{704FB5AB-EA6A-1FE5-598E-4D6DFDED2940}"/>
          </ac:spMkLst>
        </pc:spChg>
        <pc:spChg chg="mod">
          <ac:chgData name="Dhanushree M Y" userId="543c32cd94388fe7" providerId="LiveId" clId="{530696F2-C35A-4482-BE6F-5E79894226A1}" dt="2024-01-05T10:09:09.601" v="1463"/>
          <ac:spMkLst>
            <pc:docMk/>
            <pc:sldMk cId="2408231430" sldId="358"/>
            <ac:spMk id="699" creationId="{AA5B6D02-1DE1-4BDE-7344-DD4AB093ECB7}"/>
          </ac:spMkLst>
        </pc:spChg>
        <pc:spChg chg="mod">
          <ac:chgData name="Dhanushree M Y" userId="543c32cd94388fe7" providerId="LiveId" clId="{530696F2-C35A-4482-BE6F-5E79894226A1}" dt="2024-01-05T10:09:09.601" v="1463"/>
          <ac:spMkLst>
            <pc:docMk/>
            <pc:sldMk cId="2408231430" sldId="358"/>
            <ac:spMk id="700" creationId="{02B1B6D0-E2A8-9763-FD73-A67A0F339A1D}"/>
          </ac:spMkLst>
        </pc:spChg>
        <pc:spChg chg="mod">
          <ac:chgData name="Dhanushree M Y" userId="543c32cd94388fe7" providerId="LiveId" clId="{530696F2-C35A-4482-BE6F-5E79894226A1}" dt="2024-01-05T10:09:09.601" v="1463"/>
          <ac:spMkLst>
            <pc:docMk/>
            <pc:sldMk cId="2408231430" sldId="358"/>
            <ac:spMk id="701" creationId="{6C6764D3-C604-693B-B7C1-3E1EFB76DF34}"/>
          </ac:spMkLst>
        </pc:spChg>
        <pc:spChg chg="mod">
          <ac:chgData name="Dhanushree M Y" userId="543c32cd94388fe7" providerId="LiveId" clId="{530696F2-C35A-4482-BE6F-5E79894226A1}" dt="2024-01-05T10:09:09.601" v="1463"/>
          <ac:spMkLst>
            <pc:docMk/>
            <pc:sldMk cId="2408231430" sldId="358"/>
            <ac:spMk id="702" creationId="{5F1FEC2B-F9A8-7032-A6B4-741E49CC1FE7}"/>
          </ac:spMkLst>
        </pc:spChg>
        <pc:spChg chg="mod">
          <ac:chgData name="Dhanushree M Y" userId="543c32cd94388fe7" providerId="LiveId" clId="{530696F2-C35A-4482-BE6F-5E79894226A1}" dt="2024-01-05T10:09:09.601" v="1463"/>
          <ac:spMkLst>
            <pc:docMk/>
            <pc:sldMk cId="2408231430" sldId="358"/>
            <ac:spMk id="703" creationId="{82A6DCF9-F367-83F5-27AE-5A3A789C584A}"/>
          </ac:spMkLst>
        </pc:spChg>
        <pc:spChg chg="mod">
          <ac:chgData name="Dhanushree M Y" userId="543c32cd94388fe7" providerId="LiveId" clId="{530696F2-C35A-4482-BE6F-5E79894226A1}" dt="2024-01-05T10:09:09.601" v="1463"/>
          <ac:spMkLst>
            <pc:docMk/>
            <pc:sldMk cId="2408231430" sldId="358"/>
            <ac:spMk id="704" creationId="{4167BAAE-CB19-3280-C2DA-EDC38A7944E4}"/>
          </ac:spMkLst>
        </pc:spChg>
        <pc:spChg chg="mod">
          <ac:chgData name="Dhanushree M Y" userId="543c32cd94388fe7" providerId="LiveId" clId="{530696F2-C35A-4482-BE6F-5E79894226A1}" dt="2024-01-05T10:09:09.601" v="1463"/>
          <ac:spMkLst>
            <pc:docMk/>
            <pc:sldMk cId="2408231430" sldId="358"/>
            <ac:spMk id="705" creationId="{A94C6648-8438-767C-DDA8-1A38951E9A4D}"/>
          </ac:spMkLst>
        </pc:spChg>
        <pc:spChg chg="mod">
          <ac:chgData name="Dhanushree M Y" userId="543c32cd94388fe7" providerId="LiveId" clId="{530696F2-C35A-4482-BE6F-5E79894226A1}" dt="2024-01-05T10:09:09.601" v="1463"/>
          <ac:spMkLst>
            <pc:docMk/>
            <pc:sldMk cId="2408231430" sldId="358"/>
            <ac:spMk id="706" creationId="{ECB8758F-3D0B-DB23-A03F-61970EAA07B0}"/>
          </ac:spMkLst>
        </pc:spChg>
        <pc:spChg chg="mod">
          <ac:chgData name="Dhanushree M Y" userId="543c32cd94388fe7" providerId="LiveId" clId="{530696F2-C35A-4482-BE6F-5E79894226A1}" dt="2024-01-05T10:09:09.601" v="1463"/>
          <ac:spMkLst>
            <pc:docMk/>
            <pc:sldMk cId="2408231430" sldId="358"/>
            <ac:spMk id="707" creationId="{DD691FD8-575E-0610-FB39-5CC9D44E9782}"/>
          </ac:spMkLst>
        </pc:spChg>
        <pc:spChg chg="mod">
          <ac:chgData name="Dhanushree M Y" userId="543c32cd94388fe7" providerId="LiveId" clId="{530696F2-C35A-4482-BE6F-5E79894226A1}" dt="2024-01-05T10:09:09.601" v="1463"/>
          <ac:spMkLst>
            <pc:docMk/>
            <pc:sldMk cId="2408231430" sldId="358"/>
            <ac:spMk id="708" creationId="{2599B13E-5A5C-C4DD-BB3E-610A610B06A7}"/>
          </ac:spMkLst>
        </pc:spChg>
        <pc:spChg chg="mod">
          <ac:chgData name="Dhanushree M Y" userId="543c32cd94388fe7" providerId="LiveId" clId="{530696F2-C35A-4482-BE6F-5E79894226A1}" dt="2024-01-05T10:09:09.601" v="1463"/>
          <ac:spMkLst>
            <pc:docMk/>
            <pc:sldMk cId="2408231430" sldId="358"/>
            <ac:spMk id="709" creationId="{C1898238-454E-72FA-B18D-8BF09169EC70}"/>
          </ac:spMkLst>
        </pc:spChg>
        <pc:spChg chg="mod">
          <ac:chgData name="Dhanushree M Y" userId="543c32cd94388fe7" providerId="LiveId" clId="{530696F2-C35A-4482-BE6F-5E79894226A1}" dt="2024-01-05T10:09:09.601" v="1463"/>
          <ac:spMkLst>
            <pc:docMk/>
            <pc:sldMk cId="2408231430" sldId="358"/>
            <ac:spMk id="710" creationId="{134F5BA6-376E-21A1-15BC-F1FF204D9130}"/>
          </ac:spMkLst>
        </pc:spChg>
        <pc:spChg chg="mod">
          <ac:chgData name="Dhanushree M Y" userId="543c32cd94388fe7" providerId="LiveId" clId="{530696F2-C35A-4482-BE6F-5E79894226A1}" dt="2024-01-05T10:09:09.601" v="1463"/>
          <ac:spMkLst>
            <pc:docMk/>
            <pc:sldMk cId="2408231430" sldId="358"/>
            <ac:spMk id="711" creationId="{CF27B2CB-F434-56B4-CBE2-42829EBBFFBD}"/>
          </ac:spMkLst>
        </pc:spChg>
        <pc:spChg chg="mod">
          <ac:chgData name="Dhanushree M Y" userId="543c32cd94388fe7" providerId="LiveId" clId="{530696F2-C35A-4482-BE6F-5E79894226A1}" dt="2024-01-05T10:09:09.601" v="1463"/>
          <ac:spMkLst>
            <pc:docMk/>
            <pc:sldMk cId="2408231430" sldId="358"/>
            <ac:spMk id="712" creationId="{1EB36622-C08B-8EC5-2EAD-61DD46022E3F}"/>
          </ac:spMkLst>
        </pc:spChg>
        <pc:spChg chg="mod">
          <ac:chgData name="Dhanushree M Y" userId="543c32cd94388fe7" providerId="LiveId" clId="{530696F2-C35A-4482-BE6F-5E79894226A1}" dt="2024-01-05T10:09:09.601" v="1463"/>
          <ac:spMkLst>
            <pc:docMk/>
            <pc:sldMk cId="2408231430" sldId="358"/>
            <ac:spMk id="713" creationId="{D7717052-4B18-B953-C50E-A49A59B703C7}"/>
          </ac:spMkLst>
        </pc:spChg>
        <pc:spChg chg="mod">
          <ac:chgData name="Dhanushree M Y" userId="543c32cd94388fe7" providerId="LiveId" clId="{530696F2-C35A-4482-BE6F-5E79894226A1}" dt="2024-01-05T10:09:09.601" v="1463"/>
          <ac:spMkLst>
            <pc:docMk/>
            <pc:sldMk cId="2408231430" sldId="358"/>
            <ac:spMk id="714" creationId="{B2103854-2050-6892-45C4-BC6C83537B9B}"/>
          </ac:spMkLst>
        </pc:spChg>
        <pc:spChg chg="mod">
          <ac:chgData name="Dhanushree M Y" userId="543c32cd94388fe7" providerId="LiveId" clId="{530696F2-C35A-4482-BE6F-5E79894226A1}" dt="2024-01-05T10:09:09.601" v="1463"/>
          <ac:spMkLst>
            <pc:docMk/>
            <pc:sldMk cId="2408231430" sldId="358"/>
            <ac:spMk id="715" creationId="{637AC24A-0D3E-672B-ED34-BF4FC23567F4}"/>
          </ac:spMkLst>
        </pc:spChg>
        <pc:spChg chg="mod">
          <ac:chgData name="Dhanushree M Y" userId="543c32cd94388fe7" providerId="LiveId" clId="{530696F2-C35A-4482-BE6F-5E79894226A1}" dt="2024-01-05T10:09:09.601" v="1463"/>
          <ac:spMkLst>
            <pc:docMk/>
            <pc:sldMk cId="2408231430" sldId="358"/>
            <ac:spMk id="716" creationId="{11123405-A39A-834F-0762-BA1161C070D3}"/>
          </ac:spMkLst>
        </pc:spChg>
        <pc:spChg chg="mod">
          <ac:chgData name="Dhanushree M Y" userId="543c32cd94388fe7" providerId="LiveId" clId="{530696F2-C35A-4482-BE6F-5E79894226A1}" dt="2024-01-05T10:09:09.601" v="1463"/>
          <ac:spMkLst>
            <pc:docMk/>
            <pc:sldMk cId="2408231430" sldId="358"/>
            <ac:spMk id="717" creationId="{BD64404F-C0CB-B617-BAF3-7DF3F3857E15}"/>
          </ac:spMkLst>
        </pc:spChg>
        <pc:spChg chg="mod">
          <ac:chgData name="Dhanushree M Y" userId="543c32cd94388fe7" providerId="LiveId" clId="{530696F2-C35A-4482-BE6F-5E79894226A1}" dt="2024-01-05T10:09:09.601" v="1463"/>
          <ac:spMkLst>
            <pc:docMk/>
            <pc:sldMk cId="2408231430" sldId="358"/>
            <ac:spMk id="718" creationId="{B9FAE527-8B05-FCDB-7287-822FA164A87B}"/>
          </ac:spMkLst>
        </pc:spChg>
        <pc:spChg chg="mod">
          <ac:chgData name="Dhanushree M Y" userId="543c32cd94388fe7" providerId="LiveId" clId="{530696F2-C35A-4482-BE6F-5E79894226A1}" dt="2024-01-05T10:09:09.601" v="1463"/>
          <ac:spMkLst>
            <pc:docMk/>
            <pc:sldMk cId="2408231430" sldId="358"/>
            <ac:spMk id="719" creationId="{CE40B487-77E8-CB26-D268-57403689B45F}"/>
          </ac:spMkLst>
        </pc:spChg>
        <pc:spChg chg="mod">
          <ac:chgData name="Dhanushree M Y" userId="543c32cd94388fe7" providerId="LiveId" clId="{530696F2-C35A-4482-BE6F-5E79894226A1}" dt="2024-01-05T10:09:09.601" v="1463"/>
          <ac:spMkLst>
            <pc:docMk/>
            <pc:sldMk cId="2408231430" sldId="358"/>
            <ac:spMk id="720" creationId="{051F6AE9-1DB4-A92E-9DCE-D53172D7A17D}"/>
          </ac:spMkLst>
        </pc:spChg>
        <pc:spChg chg="mod">
          <ac:chgData name="Dhanushree M Y" userId="543c32cd94388fe7" providerId="LiveId" clId="{530696F2-C35A-4482-BE6F-5E79894226A1}" dt="2024-01-05T10:09:09.601" v="1463"/>
          <ac:spMkLst>
            <pc:docMk/>
            <pc:sldMk cId="2408231430" sldId="358"/>
            <ac:spMk id="721" creationId="{41B6E4FD-63CE-6D8A-BDD4-78D3F9CF90E3}"/>
          </ac:spMkLst>
        </pc:spChg>
        <pc:spChg chg="mod">
          <ac:chgData name="Dhanushree M Y" userId="543c32cd94388fe7" providerId="LiveId" clId="{530696F2-C35A-4482-BE6F-5E79894226A1}" dt="2024-01-05T10:09:09.601" v="1463"/>
          <ac:spMkLst>
            <pc:docMk/>
            <pc:sldMk cId="2408231430" sldId="358"/>
            <ac:spMk id="722" creationId="{AF8BC75E-FD68-8F3A-05FF-E2CDDC361AC1}"/>
          </ac:spMkLst>
        </pc:spChg>
        <pc:spChg chg="mod">
          <ac:chgData name="Dhanushree M Y" userId="543c32cd94388fe7" providerId="LiveId" clId="{530696F2-C35A-4482-BE6F-5E79894226A1}" dt="2024-01-05T10:09:09.601" v="1463"/>
          <ac:spMkLst>
            <pc:docMk/>
            <pc:sldMk cId="2408231430" sldId="358"/>
            <ac:spMk id="723" creationId="{232372EE-D070-3832-871D-0748DF3A1482}"/>
          </ac:spMkLst>
        </pc:spChg>
        <pc:spChg chg="mod">
          <ac:chgData name="Dhanushree M Y" userId="543c32cd94388fe7" providerId="LiveId" clId="{530696F2-C35A-4482-BE6F-5E79894226A1}" dt="2024-01-05T10:09:09.601" v="1463"/>
          <ac:spMkLst>
            <pc:docMk/>
            <pc:sldMk cId="2408231430" sldId="358"/>
            <ac:spMk id="724" creationId="{416E70C8-CBFE-99AE-AA06-91E30EBF0CA6}"/>
          </ac:spMkLst>
        </pc:spChg>
        <pc:spChg chg="mod">
          <ac:chgData name="Dhanushree M Y" userId="543c32cd94388fe7" providerId="LiveId" clId="{530696F2-C35A-4482-BE6F-5E79894226A1}" dt="2024-01-05T10:09:09.601" v="1463"/>
          <ac:spMkLst>
            <pc:docMk/>
            <pc:sldMk cId="2408231430" sldId="358"/>
            <ac:spMk id="725" creationId="{F69F735E-9CC0-8669-B16B-F026B4A788FA}"/>
          </ac:spMkLst>
        </pc:spChg>
        <pc:spChg chg="mod">
          <ac:chgData name="Dhanushree M Y" userId="543c32cd94388fe7" providerId="LiveId" clId="{530696F2-C35A-4482-BE6F-5E79894226A1}" dt="2024-01-05T10:09:09.601" v="1463"/>
          <ac:spMkLst>
            <pc:docMk/>
            <pc:sldMk cId="2408231430" sldId="358"/>
            <ac:spMk id="726" creationId="{09CAC300-4A6D-674A-EFD2-A8DE5DFD84EA}"/>
          </ac:spMkLst>
        </pc:spChg>
        <pc:spChg chg="mod">
          <ac:chgData name="Dhanushree M Y" userId="543c32cd94388fe7" providerId="LiveId" clId="{530696F2-C35A-4482-BE6F-5E79894226A1}" dt="2024-01-05T10:09:09.601" v="1463"/>
          <ac:spMkLst>
            <pc:docMk/>
            <pc:sldMk cId="2408231430" sldId="358"/>
            <ac:spMk id="727" creationId="{11C56EA7-4603-C336-F2F6-0E846348698A}"/>
          </ac:spMkLst>
        </pc:spChg>
        <pc:spChg chg="mod">
          <ac:chgData name="Dhanushree M Y" userId="543c32cd94388fe7" providerId="LiveId" clId="{530696F2-C35A-4482-BE6F-5E79894226A1}" dt="2024-01-05T10:09:09.601" v="1463"/>
          <ac:spMkLst>
            <pc:docMk/>
            <pc:sldMk cId="2408231430" sldId="358"/>
            <ac:spMk id="728" creationId="{2F67C237-06D7-7363-1576-83457F61A884}"/>
          </ac:spMkLst>
        </pc:spChg>
        <pc:spChg chg="mod">
          <ac:chgData name="Dhanushree M Y" userId="543c32cd94388fe7" providerId="LiveId" clId="{530696F2-C35A-4482-BE6F-5E79894226A1}" dt="2024-01-05T10:09:09.601" v="1463"/>
          <ac:spMkLst>
            <pc:docMk/>
            <pc:sldMk cId="2408231430" sldId="358"/>
            <ac:spMk id="729" creationId="{C46E121A-8D43-CADB-74A8-A25FD0BF271C}"/>
          </ac:spMkLst>
        </pc:spChg>
        <pc:spChg chg="mod">
          <ac:chgData name="Dhanushree M Y" userId="543c32cd94388fe7" providerId="LiveId" clId="{530696F2-C35A-4482-BE6F-5E79894226A1}" dt="2024-01-05T10:09:09.601" v="1463"/>
          <ac:spMkLst>
            <pc:docMk/>
            <pc:sldMk cId="2408231430" sldId="358"/>
            <ac:spMk id="730" creationId="{76CAB57F-A98C-EF7A-0322-1CC34AA868D5}"/>
          </ac:spMkLst>
        </pc:spChg>
        <pc:spChg chg="mod">
          <ac:chgData name="Dhanushree M Y" userId="543c32cd94388fe7" providerId="LiveId" clId="{530696F2-C35A-4482-BE6F-5E79894226A1}" dt="2024-01-05T10:09:09.601" v="1463"/>
          <ac:spMkLst>
            <pc:docMk/>
            <pc:sldMk cId="2408231430" sldId="358"/>
            <ac:spMk id="731" creationId="{AB559F3F-11CC-AA33-26BA-D33782A3A89C}"/>
          </ac:spMkLst>
        </pc:spChg>
        <pc:spChg chg="mod">
          <ac:chgData name="Dhanushree M Y" userId="543c32cd94388fe7" providerId="LiveId" clId="{530696F2-C35A-4482-BE6F-5E79894226A1}" dt="2024-01-05T10:09:09.601" v="1463"/>
          <ac:spMkLst>
            <pc:docMk/>
            <pc:sldMk cId="2408231430" sldId="358"/>
            <ac:spMk id="732" creationId="{0BCDEA91-C036-DE62-4E06-0416D9870CA3}"/>
          </ac:spMkLst>
        </pc:spChg>
        <pc:spChg chg="mod">
          <ac:chgData name="Dhanushree M Y" userId="543c32cd94388fe7" providerId="LiveId" clId="{530696F2-C35A-4482-BE6F-5E79894226A1}" dt="2024-01-05T10:09:09.601" v="1463"/>
          <ac:spMkLst>
            <pc:docMk/>
            <pc:sldMk cId="2408231430" sldId="358"/>
            <ac:spMk id="733" creationId="{97A247C8-CD7A-D5D6-595C-09532694B40D}"/>
          </ac:spMkLst>
        </pc:spChg>
        <pc:spChg chg="mod">
          <ac:chgData name="Dhanushree M Y" userId="543c32cd94388fe7" providerId="LiveId" clId="{530696F2-C35A-4482-BE6F-5E79894226A1}" dt="2024-01-05T10:09:09.601" v="1463"/>
          <ac:spMkLst>
            <pc:docMk/>
            <pc:sldMk cId="2408231430" sldId="358"/>
            <ac:spMk id="734" creationId="{3467857A-B3DF-8DA9-5867-71C53511F51C}"/>
          </ac:spMkLst>
        </pc:spChg>
        <pc:spChg chg="mod">
          <ac:chgData name="Dhanushree M Y" userId="543c32cd94388fe7" providerId="LiveId" clId="{530696F2-C35A-4482-BE6F-5E79894226A1}" dt="2024-01-05T10:09:09.601" v="1463"/>
          <ac:spMkLst>
            <pc:docMk/>
            <pc:sldMk cId="2408231430" sldId="358"/>
            <ac:spMk id="735" creationId="{043113C4-8476-E816-77FA-EE1AA2E75931}"/>
          </ac:spMkLst>
        </pc:spChg>
        <pc:spChg chg="mod">
          <ac:chgData name="Dhanushree M Y" userId="543c32cd94388fe7" providerId="LiveId" clId="{530696F2-C35A-4482-BE6F-5E79894226A1}" dt="2024-01-05T10:09:09.601" v="1463"/>
          <ac:spMkLst>
            <pc:docMk/>
            <pc:sldMk cId="2408231430" sldId="358"/>
            <ac:spMk id="736" creationId="{A9324254-A1B3-3D5E-FD5C-65E82B951604}"/>
          </ac:spMkLst>
        </pc:spChg>
        <pc:spChg chg="mod">
          <ac:chgData name="Dhanushree M Y" userId="543c32cd94388fe7" providerId="LiveId" clId="{530696F2-C35A-4482-BE6F-5E79894226A1}" dt="2024-01-05T10:09:09.601" v="1463"/>
          <ac:spMkLst>
            <pc:docMk/>
            <pc:sldMk cId="2408231430" sldId="358"/>
            <ac:spMk id="737" creationId="{1D2D62AD-F30F-913A-FA63-075BD5FDBF1A}"/>
          </ac:spMkLst>
        </pc:spChg>
        <pc:spChg chg="mod">
          <ac:chgData name="Dhanushree M Y" userId="543c32cd94388fe7" providerId="LiveId" clId="{530696F2-C35A-4482-BE6F-5E79894226A1}" dt="2024-01-05T10:09:09.601" v="1463"/>
          <ac:spMkLst>
            <pc:docMk/>
            <pc:sldMk cId="2408231430" sldId="358"/>
            <ac:spMk id="738" creationId="{40FB16E5-007C-5FCB-CF86-7559A502B995}"/>
          </ac:spMkLst>
        </pc:spChg>
        <pc:spChg chg="mod">
          <ac:chgData name="Dhanushree M Y" userId="543c32cd94388fe7" providerId="LiveId" clId="{530696F2-C35A-4482-BE6F-5E79894226A1}" dt="2024-01-05T10:09:09.601" v="1463"/>
          <ac:spMkLst>
            <pc:docMk/>
            <pc:sldMk cId="2408231430" sldId="358"/>
            <ac:spMk id="739" creationId="{CE9F403A-4146-F46A-AB4B-2FBD6447BE9C}"/>
          </ac:spMkLst>
        </pc:spChg>
        <pc:spChg chg="mod">
          <ac:chgData name="Dhanushree M Y" userId="543c32cd94388fe7" providerId="LiveId" clId="{530696F2-C35A-4482-BE6F-5E79894226A1}" dt="2024-01-05T10:09:09.601" v="1463"/>
          <ac:spMkLst>
            <pc:docMk/>
            <pc:sldMk cId="2408231430" sldId="358"/>
            <ac:spMk id="740" creationId="{B20A77DF-B84F-E50A-4E9D-86754C62BF06}"/>
          </ac:spMkLst>
        </pc:spChg>
        <pc:spChg chg="mod">
          <ac:chgData name="Dhanushree M Y" userId="543c32cd94388fe7" providerId="LiveId" clId="{530696F2-C35A-4482-BE6F-5E79894226A1}" dt="2024-01-05T10:09:09.601" v="1463"/>
          <ac:spMkLst>
            <pc:docMk/>
            <pc:sldMk cId="2408231430" sldId="358"/>
            <ac:spMk id="741" creationId="{B792D990-6A31-0D21-0B3D-F521E61F9BA6}"/>
          </ac:spMkLst>
        </pc:spChg>
        <pc:spChg chg="mod">
          <ac:chgData name="Dhanushree M Y" userId="543c32cd94388fe7" providerId="LiveId" clId="{530696F2-C35A-4482-BE6F-5E79894226A1}" dt="2024-01-05T10:09:09.601" v="1463"/>
          <ac:spMkLst>
            <pc:docMk/>
            <pc:sldMk cId="2408231430" sldId="358"/>
            <ac:spMk id="742" creationId="{8EE8A4D7-B295-67BB-74F1-48F22DF07BC9}"/>
          </ac:spMkLst>
        </pc:spChg>
        <pc:spChg chg="mod">
          <ac:chgData name="Dhanushree M Y" userId="543c32cd94388fe7" providerId="LiveId" clId="{530696F2-C35A-4482-BE6F-5E79894226A1}" dt="2024-01-05T10:09:09.601" v="1463"/>
          <ac:spMkLst>
            <pc:docMk/>
            <pc:sldMk cId="2408231430" sldId="358"/>
            <ac:spMk id="743" creationId="{4A3A8BE5-4148-9585-6181-28A8250C5B6F}"/>
          </ac:spMkLst>
        </pc:spChg>
        <pc:spChg chg="mod">
          <ac:chgData name="Dhanushree M Y" userId="543c32cd94388fe7" providerId="LiveId" clId="{530696F2-C35A-4482-BE6F-5E79894226A1}" dt="2024-01-05T10:09:09.601" v="1463"/>
          <ac:spMkLst>
            <pc:docMk/>
            <pc:sldMk cId="2408231430" sldId="358"/>
            <ac:spMk id="744" creationId="{F46402F0-DE69-46D4-49EE-3320B1C47AC8}"/>
          </ac:spMkLst>
        </pc:spChg>
        <pc:spChg chg="mod">
          <ac:chgData name="Dhanushree M Y" userId="543c32cd94388fe7" providerId="LiveId" clId="{530696F2-C35A-4482-BE6F-5E79894226A1}" dt="2024-01-05T10:09:09.601" v="1463"/>
          <ac:spMkLst>
            <pc:docMk/>
            <pc:sldMk cId="2408231430" sldId="358"/>
            <ac:spMk id="745" creationId="{16E21939-93CA-53E3-6DCA-1DE936CA197E}"/>
          </ac:spMkLst>
        </pc:spChg>
        <pc:spChg chg="mod">
          <ac:chgData name="Dhanushree M Y" userId="543c32cd94388fe7" providerId="LiveId" clId="{530696F2-C35A-4482-BE6F-5E79894226A1}" dt="2024-01-05T10:09:09.601" v="1463"/>
          <ac:spMkLst>
            <pc:docMk/>
            <pc:sldMk cId="2408231430" sldId="358"/>
            <ac:spMk id="746" creationId="{061575EE-80D9-8C74-B140-E35BDC935048}"/>
          </ac:spMkLst>
        </pc:spChg>
        <pc:spChg chg="mod">
          <ac:chgData name="Dhanushree M Y" userId="543c32cd94388fe7" providerId="LiveId" clId="{530696F2-C35A-4482-BE6F-5E79894226A1}" dt="2024-01-05T10:09:09.601" v="1463"/>
          <ac:spMkLst>
            <pc:docMk/>
            <pc:sldMk cId="2408231430" sldId="358"/>
            <ac:spMk id="747" creationId="{3B471088-3A8A-549E-02A8-1BAE200E87D7}"/>
          </ac:spMkLst>
        </pc:spChg>
        <pc:spChg chg="mod">
          <ac:chgData name="Dhanushree M Y" userId="543c32cd94388fe7" providerId="LiveId" clId="{530696F2-C35A-4482-BE6F-5E79894226A1}" dt="2024-01-05T10:09:09.601" v="1463"/>
          <ac:spMkLst>
            <pc:docMk/>
            <pc:sldMk cId="2408231430" sldId="358"/>
            <ac:spMk id="748" creationId="{03105307-7D53-2A22-1905-1F3244B4ECE3}"/>
          </ac:spMkLst>
        </pc:spChg>
        <pc:spChg chg="mod">
          <ac:chgData name="Dhanushree M Y" userId="543c32cd94388fe7" providerId="LiveId" clId="{530696F2-C35A-4482-BE6F-5E79894226A1}" dt="2024-01-05T10:09:09.601" v="1463"/>
          <ac:spMkLst>
            <pc:docMk/>
            <pc:sldMk cId="2408231430" sldId="358"/>
            <ac:spMk id="749" creationId="{EC13B377-BA48-B97A-38AF-7D8056064A0A}"/>
          </ac:spMkLst>
        </pc:spChg>
        <pc:spChg chg="mod">
          <ac:chgData name="Dhanushree M Y" userId="543c32cd94388fe7" providerId="LiveId" clId="{530696F2-C35A-4482-BE6F-5E79894226A1}" dt="2024-01-05T10:09:09.601" v="1463"/>
          <ac:spMkLst>
            <pc:docMk/>
            <pc:sldMk cId="2408231430" sldId="358"/>
            <ac:spMk id="750" creationId="{0640E2CD-D6D5-B4E4-3D76-8E9D084DEB0C}"/>
          </ac:spMkLst>
        </pc:spChg>
        <pc:spChg chg="mod">
          <ac:chgData name="Dhanushree M Y" userId="543c32cd94388fe7" providerId="LiveId" clId="{530696F2-C35A-4482-BE6F-5E79894226A1}" dt="2024-01-05T10:09:09.601" v="1463"/>
          <ac:spMkLst>
            <pc:docMk/>
            <pc:sldMk cId="2408231430" sldId="358"/>
            <ac:spMk id="751" creationId="{EF7D81A3-E506-AD87-415F-CFDEC44498FC}"/>
          </ac:spMkLst>
        </pc:spChg>
        <pc:spChg chg="mod">
          <ac:chgData name="Dhanushree M Y" userId="543c32cd94388fe7" providerId="LiveId" clId="{530696F2-C35A-4482-BE6F-5E79894226A1}" dt="2024-01-05T10:09:09.601" v="1463"/>
          <ac:spMkLst>
            <pc:docMk/>
            <pc:sldMk cId="2408231430" sldId="358"/>
            <ac:spMk id="752" creationId="{23D761C6-23C3-8125-C2CA-625FC57E90FC}"/>
          </ac:spMkLst>
        </pc:spChg>
        <pc:spChg chg="mod">
          <ac:chgData name="Dhanushree M Y" userId="543c32cd94388fe7" providerId="LiveId" clId="{530696F2-C35A-4482-BE6F-5E79894226A1}" dt="2024-01-05T10:09:09.601" v="1463"/>
          <ac:spMkLst>
            <pc:docMk/>
            <pc:sldMk cId="2408231430" sldId="358"/>
            <ac:spMk id="753" creationId="{268D2A5A-6030-91D9-CC5D-1A0CF14963DF}"/>
          </ac:spMkLst>
        </pc:spChg>
        <pc:spChg chg="mod">
          <ac:chgData name="Dhanushree M Y" userId="543c32cd94388fe7" providerId="LiveId" clId="{530696F2-C35A-4482-BE6F-5E79894226A1}" dt="2024-01-05T10:09:09.601" v="1463"/>
          <ac:spMkLst>
            <pc:docMk/>
            <pc:sldMk cId="2408231430" sldId="358"/>
            <ac:spMk id="754" creationId="{E27AB88A-815D-3381-7F02-96427BE669C9}"/>
          </ac:spMkLst>
        </pc:spChg>
        <pc:spChg chg="mod">
          <ac:chgData name="Dhanushree M Y" userId="543c32cd94388fe7" providerId="LiveId" clId="{530696F2-C35A-4482-BE6F-5E79894226A1}" dt="2024-01-05T10:09:09.601" v="1463"/>
          <ac:spMkLst>
            <pc:docMk/>
            <pc:sldMk cId="2408231430" sldId="358"/>
            <ac:spMk id="755" creationId="{C5B431A3-D3B8-F123-870C-3B2985E85660}"/>
          </ac:spMkLst>
        </pc:spChg>
        <pc:spChg chg="mod">
          <ac:chgData name="Dhanushree M Y" userId="543c32cd94388fe7" providerId="LiveId" clId="{530696F2-C35A-4482-BE6F-5E79894226A1}" dt="2024-01-05T10:09:09.601" v="1463"/>
          <ac:spMkLst>
            <pc:docMk/>
            <pc:sldMk cId="2408231430" sldId="358"/>
            <ac:spMk id="756" creationId="{984F33F9-9550-CC09-5245-27978806580A}"/>
          </ac:spMkLst>
        </pc:spChg>
        <pc:spChg chg="mod">
          <ac:chgData name="Dhanushree M Y" userId="543c32cd94388fe7" providerId="LiveId" clId="{530696F2-C35A-4482-BE6F-5E79894226A1}" dt="2024-01-05T10:09:09.601" v="1463"/>
          <ac:spMkLst>
            <pc:docMk/>
            <pc:sldMk cId="2408231430" sldId="358"/>
            <ac:spMk id="757" creationId="{481A7EB3-D5C8-6076-0CAA-399422D642DF}"/>
          </ac:spMkLst>
        </pc:spChg>
        <pc:spChg chg="mod">
          <ac:chgData name="Dhanushree M Y" userId="543c32cd94388fe7" providerId="LiveId" clId="{530696F2-C35A-4482-BE6F-5E79894226A1}" dt="2024-01-05T10:09:09.601" v="1463"/>
          <ac:spMkLst>
            <pc:docMk/>
            <pc:sldMk cId="2408231430" sldId="358"/>
            <ac:spMk id="758" creationId="{828F6124-BC41-5331-FFB5-35F9ED28B5A9}"/>
          </ac:spMkLst>
        </pc:spChg>
        <pc:spChg chg="mod">
          <ac:chgData name="Dhanushree M Y" userId="543c32cd94388fe7" providerId="LiveId" clId="{530696F2-C35A-4482-BE6F-5E79894226A1}" dt="2024-01-05T10:09:09.601" v="1463"/>
          <ac:spMkLst>
            <pc:docMk/>
            <pc:sldMk cId="2408231430" sldId="358"/>
            <ac:spMk id="759" creationId="{59D8A8A0-F4B2-7F02-6C7D-572E7C67EF59}"/>
          </ac:spMkLst>
        </pc:spChg>
        <pc:spChg chg="mod">
          <ac:chgData name="Dhanushree M Y" userId="543c32cd94388fe7" providerId="LiveId" clId="{530696F2-C35A-4482-BE6F-5E79894226A1}" dt="2024-01-05T10:09:09.601" v="1463"/>
          <ac:spMkLst>
            <pc:docMk/>
            <pc:sldMk cId="2408231430" sldId="358"/>
            <ac:spMk id="760" creationId="{C290BE25-5AA3-3F26-7DDD-62D42296815A}"/>
          </ac:spMkLst>
        </pc:spChg>
        <pc:spChg chg="mod">
          <ac:chgData name="Dhanushree M Y" userId="543c32cd94388fe7" providerId="LiveId" clId="{530696F2-C35A-4482-BE6F-5E79894226A1}" dt="2024-01-05T10:09:09.601" v="1463"/>
          <ac:spMkLst>
            <pc:docMk/>
            <pc:sldMk cId="2408231430" sldId="358"/>
            <ac:spMk id="761" creationId="{406C5540-EF5B-438D-799C-FE3814D936DE}"/>
          </ac:spMkLst>
        </pc:spChg>
        <pc:spChg chg="mod">
          <ac:chgData name="Dhanushree M Y" userId="543c32cd94388fe7" providerId="LiveId" clId="{530696F2-C35A-4482-BE6F-5E79894226A1}" dt="2024-01-05T10:09:09.601" v="1463"/>
          <ac:spMkLst>
            <pc:docMk/>
            <pc:sldMk cId="2408231430" sldId="358"/>
            <ac:spMk id="762" creationId="{1BBB215B-DF37-10B0-6D54-9483278B3714}"/>
          </ac:spMkLst>
        </pc:spChg>
        <pc:spChg chg="mod">
          <ac:chgData name="Dhanushree M Y" userId="543c32cd94388fe7" providerId="LiveId" clId="{530696F2-C35A-4482-BE6F-5E79894226A1}" dt="2024-01-05T10:09:09.601" v="1463"/>
          <ac:spMkLst>
            <pc:docMk/>
            <pc:sldMk cId="2408231430" sldId="358"/>
            <ac:spMk id="763" creationId="{C4A64108-9D60-6E8E-E09D-62C1F726986C}"/>
          </ac:spMkLst>
        </pc:spChg>
        <pc:spChg chg="mod">
          <ac:chgData name="Dhanushree M Y" userId="543c32cd94388fe7" providerId="LiveId" clId="{530696F2-C35A-4482-BE6F-5E79894226A1}" dt="2024-01-05T10:09:09.601" v="1463"/>
          <ac:spMkLst>
            <pc:docMk/>
            <pc:sldMk cId="2408231430" sldId="358"/>
            <ac:spMk id="764" creationId="{F8E92CFD-E9AF-2796-50F4-728EB9E05197}"/>
          </ac:spMkLst>
        </pc:spChg>
        <pc:spChg chg="mod">
          <ac:chgData name="Dhanushree M Y" userId="543c32cd94388fe7" providerId="LiveId" clId="{530696F2-C35A-4482-BE6F-5E79894226A1}" dt="2024-01-05T10:09:09.601" v="1463"/>
          <ac:spMkLst>
            <pc:docMk/>
            <pc:sldMk cId="2408231430" sldId="358"/>
            <ac:spMk id="765" creationId="{8120C487-2B5D-3CE8-FAA9-A1A00ABF9701}"/>
          </ac:spMkLst>
        </pc:spChg>
        <pc:spChg chg="mod">
          <ac:chgData name="Dhanushree M Y" userId="543c32cd94388fe7" providerId="LiveId" clId="{530696F2-C35A-4482-BE6F-5E79894226A1}" dt="2024-01-05T10:09:09.601" v="1463"/>
          <ac:spMkLst>
            <pc:docMk/>
            <pc:sldMk cId="2408231430" sldId="358"/>
            <ac:spMk id="766" creationId="{200D7B57-C888-3D94-5431-CE197A7AC92C}"/>
          </ac:spMkLst>
        </pc:spChg>
        <pc:spChg chg="mod">
          <ac:chgData name="Dhanushree M Y" userId="543c32cd94388fe7" providerId="LiveId" clId="{530696F2-C35A-4482-BE6F-5E79894226A1}" dt="2024-01-05T10:09:09.601" v="1463"/>
          <ac:spMkLst>
            <pc:docMk/>
            <pc:sldMk cId="2408231430" sldId="358"/>
            <ac:spMk id="767" creationId="{28ECB94F-5579-2267-3FCF-A4552AEBE831}"/>
          </ac:spMkLst>
        </pc:spChg>
        <pc:spChg chg="mod">
          <ac:chgData name="Dhanushree M Y" userId="543c32cd94388fe7" providerId="LiveId" clId="{530696F2-C35A-4482-BE6F-5E79894226A1}" dt="2024-01-05T10:09:09.601" v="1463"/>
          <ac:spMkLst>
            <pc:docMk/>
            <pc:sldMk cId="2408231430" sldId="358"/>
            <ac:spMk id="768" creationId="{8E0C5BC6-E3F4-C833-3A7D-AFE1C7BCE3AB}"/>
          </ac:spMkLst>
        </pc:spChg>
        <pc:spChg chg="mod">
          <ac:chgData name="Dhanushree M Y" userId="543c32cd94388fe7" providerId="LiveId" clId="{530696F2-C35A-4482-BE6F-5E79894226A1}" dt="2024-01-05T10:09:09.601" v="1463"/>
          <ac:spMkLst>
            <pc:docMk/>
            <pc:sldMk cId="2408231430" sldId="358"/>
            <ac:spMk id="769" creationId="{47B5AAE7-21C4-01A5-AB5E-9231B3D9EEA0}"/>
          </ac:spMkLst>
        </pc:spChg>
        <pc:spChg chg="mod">
          <ac:chgData name="Dhanushree M Y" userId="543c32cd94388fe7" providerId="LiveId" clId="{530696F2-C35A-4482-BE6F-5E79894226A1}" dt="2024-01-05T10:09:09.601" v="1463"/>
          <ac:spMkLst>
            <pc:docMk/>
            <pc:sldMk cId="2408231430" sldId="358"/>
            <ac:spMk id="770" creationId="{8B4F278B-376A-E8A1-C7D5-C5252AF44513}"/>
          </ac:spMkLst>
        </pc:spChg>
        <pc:spChg chg="mod">
          <ac:chgData name="Dhanushree M Y" userId="543c32cd94388fe7" providerId="LiveId" clId="{530696F2-C35A-4482-BE6F-5E79894226A1}" dt="2024-01-05T10:09:09.601" v="1463"/>
          <ac:spMkLst>
            <pc:docMk/>
            <pc:sldMk cId="2408231430" sldId="358"/>
            <ac:spMk id="771" creationId="{D2091873-797B-52AE-A8C4-75487D0EA16D}"/>
          </ac:spMkLst>
        </pc:spChg>
        <pc:spChg chg="mod">
          <ac:chgData name="Dhanushree M Y" userId="543c32cd94388fe7" providerId="LiveId" clId="{530696F2-C35A-4482-BE6F-5E79894226A1}" dt="2024-01-05T10:09:09.601" v="1463"/>
          <ac:spMkLst>
            <pc:docMk/>
            <pc:sldMk cId="2408231430" sldId="358"/>
            <ac:spMk id="772" creationId="{D29142B2-B5CB-52A3-97FD-07ED57443B6D}"/>
          </ac:spMkLst>
        </pc:spChg>
        <pc:spChg chg="mod">
          <ac:chgData name="Dhanushree M Y" userId="543c32cd94388fe7" providerId="LiveId" clId="{530696F2-C35A-4482-BE6F-5E79894226A1}" dt="2024-01-05T10:09:09.601" v="1463"/>
          <ac:spMkLst>
            <pc:docMk/>
            <pc:sldMk cId="2408231430" sldId="358"/>
            <ac:spMk id="773" creationId="{1595CA91-AB6B-0513-9351-2CA9FE86E364}"/>
          </ac:spMkLst>
        </pc:spChg>
        <pc:spChg chg="mod">
          <ac:chgData name="Dhanushree M Y" userId="543c32cd94388fe7" providerId="LiveId" clId="{530696F2-C35A-4482-BE6F-5E79894226A1}" dt="2024-01-05T10:09:09.601" v="1463"/>
          <ac:spMkLst>
            <pc:docMk/>
            <pc:sldMk cId="2408231430" sldId="358"/>
            <ac:spMk id="774" creationId="{526AF5BD-F0B1-840C-2414-483C5B13D7B1}"/>
          </ac:spMkLst>
        </pc:spChg>
        <pc:spChg chg="mod">
          <ac:chgData name="Dhanushree M Y" userId="543c32cd94388fe7" providerId="LiveId" clId="{530696F2-C35A-4482-BE6F-5E79894226A1}" dt="2024-01-05T10:09:09.601" v="1463"/>
          <ac:spMkLst>
            <pc:docMk/>
            <pc:sldMk cId="2408231430" sldId="358"/>
            <ac:spMk id="775" creationId="{6E6C8FA9-31C7-05AF-8819-5538EAC249B4}"/>
          </ac:spMkLst>
        </pc:spChg>
        <pc:spChg chg="mod">
          <ac:chgData name="Dhanushree M Y" userId="543c32cd94388fe7" providerId="LiveId" clId="{530696F2-C35A-4482-BE6F-5E79894226A1}" dt="2024-01-05T10:09:09.601" v="1463"/>
          <ac:spMkLst>
            <pc:docMk/>
            <pc:sldMk cId="2408231430" sldId="358"/>
            <ac:spMk id="776" creationId="{36FFFC3F-9D0A-2503-B56A-921FDC65A950}"/>
          </ac:spMkLst>
        </pc:spChg>
        <pc:spChg chg="mod">
          <ac:chgData name="Dhanushree M Y" userId="543c32cd94388fe7" providerId="LiveId" clId="{530696F2-C35A-4482-BE6F-5E79894226A1}" dt="2024-01-05T10:09:09.601" v="1463"/>
          <ac:spMkLst>
            <pc:docMk/>
            <pc:sldMk cId="2408231430" sldId="358"/>
            <ac:spMk id="777" creationId="{6F83807C-922F-5547-8696-945B41914BDD}"/>
          </ac:spMkLst>
        </pc:spChg>
        <pc:spChg chg="add del mod">
          <ac:chgData name="Dhanushree M Y" userId="543c32cd94388fe7" providerId="LiveId" clId="{530696F2-C35A-4482-BE6F-5E79894226A1}" dt="2024-01-05T10:10:36.707" v="1498" actId="11529"/>
          <ac:spMkLst>
            <pc:docMk/>
            <pc:sldMk cId="2408231430" sldId="358"/>
            <ac:spMk id="778" creationId="{98286520-0597-6DF4-F253-8EE42B10AADC}"/>
          </ac:spMkLst>
        </pc:spChg>
        <pc:grpChg chg="add mod">
          <ac:chgData name="Dhanushree M Y" userId="543c32cd94388fe7" providerId="LiveId" clId="{530696F2-C35A-4482-BE6F-5E79894226A1}" dt="2024-01-05T10:10:41.980" v="1501" actId="1076"/>
          <ac:grpSpMkLst>
            <pc:docMk/>
            <pc:sldMk cId="2408231430" sldId="358"/>
            <ac:grpSpMk id="3" creationId="{29B7EFC9-37AA-0548-E6EE-98AB67490E74}"/>
          </ac:grpSpMkLst>
        </pc:grpChg>
      </pc:sldChg>
      <pc:sldChg chg="addSp delSp modSp new del mod">
        <pc:chgData name="Dhanushree M Y" userId="543c32cd94388fe7" providerId="LiveId" clId="{530696F2-C35A-4482-BE6F-5E79894226A1}" dt="2024-01-05T10:08:52.575" v="1460" actId="47"/>
        <pc:sldMkLst>
          <pc:docMk/>
          <pc:sldMk cId="3781502232" sldId="358"/>
        </pc:sldMkLst>
        <pc:spChg chg="del mod">
          <ac:chgData name="Dhanushree M Y" userId="543c32cd94388fe7" providerId="LiveId" clId="{530696F2-C35A-4482-BE6F-5E79894226A1}" dt="2024-01-05T10:07:44.877" v="1448" actId="478"/>
          <ac:spMkLst>
            <pc:docMk/>
            <pc:sldMk cId="3781502232" sldId="358"/>
            <ac:spMk id="2" creationId="{8F287FBB-6D93-A07B-9DA2-9BA2CA47F9A0}"/>
          </ac:spMkLst>
        </pc:spChg>
        <pc:spChg chg="mod">
          <ac:chgData name="Dhanushree M Y" userId="543c32cd94388fe7" providerId="LiveId" clId="{530696F2-C35A-4482-BE6F-5E79894226A1}" dt="2024-01-05T10:07:28.726" v="1445"/>
          <ac:spMkLst>
            <pc:docMk/>
            <pc:sldMk cId="3781502232" sldId="358"/>
            <ac:spMk id="3" creationId="{83573334-A8DC-06AE-2B05-42F0201E15D3}"/>
          </ac:spMkLst>
        </pc:spChg>
        <pc:spChg chg="mod">
          <ac:chgData name="Dhanushree M Y" userId="543c32cd94388fe7" providerId="LiveId" clId="{530696F2-C35A-4482-BE6F-5E79894226A1}" dt="2024-01-05T10:07:38.376" v="1446"/>
          <ac:spMkLst>
            <pc:docMk/>
            <pc:sldMk cId="3781502232" sldId="358"/>
            <ac:spMk id="5" creationId="{34488D82-12B8-E6D7-2FD4-82ADD57E2C91}"/>
          </ac:spMkLst>
        </pc:spChg>
        <pc:spChg chg="mod">
          <ac:chgData name="Dhanushree M Y" userId="543c32cd94388fe7" providerId="LiveId" clId="{530696F2-C35A-4482-BE6F-5E79894226A1}" dt="2024-01-05T10:07:38.376" v="1446"/>
          <ac:spMkLst>
            <pc:docMk/>
            <pc:sldMk cId="3781502232" sldId="358"/>
            <ac:spMk id="6" creationId="{64E7B947-8B42-DCC8-BC3D-424684D44D67}"/>
          </ac:spMkLst>
        </pc:spChg>
        <pc:spChg chg="mod">
          <ac:chgData name="Dhanushree M Y" userId="543c32cd94388fe7" providerId="LiveId" clId="{530696F2-C35A-4482-BE6F-5E79894226A1}" dt="2024-01-05T10:07:38.376" v="1446"/>
          <ac:spMkLst>
            <pc:docMk/>
            <pc:sldMk cId="3781502232" sldId="358"/>
            <ac:spMk id="7" creationId="{6707A9D6-8307-6D1A-4BA4-E4271A6EF7ED}"/>
          </ac:spMkLst>
        </pc:spChg>
        <pc:spChg chg="mod">
          <ac:chgData name="Dhanushree M Y" userId="543c32cd94388fe7" providerId="LiveId" clId="{530696F2-C35A-4482-BE6F-5E79894226A1}" dt="2024-01-05T10:07:38.376" v="1446"/>
          <ac:spMkLst>
            <pc:docMk/>
            <pc:sldMk cId="3781502232" sldId="358"/>
            <ac:spMk id="8" creationId="{05DE08E6-09F8-DD51-C450-EAA68EA210DF}"/>
          </ac:spMkLst>
        </pc:spChg>
        <pc:spChg chg="mod">
          <ac:chgData name="Dhanushree M Y" userId="543c32cd94388fe7" providerId="LiveId" clId="{530696F2-C35A-4482-BE6F-5E79894226A1}" dt="2024-01-05T10:07:38.376" v="1446"/>
          <ac:spMkLst>
            <pc:docMk/>
            <pc:sldMk cId="3781502232" sldId="358"/>
            <ac:spMk id="9" creationId="{0A45529B-10F0-41D3-3E7C-D6295B8D29BF}"/>
          </ac:spMkLst>
        </pc:spChg>
        <pc:spChg chg="mod">
          <ac:chgData name="Dhanushree M Y" userId="543c32cd94388fe7" providerId="LiveId" clId="{530696F2-C35A-4482-BE6F-5E79894226A1}" dt="2024-01-05T10:07:38.376" v="1446"/>
          <ac:spMkLst>
            <pc:docMk/>
            <pc:sldMk cId="3781502232" sldId="358"/>
            <ac:spMk id="10" creationId="{BED83EFE-80C0-082C-0E2A-E33CFFCC5283}"/>
          </ac:spMkLst>
        </pc:spChg>
        <pc:spChg chg="mod">
          <ac:chgData name="Dhanushree M Y" userId="543c32cd94388fe7" providerId="LiveId" clId="{530696F2-C35A-4482-BE6F-5E79894226A1}" dt="2024-01-05T10:07:51.844" v="1451"/>
          <ac:spMkLst>
            <pc:docMk/>
            <pc:sldMk cId="3781502232" sldId="358"/>
            <ac:spMk id="12" creationId="{669BD303-0F7A-6078-BBF6-318550322A61}"/>
          </ac:spMkLst>
        </pc:spChg>
        <pc:spChg chg="mod">
          <ac:chgData name="Dhanushree M Y" userId="543c32cd94388fe7" providerId="LiveId" clId="{530696F2-C35A-4482-BE6F-5E79894226A1}" dt="2024-01-05T10:07:51.844" v="1451"/>
          <ac:spMkLst>
            <pc:docMk/>
            <pc:sldMk cId="3781502232" sldId="358"/>
            <ac:spMk id="13" creationId="{E9BF9B2A-BA7F-D1B6-8767-7111B5D47335}"/>
          </ac:spMkLst>
        </pc:spChg>
        <pc:spChg chg="mod">
          <ac:chgData name="Dhanushree M Y" userId="543c32cd94388fe7" providerId="LiveId" clId="{530696F2-C35A-4482-BE6F-5E79894226A1}" dt="2024-01-05T10:07:51.844" v="1451"/>
          <ac:spMkLst>
            <pc:docMk/>
            <pc:sldMk cId="3781502232" sldId="358"/>
            <ac:spMk id="14" creationId="{190A24CC-DE80-2E7E-22E4-E5CE6D7AFB41}"/>
          </ac:spMkLst>
        </pc:spChg>
        <pc:spChg chg="mod">
          <ac:chgData name="Dhanushree M Y" userId="543c32cd94388fe7" providerId="LiveId" clId="{530696F2-C35A-4482-BE6F-5E79894226A1}" dt="2024-01-05T10:07:51.844" v="1451"/>
          <ac:spMkLst>
            <pc:docMk/>
            <pc:sldMk cId="3781502232" sldId="358"/>
            <ac:spMk id="15" creationId="{09AC164A-7BF0-944C-A425-A0760B8A4FD7}"/>
          </ac:spMkLst>
        </pc:spChg>
        <pc:spChg chg="mod">
          <ac:chgData name="Dhanushree M Y" userId="543c32cd94388fe7" providerId="LiveId" clId="{530696F2-C35A-4482-BE6F-5E79894226A1}" dt="2024-01-05T10:07:51.844" v="1451"/>
          <ac:spMkLst>
            <pc:docMk/>
            <pc:sldMk cId="3781502232" sldId="358"/>
            <ac:spMk id="16" creationId="{2F054AB5-D4AB-86D0-4550-D47FBEFA8FCF}"/>
          </ac:spMkLst>
        </pc:spChg>
        <pc:spChg chg="mod">
          <ac:chgData name="Dhanushree M Y" userId="543c32cd94388fe7" providerId="LiveId" clId="{530696F2-C35A-4482-BE6F-5E79894226A1}" dt="2024-01-05T10:07:51.844" v="1451"/>
          <ac:spMkLst>
            <pc:docMk/>
            <pc:sldMk cId="3781502232" sldId="358"/>
            <ac:spMk id="17" creationId="{90D40340-B334-0464-8F5B-85F3BA62C136}"/>
          </ac:spMkLst>
        </pc:spChg>
        <pc:spChg chg="mod">
          <ac:chgData name="Dhanushree M Y" userId="543c32cd94388fe7" providerId="LiveId" clId="{530696F2-C35A-4482-BE6F-5E79894226A1}" dt="2024-01-05T10:07:51.844" v="1451"/>
          <ac:spMkLst>
            <pc:docMk/>
            <pc:sldMk cId="3781502232" sldId="358"/>
            <ac:spMk id="18" creationId="{67F5249C-D89C-00C1-D869-CBA10AA64CB0}"/>
          </ac:spMkLst>
        </pc:spChg>
        <pc:spChg chg="mod">
          <ac:chgData name="Dhanushree M Y" userId="543c32cd94388fe7" providerId="LiveId" clId="{530696F2-C35A-4482-BE6F-5E79894226A1}" dt="2024-01-05T10:07:51.844" v="1451"/>
          <ac:spMkLst>
            <pc:docMk/>
            <pc:sldMk cId="3781502232" sldId="358"/>
            <ac:spMk id="19" creationId="{39DBDF28-3385-F6C5-37C4-2E09FFA22625}"/>
          </ac:spMkLst>
        </pc:spChg>
        <pc:spChg chg="mod">
          <ac:chgData name="Dhanushree M Y" userId="543c32cd94388fe7" providerId="LiveId" clId="{530696F2-C35A-4482-BE6F-5E79894226A1}" dt="2024-01-05T10:07:51.844" v="1451"/>
          <ac:spMkLst>
            <pc:docMk/>
            <pc:sldMk cId="3781502232" sldId="358"/>
            <ac:spMk id="20" creationId="{47876EEF-CCAE-6E83-607E-C172F8F1BFA8}"/>
          </ac:spMkLst>
        </pc:spChg>
        <pc:spChg chg="mod">
          <ac:chgData name="Dhanushree M Y" userId="543c32cd94388fe7" providerId="LiveId" clId="{530696F2-C35A-4482-BE6F-5E79894226A1}" dt="2024-01-05T10:07:51.844" v="1451"/>
          <ac:spMkLst>
            <pc:docMk/>
            <pc:sldMk cId="3781502232" sldId="358"/>
            <ac:spMk id="21" creationId="{AEA3F4B4-83B2-518C-F62D-95A5962049A7}"/>
          </ac:spMkLst>
        </pc:spChg>
        <pc:spChg chg="mod">
          <ac:chgData name="Dhanushree M Y" userId="543c32cd94388fe7" providerId="LiveId" clId="{530696F2-C35A-4482-BE6F-5E79894226A1}" dt="2024-01-05T10:07:51.844" v="1451"/>
          <ac:spMkLst>
            <pc:docMk/>
            <pc:sldMk cId="3781502232" sldId="358"/>
            <ac:spMk id="22" creationId="{D33B8BE2-BDE1-D76A-C823-2FC7A8E0455E}"/>
          </ac:spMkLst>
        </pc:spChg>
        <pc:spChg chg="mod">
          <ac:chgData name="Dhanushree M Y" userId="543c32cd94388fe7" providerId="LiveId" clId="{530696F2-C35A-4482-BE6F-5E79894226A1}" dt="2024-01-05T10:07:51.844" v="1451"/>
          <ac:spMkLst>
            <pc:docMk/>
            <pc:sldMk cId="3781502232" sldId="358"/>
            <ac:spMk id="23" creationId="{0F3792F8-DE0B-FBBC-3020-A5CF57EEA711}"/>
          </ac:spMkLst>
        </pc:spChg>
        <pc:spChg chg="mod">
          <ac:chgData name="Dhanushree M Y" userId="543c32cd94388fe7" providerId="LiveId" clId="{530696F2-C35A-4482-BE6F-5E79894226A1}" dt="2024-01-05T10:07:51.844" v="1451"/>
          <ac:spMkLst>
            <pc:docMk/>
            <pc:sldMk cId="3781502232" sldId="358"/>
            <ac:spMk id="24" creationId="{6792BDB8-1E38-13C4-7D2C-EC0C46C2FC8B}"/>
          </ac:spMkLst>
        </pc:spChg>
        <pc:spChg chg="mod">
          <ac:chgData name="Dhanushree M Y" userId="543c32cd94388fe7" providerId="LiveId" clId="{530696F2-C35A-4482-BE6F-5E79894226A1}" dt="2024-01-05T10:07:51.844" v="1451"/>
          <ac:spMkLst>
            <pc:docMk/>
            <pc:sldMk cId="3781502232" sldId="358"/>
            <ac:spMk id="25" creationId="{24B44FB3-C8A9-05A3-80A3-8AAFC1FF0870}"/>
          </ac:spMkLst>
        </pc:spChg>
        <pc:spChg chg="mod">
          <ac:chgData name="Dhanushree M Y" userId="543c32cd94388fe7" providerId="LiveId" clId="{530696F2-C35A-4482-BE6F-5E79894226A1}" dt="2024-01-05T10:07:51.844" v="1451"/>
          <ac:spMkLst>
            <pc:docMk/>
            <pc:sldMk cId="3781502232" sldId="358"/>
            <ac:spMk id="26" creationId="{4E364D56-6438-28C6-C80B-99613A1DA91F}"/>
          </ac:spMkLst>
        </pc:spChg>
        <pc:spChg chg="mod">
          <ac:chgData name="Dhanushree M Y" userId="543c32cd94388fe7" providerId="LiveId" clId="{530696F2-C35A-4482-BE6F-5E79894226A1}" dt="2024-01-05T10:07:51.844" v="1451"/>
          <ac:spMkLst>
            <pc:docMk/>
            <pc:sldMk cId="3781502232" sldId="358"/>
            <ac:spMk id="27" creationId="{813891E3-FD2E-3ABD-57F0-FA1693FDBDF7}"/>
          </ac:spMkLst>
        </pc:spChg>
        <pc:spChg chg="mod">
          <ac:chgData name="Dhanushree M Y" userId="543c32cd94388fe7" providerId="LiveId" clId="{530696F2-C35A-4482-BE6F-5E79894226A1}" dt="2024-01-05T10:07:51.844" v="1451"/>
          <ac:spMkLst>
            <pc:docMk/>
            <pc:sldMk cId="3781502232" sldId="358"/>
            <ac:spMk id="28" creationId="{41E724AE-9B20-E5A8-8574-A80D1188891F}"/>
          </ac:spMkLst>
        </pc:spChg>
        <pc:spChg chg="mod">
          <ac:chgData name="Dhanushree M Y" userId="543c32cd94388fe7" providerId="LiveId" clId="{530696F2-C35A-4482-BE6F-5E79894226A1}" dt="2024-01-05T10:07:51.844" v="1451"/>
          <ac:spMkLst>
            <pc:docMk/>
            <pc:sldMk cId="3781502232" sldId="358"/>
            <ac:spMk id="29" creationId="{320E6E17-8AE9-14B3-4316-8C0DDA719D64}"/>
          </ac:spMkLst>
        </pc:spChg>
        <pc:spChg chg="mod">
          <ac:chgData name="Dhanushree M Y" userId="543c32cd94388fe7" providerId="LiveId" clId="{530696F2-C35A-4482-BE6F-5E79894226A1}" dt="2024-01-05T10:07:51.844" v="1451"/>
          <ac:spMkLst>
            <pc:docMk/>
            <pc:sldMk cId="3781502232" sldId="358"/>
            <ac:spMk id="30" creationId="{F8C23487-8487-D584-FCE6-C4E993A10503}"/>
          </ac:spMkLst>
        </pc:spChg>
        <pc:spChg chg="mod">
          <ac:chgData name="Dhanushree M Y" userId="543c32cd94388fe7" providerId="LiveId" clId="{530696F2-C35A-4482-BE6F-5E79894226A1}" dt="2024-01-05T10:07:51.844" v="1451"/>
          <ac:spMkLst>
            <pc:docMk/>
            <pc:sldMk cId="3781502232" sldId="358"/>
            <ac:spMk id="31" creationId="{3AF74864-8EBB-3C5A-6243-3C14F17D023F}"/>
          </ac:spMkLst>
        </pc:spChg>
        <pc:spChg chg="mod">
          <ac:chgData name="Dhanushree M Y" userId="543c32cd94388fe7" providerId="LiveId" clId="{530696F2-C35A-4482-BE6F-5E79894226A1}" dt="2024-01-05T10:07:51.844" v="1451"/>
          <ac:spMkLst>
            <pc:docMk/>
            <pc:sldMk cId="3781502232" sldId="358"/>
            <ac:spMk id="32" creationId="{006CD801-E14E-0F5C-20ED-AA2177B4A593}"/>
          </ac:spMkLst>
        </pc:spChg>
        <pc:spChg chg="mod">
          <ac:chgData name="Dhanushree M Y" userId="543c32cd94388fe7" providerId="LiveId" clId="{530696F2-C35A-4482-BE6F-5E79894226A1}" dt="2024-01-05T10:07:51.844" v="1451"/>
          <ac:spMkLst>
            <pc:docMk/>
            <pc:sldMk cId="3781502232" sldId="358"/>
            <ac:spMk id="33" creationId="{A9A73B74-9526-4E97-4754-027579A223E3}"/>
          </ac:spMkLst>
        </pc:spChg>
        <pc:spChg chg="mod">
          <ac:chgData name="Dhanushree M Y" userId="543c32cd94388fe7" providerId="LiveId" clId="{530696F2-C35A-4482-BE6F-5E79894226A1}" dt="2024-01-05T10:07:51.844" v="1451"/>
          <ac:spMkLst>
            <pc:docMk/>
            <pc:sldMk cId="3781502232" sldId="358"/>
            <ac:spMk id="34" creationId="{F5B22E75-3266-FCD0-F585-0268F9E5B289}"/>
          </ac:spMkLst>
        </pc:spChg>
        <pc:spChg chg="mod">
          <ac:chgData name="Dhanushree M Y" userId="543c32cd94388fe7" providerId="LiveId" clId="{530696F2-C35A-4482-BE6F-5E79894226A1}" dt="2024-01-05T10:07:51.844" v="1451"/>
          <ac:spMkLst>
            <pc:docMk/>
            <pc:sldMk cId="3781502232" sldId="358"/>
            <ac:spMk id="35" creationId="{2D420FAA-0A10-F989-A479-D9030A01FE94}"/>
          </ac:spMkLst>
        </pc:spChg>
        <pc:spChg chg="mod">
          <ac:chgData name="Dhanushree M Y" userId="543c32cd94388fe7" providerId="LiveId" clId="{530696F2-C35A-4482-BE6F-5E79894226A1}" dt="2024-01-05T10:07:51.844" v="1451"/>
          <ac:spMkLst>
            <pc:docMk/>
            <pc:sldMk cId="3781502232" sldId="358"/>
            <ac:spMk id="36" creationId="{43C8EE40-B2D6-B2B7-9F86-E50299406B82}"/>
          </ac:spMkLst>
        </pc:spChg>
        <pc:spChg chg="mod">
          <ac:chgData name="Dhanushree M Y" userId="543c32cd94388fe7" providerId="LiveId" clId="{530696F2-C35A-4482-BE6F-5E79894226A1}" dt="2024-01-05T10:07:51.844" v="1451"/>
          <ac:spMkLst>
            <pc:docMk/>
            <pc:sldMk cId="3781502232" sldId="358"/>
            <ac:spMk id="37" creationId="{35EF0890-E20D-4C5E-8273-B9966EF38557}"/>
          </ac:spMkLst>
        </pc:spChg>
        <pc:spChg chg="mod">
          <ac:chgData name="Dhanushree M Y" userId="543c32cd94388fe7" providerId="LiveId" clId="{530696F2-C35A-4482-BE6F-5E79894226A1}" dt="2024-01-05T10:07:51.844" v="1451"/>
          <ac:spMkLst>
            <pc:docMk/>
            <pc:sldMk cId="3781502232" sldId="358"/>
            <ac:spMk id="38" creationId="{F93AC3A2-C53F-9A16-AB9A-8755A126831D}"/>
          </ac:spMkLst>
        </pc:spChg>
        <pc:spChg chg="mod">
          <ac:chgData name="Dhanushree M Y" userId="543c32cd94388fe7" providerId="LiveId" clId="{530696F2-C35A-4482-BE6F-5E79894226A1}" dt="2024-01-05T10:07:51.844" v="1451"/>
          <ac:spMkLst>
            <pc:docMk/>
            <pc:sldMk cId="3781502232" sldId="358"/>
            <ac:spMk id="39" creationId="{BBAB8826-98FD-FADC-B686-E2D6D49E6710}"/>
          </ac:spMkLst>
        </pc:spChg>
        <pc:spChg chg="mod">
          <ac:chgData name="Dhanushree M Y" userId="543c32cd94388fe7" providerId="LiveId" clId="{530696F2-C35A-4482-BE6F-5E79894226A1}" dt="2024-01-05T10:07:51.844" v="1451"/>
          <ac:spMkLst>
            <pc:docMk/>
            <pc:sldMk cId="3781502232" sldId="358"/>
            <ac:spMk id="40" creationId="{772501E6-E1C6-2D4D-2A7E-B8B1EB28784D}"/>
          </ac:spMkLst>
        </pc:spChg>
        <pc:spChg chg="mod">
          <ac:chgData name="Dhanushree M Y" userId="543c32cd94388fe7" providerId="LiveId" clId="{530696F2-C35A-4482-BE6F-5E79894226A1}" dt="2024-01-05T10:07:51.844" v="1451"/>
          <ac:spMkLst>
            <pc:docMk/>
            <pc:sldMk cId="3781502232" sldId="358"/>
            <ac:spMk id="41" creationId="{C49F0C1A-F146-4F72-4A8C-7C179E49DED2}"/>
          </ac:spMkLst>
        </pc:spChg>
        <pc:spChg chg="mod">
          <ac:chgData name="Dhanushree M Y" userId="543c32cd94388fe7" providerId="LiveId" clId="{530696F2-C35A-4482-BE6F-5E79894226A1}" dt="2024-01-05T10:07:51.844" v="1451"/>
          <ac:spMkLst>
            <pc:docMk/>
            <pc:sldMk cId="3781502232" sldId="358"/>
            <ac:spMk id="42" creationId="{28E7928D-856D-9363-2EC2-A8D184009FE3}"/>
          </ac:spMkLst>
        </pc:spChg>
        <pc:spChg chg="mod">
          <ac:chgData name="Dhanushree M Y" userId="543c32cd94388fe7" providerId="LiveId" clId="{530696F2-C35A-4482-BE6F-5E79894226A1}" dt="2024-01-05T10:07:51.844" v="1451"/>
          <ac:spMkLst>
            <pc:docMk/>
            <pc:sldMk cId="3781502232" sldId="358"/>
            <ac:spMk id="43" creationId="{77139795-E4BA-5CF9-CC77-46F255EFBDA6}"/>
          </ac:spMkLst>
        </pc:spChg>
        <pc:spChg chg="mod">
          <ac:chgData name="Dhanushree M Y" userId="543c32cd94388fe7" providerId="LiveId" clId="{530696F2-C35A-4482-BE6F-5E79894226A1}" dt="2024-01-05T10:07:51.844" v="1451"/>
          <ac:spMkLst>
            <pc:docMk/>
            <pc:sldMk cId="3781502232" sldId="358"/>
            <ac:spMk id="44" creationId="{14C1E5A7-93E0-EF55-1D08-AAED27AB8CD1}"/>
          </ac:spMkLst>
        </pc:spChg>
        <pc:spChg chg="mod">
          <ac:chgData name="Dhanushree M Y" userId="543c32cd94388fe7" providerId="LiveId" clId="{530696F2-C35A-4482-BE6F-5E79894226A1}" dt="2024-01-05T10:07:51.844" v="1451"/>
          <ac:spMkLst>
            <pc:docMk/>
            <pc:sldMk cId="3781502232" sldId="358"/>
            <ac:spMk id="45" creationId="{0251A27B-3BA9-EC27-1184-66B072D27B63}"/>
          </ac:spMkLst>
        </pc:spChg>
        <pc:spChg chg="mod">
          <ac:chgData name="Dhanushree M Y" userId="543c32cd94388fe7" providerId="LiveId" clId="{530696F2-C35A-4482-BE6F-5E79894226A1}" dt="2024-01-05T10:07:51.844" v="1451"/>
          <ac:spMkLst>
            <pc:docMk/>
            <pc:sldMk cId="3781502232" sldId="358"/>
            <ac:spMk id="46" creationId="{E77B9DB8-2263-CA6A-EBCF-091431A737EF}"/>
          </ac:spMkLst>
        </pc:spChg>
        <pc:spChg chg="mod">
          <ac:chgData name="Dhanushree M Y" userId="543c32cd94388fe7" providerId="LiveId" clId="{530696F2-C35A-4482-BE6F-5E79894226A1}" dt="2024-01-05T10:07:51.844" v="1451"/>
          <ac:spMkLst>
            <pc:docMk/>
            <pc:sldMk cId="3781502232" sldId="358"/>
            <ac:spMk id="47" creationId="{E0E1482F-8295-810D-C6EF-C749A6FF57C2}"/>
          </ac:spMkLst>
        </pc:spChg>
        <pc:spChg chg="mod">
          <ac:chgData name="Dhanushree M Y" userId="543c32cd94388fe7" providerId="LiveId" clId="{530696F2-C35A-4482-BE6F-5E79894226A1}" dt="2024-01-05T10:07:51.844" v="1451"/>
          <ac:spMkLst>
            <pc:docMk/>
            <pc:sldMk cId="3781502232" sldId="358"/>
            <ac:spMk id="48" creationId="{8A626B0A-25E7-6EDB-9DD4-E5480A71B5D7}"/>
          </ac:spMkLst>
        </pc:spChg>
        <pc:spChg chg="mod">
          <ac:chgData name="Dhanushree M Y" userId="543c32cd94388fe7" providerId="LiveId" clId="{530696F2-C35A-4482-BE6F-5E79894226A1}" dt="2024-01-05T10:07:51.844" v="1451"/>
          <ac:spMkLst>
            <pc:docMk/>
            <pc:sldMk cId="3781502232" sldId="358"/>
            <ac:spMk id="49" creationId="{C2C8CB5A-9587-DD02-B0A8-EB0FD39489D6}"/>
          </ac:spMkLst>
        </pc:spChg>
        <pc:spChg chg="mod">
          <ac:chgData name="Dhanushree M Y" userId="543c32cd94388fe7" providerId="LiveId" clId="{530696F2-C35A-4482-BE6F-5E79894226A1}" dt="2024-01-05T10:07:51.844" v="1451"/>
          <ac:spMkLst>
            <pc:docMk/>
            <pc:sldMk cId="3781502232" sldId="358"/>
            <ac:spMk id="50" creationId="{8FCD65E0-F7F7-A953-A7E2-47F302724694}"/>
          </ac:spMkLst>
        </pc:spChg>
        <pc:spChg chg="mod">
          <ac:chgData name="Dhanushree M Y" userId="543c32cd94388fe7" providerId="LiveId" clId="{530696F2-C35A-4482-BE6F-5E79894226A1}" dt="2024-01-05T10:07:51.844" v="1451"/>
          <ac:spMkLst>
            <pc:docMk/>
            <pc:sldMk cId="3781502232" sldId="358"/>
            <ac:spMk id="51" creationId="{E82A0FF7-DC30-8250-0505-D5A15780A450}"/>
          </ac:spMkLst>
        </pc:spChg>
        <pc:spChg chg="mod">
          <ac:chgData name="Dhanushree M Y" userId="543c32cd94388fe7" providerId="LiveId" clId="{530696F2-C35A-4482-BE6F-5E79894226A1}" dt="2024-01-05T10:07:51.844" v="1451"/>
          <ac:spMkLst>
            <pc:docMk/>
            <pc:sldMk cId="3781502232" sldId="358"/>
            <ac:spMk id="52" creationId="{79A45317-D0A9-4641-708B-9A5F61BB6B12}"/>
          </ac:spMkLst>
        </pc:spChg>
        <pc:spChg chg="mod">
          <ac:chgData name="Dhanushree M Y" userId="543c32cd94388fe7" providerId="LiveId" clId="{530696F2-C35A-4482-BE6F-5E79894226A1}" dt="2024-01-05T10:07:51.844" v="1451"/>
          <ac:spMkLst>
            <pc:docMk/>
            <pc:sldMk cId="3781502232" sldId="358"/>
            <ac:spMk id="53" creationId="{4A26AED9-6BFB-44E5-607B-CFF1CCF6CDD9}"/>
          </ac:spMkLst>
        </pc:spChg>
        <pc:spChg chg="mod">
          <ac:chgData name="Dhanushree M Y" userId="543c32cd94388fe7" providerId="LiveId" clId="{530696F2-C35A-4482-BE6F-5E79894226A1}" dt="2024-01-05T10:07:51.844" v="1451"/>
          <ac:spMkLst>
            <pc:docMk/>
            <pc:sldMk cId="3781502232" sldId="358"/>
            <ac:spMk id="54" creationId="{5A6FE380-20D1-A300-F715-029E1D8C8E15}"/>
          </ac:spMkLst>
        </pc:spChg>
        <pc:spChg chg="mod">
          <ac:chgData name="Dhanushree M Y" userId="543c32cd94388fe7" providerId="LiveId" clId="{530696F2-C35A-4482-BE6F-5E79894226A1}" dt="2024-01-05T10:07:51.844" v="1451"/>
          <ac:spMkLst>
            <pc:docMk/>
            <pc:sldMk cId="3781502232" sldId="358"/>
            <ac:spMk id="55" creationId="{8C53D6AE-008A-1BF8-64A9-24F494121120}"/>
          </ac:spMkLst>
        </pc:spChg>
        <pc:spChg chg="mod">
          <ac:chgData name="Dhanushree M Y" userId="543c32cd94388fe7" providerId="LiveId" clId="{530696F2-C35A-4482-BE6F-5E79894226A1}" dt="2024-01-05T10:07:51.844" v="1451"/>
          <ac:spMkLst>
            <pc:docMk/>
            <pc:sldMk cId="3781502232" sldId="358"/>
            <ac:spMk id="56" creationId="{2695AE03-C7CC-EDFA-DBC7-E064E9CA8B4F}"/>
          </ac:spMkLst>
        </pc:spChg>
        <pc:spChg chg="mod">
          <ac:chgData name="Dhanushree M Y" userId="543c32cd94388fe7" providerId="LiveId" clId="{530696F2-C35A-4482-BE6F-5E79894226A1}" dt="2024-01-05T10:07:51.844" v="1451"/>
          <ac:spMkLst>
            <pc:docMk/>
            <pc:sldMk cId="3781502232" sldId="358"/>
            <ac:spMk id="57" creationId="{F2B176F9-A6DA-347D-3FE0-1ADB77C20E07}"/>
          </ac:spMkLst>
        </pc:spChg>
        <pc:spChg chg="mod">
          <ac:chgData name="Dhanushree M Y" userId="543c32cd94388fe7" providerId="LiveId" clId="{530696F2-C35A-4482-BE6F-5E79894226A1}" dt="2024-01-05T10:07:51.844" v="1451"/>
          <ac:spMkLst>
            <pc:docMk/>
            <pc:sldMk cId="3781502232" sldId="358"/>
            <ac:spMk id="58" creationId="{0BDCACEA-BD07-B386-3014-7D5464F694C7}"/>
          </ac:spMkLst>
        </pc:spChg>
        <pc:spChg chg="mod">
          <ac:chgData name="Dhanushree M Y" userId="543c32cd94388fe7" providerId="LiveId" clId="{530696F2-C35A-4482-BE6F-5E79894226A1}" dt="2024-01-05T10:07:51.844" v="1451"/>
          <ac:spMkLst>
            <pc:docMk/>
            <pc:sldMk cId="3781502232" sldId="358"/>
            <ac:spMk id="59" creationId="{B37CDC22-692A-C0B2-0E24-5A0C3535D630}"/>
          </ac:spMkLst>
        </pc:spChg>
        <pc:spChg chg="mod">
          <ac:chgData name="Dhanushree M Y" userId="543c32cd94388fe7" providerId="LiveId" clId="{530696F2-C35A-4482-BE6F-5E79894226A1}" dt="2024-01-05T10:07:51.844" v="1451"/>
          <ac:spMkLst>
            <pc:docMk/>
            <pc:sldMk cId="3781502232" sldId="358"/>
            <ac:spMk id="60" creationId="{00D19794-D867-AE97-42B1-2F4B1C882E59}"/>
          </ac:spMkLst>
        </pc:spChg>
        <pc:spChg chg="mod">
          <ac:chgData name="Dhanushree M Y" userId="543c32cd94388fe7" providerId="LiveId" clId="{530696F2-C35A-4482-BE6F-5E79894226A1}" dt="2024-01-05T10:07:51.844" v="1451"/>
          <ac:spMkLst>
            <pc:docMk/>
            <pc:sldMk cId="3781502232" sldId="358"/>
            <ac:spMk id="61" creationId="{0859B167-6160-BA98-9ED8-4BFF39F2ADE1}"/>
          </ac:spMkLst>
        </pc:spChg>
        <pc:spChg chg="mod">
          <ac:chgData name="Dhanushree M Y" userId="543c32cd94388fe7" providerId="LiveId" clId="{530696F2-C35A-4482-BE6F-5E79894226A1}" dt="2024-01-05T10:07:51.844" v="1451"/>
          <ac:spMkLst>
            <pc:docMk/>
            <pc:sldMk cId="3781502232" sldId="358"/>
            <ac:spMk id="62" creationId="{608C2AA0-865A-7572-CD3D-E1F3F690518A}"/>
          </ac:spMkLst>
        </pc:spChg>
        <pc:spChg chg="mod">
          <ac:chgData name="Dhanushree M Y" userId="543c32cd94388fe7" providerId="LiveId" clId="{530696F2-C35A-4482-BE6F-5E79894226A1}" dt="2024-01-05T10:07:51.844" v="1451"/>
          <ac:spMkLst>
            <pc:docMk/>
            <pc:sldMk cId="3781502232" sldId="358"/>
            <ac:spMk id="63" creationId="{52EFA4A8-965B-4130-2FD4-77779D8E6DFF}"/>
          </ac:spMkLst>
        </pc:spChg>
        <pc:spChg chg="mod">
          <ac:chgData name="Dhanushree M Y" userId="543c32cd94388fe7" providerId="LiveId" clId="{530696F2-C35A-4482-BE6F-5E79894226A1}" dt="2024-01-05T10:07:51.844" v="1451"/>
          <ac:spMkLst>
            <pc:docMk/>
            <pc:sldMk cId="3781502232" sldId="358"/>
            <ac:spMk id="64" creationId="{7F63C6D1-35AD-05FD-786F-DB519C394069}"/>
          </ac:spMkLst>
        </pc:spChg>
        <pc:spChg chg="mod">
          <ac:chgData name="Dhanushree M Y" userId="543c32cd94388fe7" providerId="LiveId" clId="{530696F2-C35A-4482-BE6F-5E79894226A1}" dt="2024-01-05T10:07:51.844" v="1451"/>
          <ac:spMkLst>
            <pc:docMk/>
            <pc:sldMk cId="3781502232" sldId="358"/>
            <ac:spMk id="65" creationId="{FE3BBD8D-415B-CDA7-27BB-4B906549B3C1}"/>
          </ac:spMkLst>
        </pc:spChg>
        <pc:spChg chg="mod">
          <ac:chgData name="Dhanushree M Y" userId="543c32cd94388fe7" providerId="LiveId" clId="{530696F2-C35A-4482-BE6F-5E79894226A1}" dt="2024-01-05T10:07:51.844" v="1451"/>
          <ac:spMkLst>
            <pc:docMk/>
            <pc:sldMk cId="3781502232" sldId="358"/>
            <ac:spMk id="66" creationId="{1B7A824E-789E-09B7-16E4-2A62C8B1BF8A}"/>
          </ac:spMkLst>
        </pc:spChg>
        <pc:spChg chg="mod">
          <ac:chgData name="Dhanushree M Y" userId="543c32cd94388fe7" providerId="LiveId" clId="{530696F2-C35A-4482-BE6F-5E79894226A1}" dt="2024-01-05T10:07:51.844" v="1451"/>
          <ac:spMkLst>
            <pc:docMk/>
            <pc:sldMk cId="3781502232" sldId="358"/>
            <ac:spMk id="67" creationId="{4758F0F2-0246-382D-AC33-96B476ECA407}"/>
          </ac:spMkLst>
        </pc:spChg>
        <pc:spChg chg="mod">
          <ac:chgData name="Dhanushree M Y" userId="543c32cd94388fe7" providerId="LiveId" clId="{530696F2-C35A-4482-BE6F-5E79894226A1}" dt="2024-01-05T10:07:51.844" v="1451"/>
          <ac:spMkLst>
            <pc:docMk/>
            <pc:sldMk cId="3781502232" sldId="358"/>
            <ac:spMk id="68" creationId="{3CBD04EB-94DF-F424-74B6-43649CDD8939}"/>
          </ac:spMkLst>
        </pc:spChg>
        <pc:spChg chg="mod">
          <ac:chgData name="Dhanushree M Y" userId="543c32cd94388fe7" providerId="LiveId" clId="{530696F2-C35A-4482-BE6F-5E79894226A1}" dt="2024-01-05T10:07:51.844" v="1451"/>
          <ac:spMkLst>
            <pc:docMk/>
            <pc:sldMk cId="3781502232" sldId="358"/>
            <ac:spMk id="69" creationId="{B68EDED3-89E2-23AD-77DE-D6E7F3FEB6E6}"/>
          </ac:spMkLst>
        </pc:spChg>
        <pc:spChg chg="mod">
          <ac:chgData name="Dhanushree M Y" userId="543c32cd94388fe7" providerId="LiveId" clId="{530696F2-C35A-4482-BE6F-5E79894226A1}" dt="2024-01-05T10:07:51.844" v="1451"/>
          <ac:spMkLst>
            <pc:docMk/>
            <pc:sldMk cId="3781502232" sldId="358"/>
            <ac:spMk id="70" creationId="{A253D1F4-8228-E45A-540D-939EEA952348}"/>
          </ac:spMkLst>
        </pc:spChg>
        <pc:spChg chg="mod">
          <ac:chgData name="Dhanushree M Y" userId="543c32cd94388fe7" providerId="LiveId" clId="{530696F2-C35A-4482-BE6F-5E79894226A1}" dt="2024-01-05T10:07:51.844" v="1451"/>
          <ac:spMkLst>
            <pc:docMk/>
            <pc:sldMk cId="3781502232" sldId="358"/>
            <ac:spMk id="71" creationId="{C93E3A3C-5AC5-E10C-4238-0F93324CF359}"/>
          </ac:spMkLst>
        </pc:spChg>
        <pc:spChg chg="mod">
          <ac:chgData name="Dhanushree M Y" userId="543c32cd94388fe7" providerId="LiveId" clId="{530696F2-C35A-4482-BE6F-5E79894226A1}" dt="2024-01-05T10:07:51.844" v="1451"/>
          <ac:spMkLst>
            <pc:docMk/>
            <pc:sldMk cId="3781502232" sldId="358"/>
            <ac:spMk id="72" creationId="{87008C57-484E-F086-8CA9-BC2C14142290}"/>
          </ac:spMkLst>
        </pc:spChg>
        <pc:spChg chg="mod">
          <ac:chgData name="Dhanushree M Y" userId="543c32cd94388fe7" providerId="LiveId" clId="{530696F2-C35A-4482-BE6F-5E79894226A1}" dt="2024-01-05T10:07:51.844" v="1451"/>
          <ac:spMkLst>
            <pc:docMk/>
            <pc:sldMk cId="3781502232" sldId="358"/>
            <ac:spMk id="73" creationId="{877EFBBE-E017-0ADC-1A29-85AF7789650E}"/>
          </ac:spMkLst>
        </pc:spChg>
        <pc:spChg chg="mod">
          <ac:chgData name="Dhanushree M Y" userId="543c32cd94388fe7" providerId="LiveId" clId="{530696F2-C35A-4482-BE6F-5E79894226A1}" dt="2024-01-05T10:07:51.844" v="1451"/>
          <ac:spMkLst>
            <pc:docMk/>
            <pc:sldMk cId="3781502232" sldId="358"/>
            <ac:spMk id="74" creationId="{162BF2E1-18F2-6C2F-AD58-ACEDA68A293C}"/>
          </ac:spMkLst>
        </pc:spChg>
        <pc:spChg chg="mod">
          <ac:chgData name="Dhanushree M Y" userId="543c32cd94388fe7" providerId="LiveId" clId="{530696F2-C35A-4482-BE6F-5E79894226A1}" dt="2024-01-05T10:07:51.844" v="1451"/>
          <ac:spMkLst>
            <pc:docMk/>
            <pc:sldMk cId="3781502232" sldId="358"/>
            <ac:spMk id="75" creationId="{E8F6BF9F-920E-31FF-1D9E-1530E2ECCF50}"/>
          </ac:spMkLst>
        </pc:spChg>
        <pc:spChg chg="mod">
          <ac:chgData name="Dhanushree M Y" userId="543c32cd94388fe7" providerId="LiveId" clId="{530696F2-C35A-4482-BE6F-5E79894226A1}" dt="2024-01-05T10:07:51.844" v="1451"/>
          <ac:spMkLst>
            <pc:docMk/>
            <pc:sldMk cId="3781502232" sldId="358"/>
            <ac:spMk id="76" creationId="{FD49B5BD-80F0-7084-3241-B6E3D80A718F}"/>
          </ac:spMkLst>
        </pc:spChg>
        <pc:spChg chg="mod">
          <ac:chgData name="Dhanushree M Y" userId="543c32cd94388fe7" providerId="LiveId" clId="{530696F2-C35A-4482-BE6F-5E79894226A1}" dt="2024-01-05T10:07:51.844" v="1451"/>
          <ac:spMkLst>
            <pc:docMk/>
            <pc:sldMk cId="3781502232" sldId="358"/>
            <ac:spMk id="77" creationId="{22FA522D-193F-8C13-082B-FF31FAFB231D}"/>
          </ac:spMkLst>
        </pc:spChg>
        <pc:spChg chg="mod">
          <ac:chgData name="Dhanushree M Y" userId="543c32cd94388fe7" providerId="LiveId" clId="{530696F2-C35A-4482-BE6F-5E79894226A1}" dt="2024-01-05T10:07:51.844" v="1451"/>
          <ac:spMkLst>
            <pc:docMk/>
            <pc:sldMk cId="3781502232" sldId="358"/>
            <ac:spMk id="78" creationId="{510E438D-EE26-45A3-A98A-336C554A9BA8}"/>
          </ac:spMkLst>
        </pc:spChg>
        <pc:spChg chg="mod">
          <ac:chgData name="Dhanushree M Y" userId="543c32cd94388fe7" providerId="LiveId" clId="{530696F2-C35A-4482-BE6F-5E79894226A1}" dt="2024-01-05T10:07:51.844" v="1451"/>
          <ac:spMkLst>
            <pc:docMk/>
            <pc:sldMk cId="3781502232" sldId="358"/>
            <ac:spMk id="79" creationId="{980E3295-FB56-58C3-0709-6943CA435C8B}"/>
          </ac:spMkLst>
        </pc:spChg>
        <pc:spChg chg="mod">
          <ac:chgData name="Dhanushree M Y" userId="543c32cd94388fe7" providerId="LiveId" clId="{530696F2-C35A-4482-BE6F-5E79894226A1}" dt="2024-01-05T10:07:51.844" v="1451"/>
          <ac:spMkLst>
            <pc:docMk/>
            <pc:sldMk cId="3781502232" sldId="358"/>
            <ac:spMk id="80" creationId="{DCBB4816-D63D-2857-EA17-ACD2FD1FF05A}"/>
          </ac:spMkLst>
        </pc:spChg>
        <pc:spChg chg="mod">
          <ac:chgData name="Dhanushree M Y" userId="543c32cd94388fe7" providerId="LiveId" clId="{530696F2-C35A-4482-BE6F-5E79894226A1}" dt="2024-01-05T10:07:51.844" v="1451"/>
          <ac:spMkLst>
            <pc:docMk/>
            <pc:sldMk cId="3781502232" sldId="358"/>
            <ac:spMk id="81" creationId="{A563B4B5-D0A4-8E2E-4BD5-90052C2E0F03}"/>
          </ac:spMkLst>
        </pc:spChg>
        <pc:spChg chg="mod">
          <ac:chgData name="Dhanushree M Y" userId="543c32cd94388fe7" providerId="LiveId" clId="{530696F2-C35A-4482-BE6F-5E79894226A1}" dt="2024-01-05T10:07:51.844" v="1451"/>
          <ac:spMkLst>
            <pc:docMk/>
            <pc:sldMk cId="3781502232" sldId="358"/>
            <ac:spMk id="82" creationId="{8BDE5715-063A-C464-EEDB-3DE64966A74C}"/>
          </ac:spMkLst>
        </pc:spChg>
        <pc:spChg chg="mod">
          <ac:chgData name="Dhanushree M Y" userId="543c32cd94388fe7" providerId="LiveId" clId="{530696F2-C35A-4482-BE6F-5E79894226A1}" dt="2024-01-05T10:07:51.844" v="1451"/>
          <ac:spMkLst>
            <pc:docMk/>
            <pc:sldMk cId="3781502232" sldId="358"/>
            <ac:spMk id="83" creationId="{343DD216-5318-8DA4-93F9-1D015618185D}"/>
          </ac:spMkLst>
        </pc:spChg>
        <pc:spChg chg="mod">
          <ac:chgData name="Dhanushree M Y" userId="543c32cd94388fe7" providerId="LiveId" clId="{530696F2-C35A-4482-BE6F-5E79894226A1}" dt="2024-01-05T10:07:51.844" v="1451"/>
          <ac:spMkLst>
            <pc:docMk/>
            <pc:sldMk cId="3781502232" sldId="358"/>
            <ac:spMk id="84" creationId="{685B33D2-BE34-8DD5-3FEC-A416C8171AA2}"/>
          </ac:spMkLst>
        </pc:spChg>
        <pc:spChg chg="mod">
          <ac:chgData name="Dhanushree M Y" userId="543c32cd94388fe7" providerId="LiveId" clId="{530696F2-C35A-4482-BE6F-5E79894226A1}" dt="2024-01-05T10:07:51.844" v="1451"/>
          <ac:spMkLst>
            <pc:docMk/>
            <pc:sldMk cId="3781502232" sldId="358"/>
            <ac:spMk id="85" creationId="{2F764C67-35E2-29F4-B62E-CD875AA67CBD}"/>
          </ac:spMkLst>
        </pc:spChg>
        <pc:spChg chg="mod">
          <ac:chgData name="Dhanushree M Y" userId="543c32cd94388fe7" providerId="LiveId" clId="{530696F2-C35A-4482-BE6F-5E79894226A1}" dt="2024-01-05T10:07:51.844" v="1451"/>
          <ac:spMkLst>
            <pc:docMk/>
            <pc:sldMk cId="3781502232" sldId="358"/>
            <ac:spMk id="86" creationId="{8A71D1D1-3715-3BA4-B149-DCD0A7888B79}"/>
          </ac:spMkLst>
        </pc:spChg>
        <pc:spChg chg="mod">
          <ac:chgData name="Dhanushree M Y" userId="543c32cd94388fe7" providerId="LiveId" clId="{530696F2-C35A-4482-BE6F-5E79894226A1}" dt="2024-01-05T10:07:51.844" v="1451"/>
          <ac:spMkLst>
            <pc:docMk/>
            <pc:sldMk cId="3781502232" sldId="358"/>
            <ac:spMk id="87" creationId="{C3CCBE67-89A8-0D5A-8C1E-7985748E8228}"/>
          </ac:spMkLst>
        </pc:spChg>
        <pc:spChg chg="mod">
          <ac:chgData name="Dhanushree M Y" userId="543c32cd94388fe7" providerId="LiveId" clId="{530696F2-C35A-4482-BE6F-5E79894226A1}" dt="2024-01-05T10:07:51.844" v="1451"/>
          <ac:spMkLst>
            <pc:docMk/>
            <pc:sldMk cId="3781502232" sldId="358"/>
            <ac:spMk id="88" creationId="{E07F130C-07E9-1668-5D92-B1D05B17E0CE}"/>
          </ac:spMkLst>
        </pc:spChg>
        <pc:spChg chg="mod">
          <ac:chgData name="Dhanushree M Y" userId="543c32cd94388fe7" providerId="LiveId" clId="{530696F2-C35A-4482-BE6F-5E79894226A1}" dt="2024-01-05T10:07:51.844" v="1451"/>
          <ac:spMkLst>
            <pc:docMk/>
            <pc:sldMk cId="3781502232" sldId="358"/>
            <ac:spMk id="89" creationId="{904C7729-B449-375F-9141-B9D35379F6D0}"/>
          </ac:spMkLst>
        </pc:spChg>
        <pc:spChg chg="mod">
          <ac:chgData name="Dhanushree M Y" userId="543c32cd94388fe7" providerId="LiveId" clId="{530696F2-C35A-4482-BE6F-5E79894226A1}" dt="2024-01-05T10:07:51.844" v="1451"/>
          <ac:spMkLst>
            <pc:docMk/>
            <pc:sldMk cId="3781502232" sldId="358"/>
            <ac:spMk id="90" creationId="{83FEED6C-A3A8-8F7F-1825-9B1E53C3E1B9}"/>
          </ac:spMkLst>
        </pc:spChg>
        <pc:spChg chg="mod">
          <ac:chgData name="Dhanushree M Y" userId="543c32cd94388fe7" providerId="LiveId" clId="{530696F2-C35A-4482-BE6F-5E79894226A1}" dt="2024-01-05T10:07:51.844" v="1451"/>
          <ac:spMkLst>
            <pc:docMk/>
            <pc:sldMk cId="3781502232" sldId="358"/>
            <ac:spMk id="91" creationId="{B14BCD3E-C56E-EF88-BF92-56CAE99C7688}"/>
          </ac:spMkLst>
        </pc:spChg>
        <pc:spChg chg="mod">
          <ac:chgData name="Dhanushree M Y" userId="543c32cd94388fe7" providerId="LiveId" clId="{530696F2-C35A-4482-BE6F-5E79894226A1}" dt="2024-01-05T10:07:51.844" v="1451"/>
          <ac:spMkLst>
            <pc:docMk/>
            <pc:sldMk cId="3781502232" sldId="358"/>
            <ac:spMk id="92" creationId="{CCAD9A6F-A2C7-3160-6A63-6ABCDE6E64A7}"/>
          </ac:spMkLst>
        </pc:spChg>
        <pc:spChg chg="mod">
          <ac:chgData name="Dhanushree M Y" userId="543c32cd94388fe7" providerId="LiveId" clId="{530696F2-C35A-4482-BE6F-5E79894226A1}" dt="2024-01-05T10:07:51.844" v="1451"/>
          <ac:spMkLst>
            <pc:docMk/>
            <pc:sldMk cId="3781502232" sldId="358"/>
            <ac:spMk id="93" creationId="{AC87C5F9-1360-5C2B-13DC-17B4A5CF88E3}"/>
          </ac:spMkLst>
        </pc:spChg>
        <pc:spChg chg="mod">
          <ac:chgData name="Dhanushree M Y" userId="543c32cd94388fe7" providerId="LiveId" clId="{530696F2-C35A-4482-BE6F-5E79894226A1}" dt="2024-01-05T10:07:51.844" v="1451"/>
          <ac:spMkLst>
            <pc:docMk/>
            <pc:sldMk cId="3781502232" sldId="358"/>
            <ac:spMk id="94" creationId="{8F042987-918B-E023-1383-F1BF5EDFF90E}"/>
          </ac:spMkLst>
        </pc:spChg>
        <pc:spChg chg="mod">
          <ac:chgData name="Dhanushree M Y" userId="543c32cd94388fe7" providerId="LiveId" clId="{530696F2-C35A-4482-BE6F-5E79894226A1}" dt="2024-01-05T10:07:51.844" v="1451"/>
          <ac:spMkLst>
            <pc:docMk/>
            <pc:sldMk cId="3781502232" sldId="358"/>
            <ac:spMk id="95" creationId="{D820A751-DCD2-8BBC-705F-F32EA0A905FB}"/>
          </ac:spMkLst>
        </pc:spChg>
        <pc:spChg chg="mod">
          <ac:chgData name="Dhanushree M Y" userId="543c32cd94388fe7" providerId="LiveId" clId="{530696F2-C35A-4482-BE6F-5E79894226A1}" dt="2024-01-05T10:07:51.844" v="1451"/>
          <ac:spMkLst>
            <pc:docMk/>
            <pc:sldMk cId="3781502232" sldId="358"/>
            <ac:spMk id="96" creationId="{C96400A7-3D52-381A-7CB2-BA52D68ABECD}"/>
          </ac:spMkLst>
        </pc:spChg>
        <pc:spChg chg="mod">
          <ac:chgData name="Dhanushree M Y" userId="543c32cd94388fe7" providerId="LiveId" clId="{530696F2-C35A-4482-BE6F-5E79894226A1}" dt="2024-01-05T10:07:51.844" v="1451"/>
          <ac:spMkLst>
            <pc:docMk/>
            <pc:sldMk cId="3781502232" sldId="358"/>
            <ac:spMk id="97" creationId="{D5748093-4808-7C96-E0FC-8557C6078A33}"/>
          </ac:spMkLst>
        </pc:spChg>
        <pc:spChg chg="mod">
          <ac:chgData name="Dhanushree M Y" userId="543c32cd94388fe7" providerId="LiveId" clId="{530696F2-C35A-4482-BE6F-5E79894226A1}" dt="2024-01-05T10:07:51.844" v="1451"/>
          <ac:spMkLst>
            <pc:docMk/>
            <pc:sldMk cId="3781502232" sldId="358"/>
            <ac:spMk id="98" creationId="{5E25CEF4-7EC5-A7D7-1B96-83A39010E174}"/>
          </ac:spMkLst>
        </pc:spChg>
        <pc:spChg chg="mod">
          <ac:chgData name="Dhanushree M Y" userId="543c32cd94388fe7" providerId="LiveId" clId="{530696F2-C35A-4482-BE6F-5E79894226A1}" dt="2024-01-05T10:07:51.844" v="1451"/>
          <ac:spMkLst>
            <pc:docMk/>
            <pc:sldMk cId="3781502232" sldId="358"/>
            <ac:spMk id="99" creationId="{BD0F652C-AEA8-5287-9359-A20215ED6CF2}"/>
          </ac:spMkLst>
        </pc:spChg>
        <pc:spChg chg="mod">
          <ac:chgData name="Dhanushree M Y" userId="543c32cd94388fe7" providerId="LiveId" clId="{530696F2-C35A-4482-BE6F-5E79894226A1}" dt="2024-01-05T10:07:51.844" v="1451"/>
          <ac:spMkLst>
            <pc:docMk/>
            <pc:sldMk cId="3781502232" sldId="358"/>
            <ac:spMk id="100" creationId="{F512E545-A58F-0262-F7CF-71F37DDC5529}"/>
          </ac:spMkLst>
        </pc:spChg>
        <pc:spChg chg="mod">
          <ac:chgData name="Dhanushree M Y" userId="543c32cd94388fe7" providerId="LiveId" clId="{530696F2-C35A-4482-BE6F-5E79894226A1}" dt="2024-01-05T10:07:51.844" v="1451"/>
          <ac:spMkLst>
            <pc:docMk/>
            <pc:sldMk cId="3781502232" sldId="358"/>
            <ac:spMk id="101" creationId="{11C22DE8-C854-0241-7C5E-00B8D5EFB424}"/>
          </ac:spMkLst>
        </pc:spChg>
        <pc:spChg chg="mod">
          <ac:chgData name="Dhanushree M Y" userId="543c32cd94388fe7" providerId="LiveId" clId="{530696F2-C35A-4482-BE6F-5E79894226A1}" dt="2024-01-05T10:07:51.844" v="1451"/>
          <ac:spMkLst>
            <pc:docMk/>
            <pc:sldMk cId="3781502232" sldId="358"/>
            <ac:spMk id="102" creationId="{C605B34C-FA3E-017B-C9A0-F429FC6FBFC2}"/>
          </ac:spMkLst>
        </pc:spChg>
        <pc:spChg chg="mod">
          <ac:chgData name="Dhanushree M Y" userId="543c32cd94388fe7" providerId="LiveId" clId="{530696F2-C35A-4482-BE6F-5E79894226A1}" dt="2024-01-05T10:07:51.844" v="1451"/>
          <ac:spMkLst>
            <pc:docMk/>
            <pc:sldMk cId="3781502232" sldId="358"/>
            <ac:spMk id="103" creationId="{4CE5ADAB-1A60-85DE-7310-5086AED299BE}"/>
          </ac:spMkLst>
        </pc:spChg>
        <pc:spChg chg="mod">
          <ac:chgData name="Dhanushree M Y" userId="543c32cd94388fe7" providerId="LiveId" clId="{530696F2-C35A-4482-BE6F-5E79894226A1}" dt="2024-01-05T10:07:51.844" v="1451"/>
          <ac:spMkLst>
            <pc:docMk/>
            <pc:sldMk cId="3781502232" sldId="358"/>
            <ac:spMk id="104" creationId="{B5D06349-78A2-18E9-225C-AFE3289864DF}"/>
          </ac:spMkLst>
        </pc:spChg>
        <pc:spChg chg="mod">
          <ac:chgData name="Dhanushree M Y" userId="543c32cd94388fe7" providerId="LiveId" clId="{530696F2-C35A-4482-BE6F-5E79894226A1}" dt="2024-01-05T10:07:51.844" v="1451"/>
          <ac:spMkLst>
            <pc:docMk/>
            <pc:sldMk cId="3781502232" sldId="358"/>
            <ac:spMk id="105" creationId="{FE955E45-45A2-5320-81AC-C533BD77CB7C}"/>
          </ac:spMkLst>
        </pc:spChg>
        <pc:spChg chg="mod">
          <ac:chgData name="Dhanushree M Y" userId="543c32cd94388fe7" providerId="LiveId" clId="{530696F2-C35A-4482-BE6F-5E79894226A1}" dt="2024-01-05T10:07:51.844" v="1451"/>
          <ac:spMkLst>
            <pc:docMk/>
            <pc:sldMk cId="3781502232" sldId="358"/>
            <ac:spMk id="106" creationId="{4C6C841F-2DE7-28A3-D4E5-8A016E692977}"/>
          </ac:spMkLst>
        </pc:spChg>
        <pc:spChg chg="mod">
          <ac:chgData name="Dhanushree M Y" userId="543c32cd94388fe7" providerId="LiveId" clId="{530696F2-C35A-4482-BE6F-5E79894226A1}" dt="2024-01-05T10:07:51.844" v="1451"/>
          <ac:spMkLst>
            <pc:docMk/>
            <pc:sldMk cId="3781502232" sldId="358"/>
            <ac:spMk id="107" creationId="{D2ED096E-D68A-A91D-03FA-69719F222B08}"/>
          </ac:spMkLst>
        </pc:spChg>
        <pc:spChg chg="mod">
          <ac:chgData name="Dhanushree M Y" userId="543c32cd94388fe7" providerId="LiveId" clId="{530696F2-C35A-4482-BE6F-5E79894226A1}" dt="2024-01-05T10:07:51.844" v="1451"/>
          <ac:spMkLst>
            <pc:docMk/>
            <pc:sldMk cId="3781502232" sldId="358"/>
            <ac:spMk id="108" creationId="{CEB26D6F-5536-D89C-EAAB-CF825B1EC497}"/>
          </ac:spMkLst>
        </pc:spChg>
        <pc:spChg chg="mod">
          <ac:chgData name="Dhanushree M Y" userId="543c32cd94388fe7" providerId="LiveId" clId="{530696F2-C35A-4482-BE6F-5E79894226A1}" dt="2024-01-05T10:07:51.844" v="1451"/>
          <ac:spMkLst>
            <pc:docMk/>
            <pc:sldMk cId="3781502232" sldId="358"/>
            <ac:spMk id="109" creationId="{F71F1FD3-5EDC-A093-6A6D-4F5515408C8A}"/>
          </ac:spMkLst>
        </pc:spChg>
        <pc:spChg chg="mod">
          <ac:chgData name="Dhanushree M Y" userId="543c32cd94388fe7" providerId="LiveId" clId="{530696F2-C35A-4482-BE6F-5E79894226A1}" dt="2024-01-05T10:07:51.844" v="1451"/>
          <ac:spMkLst>
            <pc:docMk/>
            <pc:sldMk cId="3781502232" sldId="358"/>
            <ac:spMk id="110" creationId="{F10B70D5-2CDB-23A6-DDCD-98CEA9B4F7E1}"/>
          </ac:spMkLst>
        </pc:spChg>
        <pc:spChg chg="mod">
          <ac:chgData name="Dhanushree M Y" userId="543c32cd94388fe7" providerId="LiveId" clId="{530696F2-C35A-4482-BE6F-5E79894226A1}" dt="2024-01-05T10:07:51.844" v="1451"/>
          <ac:spMkLst>
            <pc:docMk/>
            <pc:sldMk cId="3781502232" sldId="358"/>
            <ac:spMk id="111" creationId="{4CEA0561-635D-5596-221E-0536156C8AAA}"/>
          </ac:spMkLst>
        </pc:spChg>
        <pc:spChg chg="mod">
          <ac:chgData name="Dhanushree M Y" userId="543c32cd94388fe7" providerId="LiveId" clId="{530696F2-C35A-4482-BE6F-5E79894226A1}" dt="2024-01-05T10:07:51.844" v="1451"/>
          <ac:spMkLst>
            <pc:docMk/>
            <pc:sldMk cId="3781502232" sldId="358"/>
            <ac:spMk id="112" creationId="{78BBAAC7-9FDE-47AA-3D5C-51A668CF7E35}"/>
          </ac:spMkLst>
        </pc:spChg>
        <pc:spChg chg="mod">
          <ac:chgData name="Dhanushree M Y" userId="543c32cd94388fe7" providerId="LiveId" clId="{530696F2-C35A-4482-BE6F-5E79894226A1}" dt="2024-01-05T10:07:51.844" v="1451"/>
          <ac:spMkLst>
            <pc:docMk/>
            <pc:sldMk cId="3781502232" sldId="358"/>
            <ac:spMk id="113" creationId="{588C9F5E-DB8E-EA1D-9DF1-A2088EE17088}"/>
          </ac:spMkLst>
        </pc:spChg>
        <pc:spChg chg="mod">
          <ac:chgData name="Dhanushree M Y" userId="543c32cd94388fe7" providerId="LiveId" clId="{530696F2-C35A-4482-BE6F-5E79894226A1}" dt="2024-01-05T10:07:51.844" v="1451"/>
          <ac:spMkLst>
            <pc:docMk/>
            <pc:sldMk cId="3781502232" sldId="358"/>
            <ac:spMk id="114" creationId="{07801411-0203-A660-9975-37FA51C91C98}"/>
          </ac:spMkLst>
        </pc:spChg>
        <pc:spChg chg="mod">
          <ac:chgData name="Dhanushree M Y" userId="543c32cd94388fe7" providerId="LiveId" clId="{530696F2-C35A-4482-BE6F-5E79894226A1}" dt="2024-01-05T10:07:51.844" v="1451"/>
          <ac:spMkLst>
            <pc:docMk/>
            <pc:sldMk cId="3781502232" sldId="358"/>
            <ac:spMk id="115" creationId="{DD3974F1-87D8-AE27-DDDC-30F1E306446C}"/>
          </ac:spMkLst>
        </pc:spChg>
        <pc:spChg chg="mod">
          <ac:chgData name="Dhanushree M Y" userId="543c32cd94388fe7" providerId="LiveId" clId="{530696F2-C35A-4482-BE6F-5E79894226A1}" dt="2024-01-05T10:07:51.844" v="1451"/>
          <ac:spMkLst>
            <pc:docMk/>
            <pc:sldMk cId="3781502232" sldId="358"/>
            <ac:spMk id="116" creationId="{B715172A-0CE4-0E47-E843-42CCA197ADB7}"/>
          </ac:spMkLst>
        </pc:spChg>
        <pc:spChg chg="mod">
          <ac:chgData name="Dhanushree M Y" userId="543c32cd94388fe7" providerId="LiveId" clId="{530696F2-C35A-4482-BE6F-5E79894226A1}" dt="2024-01-05T10:07:51.844" v="1451"/>
          <ac:spMkLst>
            <pc:docMk/>
            <pc:sldMk cId="3781502232" sldId="358"/>
            <ac:spMk id="117" creationId="{AFF6511C-BCA6-2675-2CAD-82E69F0DE42E}"/>
          </ac:spMkLst>
        </pc:spChg>
        <pc:spChg chg="mod">
          <ac:chgData name="Dhanushree M Y" userId="543c32cd94388fe7" providerId="LiveId" clId="{530696F2-C35A-4482-BE6F-5E79894226A1}" dt="2024-01-05T10:07:51.844" v="1451"/>
          <ac:spMkLst>
            <pc:docMk/>
            <pc:sldMk cId="3781502232" sldId="358"/>
            <ac:spMk id="118" creationId="{7E592F2B-015F-133D-06A3-355839A4707A}"/>
          </ac:spMkLst>
        </pc:spChg>
        <pc:spChg chg="mod">
          <ac:chgData name="Dhanushree M Y" userId="543c32cd94388fe7" providerId="LiveId" clId="{530696F2-C35A-4482-BE6F-5E79894226A1}" dt="2024-01-05T10:07:51.844" v="1451"/>
          <ac:spMkLst>
            <pc:docMk/>
            <pc:sldMk cId="3781502232" sldId="358"/>
            <ac:spMk id="119" creationId="{409E3088-06F7-4CEF-682B-475E8C8CF301}"/>
          </ac:spMkLst>
        </pc:spChg>
        <pc:spChg chg="mod">
          <ac:chgData name="Dhanushree M Y" userId="543c32cd94388fe7" providerId="LiveId" clId="{530696F2-C35A-4482-BE6F-5E79894226A1}" dt="2024-01-05T10:07:51.844" v="1451"/>
          <ac:spMkLst>
            <pc:docMk/>
            <pc:sldMk cId="3781502232" sldId="358"/>
            <ac:spMk id="120" creationId="{8D2EB1E9-5466-1275-A18C-2A6780976345}"/>
          </ac:spMkLst>
        </pc:spChg>
        <pc:spChg chg="mod">
          <ac:chgData name="Dhanushree M Y" userId="543c32cd94388fe7" providerId="LiveId" clId="{530696F2-C35A-4482-BE6F-5E79894226A1}" dt="2024-01-05T10:07:51.844" v="1451"/>
          <ac:spMkLst>
            <pc:docMk/>
            <pc:sldMk cId="3781502232" sldId="358"/>
            <ac:spMk id="121" creationId="{4E7156F9-E60B-A1B2-C5E8-C978418D8F28}"/>
          </ac:spMkLst>
        </pc:spChg>
        <pc:spChg chg="mod">
          <ac:chgData name="Dhanushree M Y" userId="543c32cd94388fe7" providerId="LiveId" clId="{530696F2-C35A-4482-BE6F-5E79894226A1}" dt="2024-01-05T10:07:51.844" v="1451"/>
          <ac:spMkLst>
            <pc:docMk/>
            <pc:sldMk cId="3781502232" sldId="358"/>
            <ac:spMk id="122" creationId="{F0DFE15F-03E0-C1FB-EB8C-2884F134692C}"/>
          </ac:spMkLst>
        </pc:spChg>
        <pc:spChg chg="mod">
          <ac:chgData name="Dhanushree M Y" userId="543c32cd94388fe7" providerId="LiveId" clId="{530696F2-C35A-4482-BE6F-5E79894226A1}" dt="2024-01-05T10:07:51.844" v="1451"/>
          <ac:spMkLst>
            <pc:docMk/>
            <pc:sldMk cId="3781502232" sldId="358"/>
            <ac:spMk id="123" creationId="{BDEB0BC3-3655-C90D-D054-23EDA7814D71}"/>
          </ac:spMkLst>
        </pc:spChg>
        <pc:spChg chg="mod">
          <ac:chgData name="Dhanushree M Y" userId="543c32cd94388fe7" providerId="LiveId" clId="{530696F2-C35A-4482-BE6F-5E79894226A1}" dt="2024-01-05T10:07:51.844" v="1451"/>
          <ac:spMkLst>
            <pc:docMk/>
            <pc:sldMk cId="3781502232" sldId="358"/>
            <ac:spMk id="124" creationId="{A76E54C3-1F90-4A4A-8B99-10B0BF51D0AB}"/>
          </ac:spMkLst>
        </pc:spChg>
        <pc:spChg chg="mod">
          <ac:chgData name="Dhanushree M Y" userId="543c32cd94388fe7" providerId="LiveId" clId="{530696F2-C35A-4482-BE6F-5E79894226A1}" dt="2024-01-05T10:07:51.844" v="1451"/>
          <ac:spMkLst>
            <pc:docMk/>
            <pc:sldMk cId="3781502232" sldId="358"/>
            <ac:spMk id="125" creationId="{A61EDB62-C209-8626-6E28-400D5D7170E5}"/>
          </ac:spMkLst>
        </pc:spChg>
        <pc:spChg chg="mod">
          <ac:chgData name="Dhanushree M Y" userId="543c32cd94388fe7" providerId="LiveId" clId="{530696F2-C35A-4482-BE6F-5E79894226A1}" dt="2024-01-05T10:07:51.844" v="1451"/>
          <ac:spMkLst>
            <pc:docMk/>
            <pc:sldMk cId="3781502232" sldId="358"/>
            <ac:spMk id="126" creationId="{0DE9B6C4-775C-64B2-69FE-AD87A8714A5F}"/>
          </ac:spMkLst>
        </pc:spChg>
        <pc:spChg chg="mod">
          <ac:chgData name="Dhanushree M Y" userId="543c32cd94388fe7" providerId="LiveId" clId="{530696F2-C35A-4482-BE6F-5E79894226A1}" dt="2024-01-05T10:07:51.844" v="1451"/>
          <ac:spMkLst>
            <pc:docMk/>
            <pc:sldMk cId="3781502232" sldId="358"/>
            <ac:spMk id="127" creationId="{2E403337-EA36-5D8F-E664-E133FC5E0EBE}"/>
          </ac:spMkLst>
        </pc:spChg>
        <pc:spChg chg="mod">
          <ac:chgData name="Dhanushree M Y" userId="543c32cd94388fe7" providerId="LiveId" clId="{530696F2-C35A-4482-BE6F-5E79894226A1}" dt="2024-01-05T10:07:51.844" v="1451"/>
          <ac:spMkLst>
            <pc:docMk/>
            <pc:sldMk cId="3781502232" sldId="358"/>
            <ac:spMk id="128" creationId="{F8FB7C26-076D-8148-3EE1-3B4268B2503E}"/>
          </ac:spMkLst>
        </pc:spChg>
        <pc:spChg chg="mod">
          <ac:chgData name="Dhanushree M Y" userId="543c32cd94388fe7" providerId="LiveId" clId="{530696F2-C35A-4482-BE6F-5E79894226A1}" dt="2024-01-05T10:07:51.844" v="1451"/>
          <ac:spMkLst>
            <pc:docMk/>
            <pc:sldMk cId="3781502232" sldId="358"/>
            <ac:spMk id="129" creationId="{EBA38862-C061-AC4F-4B48-F925007A8CD0}"/>
          </ac:spMkLst>
        </pc:spChg>
        <pc:spChg chg="mod">
          <ac:chgData name="Dhanushree M Y" userId="543c32cd94388fe7" providerId="LiveId" clId="{530696F2-C35A-4482-BE6F-5E79894226A1}" dt="2024-01-05T10:07:51.844" v="1451"/>
          <ac:spMkLst>
            <pc:docMk/>
            <pc:sldMk cId="3781502232" sldId="358"/>
            <ac:spMk id="130" creationId="{887654FD-0100-F26A-1FB2-2BA053E0A448}"/>
          </ac:spMkLst>
        </pc:spChg>
        <pc:spChg chg="mod">
          <ac:chgData name="Dhanushree M Y" userId="543c32cd94388fe7" providerId="LiveId" clId="{530696F2-C35A-4482-BE6F-5E79894226A1}" dt="2024-01-05T10:07:51.844" v="1451"/>
          <ac:spMkLst>
            <pc:docMk/>
            <pc:sldMk cId="3781502232" sldId="358"/>
            <ac:spMk id="131" creationId="{76A39052-F5A0-F7B1-1430-549178F98A2D}"/>
          </ac:spMkLst>
        </pc:spChg>
        <pc:spChg chg="mod">
          <ac:chgData name="Dhanushree M Y" userId="543c32cd94388fe7" providerId="LiveId" clId="{530696F2-C35A-4482-BE6F-5E79894226A1}" dt="2024-01-05T10:07:51.844" v="1451"/>
          <ac:spMkLst>
            <pc:docMk/>
            <pc:sldMk cId="3781502232" sldId="358"/>
            <ac:spMk id="132" creationId="{C7AB7FDC-9DB1-E674-303F-0524500895B5}"/>
          </ac:spMkLst>
        </pc:spChg>
        <pc:spChg chg="mod">
          <ac:chgData name="Dhanushree M Y" userId="543c32cd94388fe7" providerId="LiveId" clId="{530696F2-C35A-4482-BE6F-5E79894226A1}" dt="2024-01-05T10:07:51.844" v="1451"/>
          <ac:spMkLst>
            <pc:docMk/>
            <pc:sldMk cId="3781502232" sldId="358"/>
            <ac:spMk id="133" creationId="{C941429F-6590-0ED0-D711-13C40B246B7A}"/>
          </ac:spMkLst>
        </pc:spChg>
        <pc:spChg chg="mod">
          <ac:chgData name="Dhanushree M Y" userId="543c32cd94388fe7" providerId="LiveId" clId="{530696F2-C35A-4482-BE6F-5E79894226A1}" dt="2024-01-05T10:07:51.844" v="1451"/>
          <ac:spMkLst>
            <pc:docMk/>
            <pc:sldMk cId="3781502232" sldId="358"/>
            <ac:spMk id="134" creationId="{A2B67E6E-4258-C75E-DFFB-59136556EAF5}"/>
          </ac:spMkLst>
        </pc:spChg>
        <pc:spChg chg="mod">
          <ac:chgData name="Dhanushree M Y" userId="543c32cd94388fe7" providerId="LiveId" clId="{530696F2-C35A-4482-BE6F-5E79894226A1}" dt="2024-01-05T10:07:51.844" v="1451"/>
          <ac:spMkLst>
            <pc:docMk/>
            <pc:sldMk cId="3781502232" sldId="358"/>
            <ac:spMk id="135" creationId="{E94BFF3E-8541-08C2-40A4-C684DAD47923}"/>
          </ac:spMkLst>
        </pc:spChg>
        <pc:spChg chg="mod">
          <ac:chgData name="Dhanushree M Y" userId="543c32cd94388fe7" providerId="LiveId" clId="{530696F2-C35A-4482-BE6F-5E79894226A1}" dt="2024-01-05T10:07:51.844" v="1451"/>
          <ac:spMkLst>
            <pc:docMk/>
            <pc:sldMk cId="3781502232" sldId="358"/>
            <ac:spMk id="136" creationId="{5B026A74-832E-A66D-3FB7-EC44CE6DB3B5}"/>
          </ac:spMkLst>
        </pc:spChg>
        <pc:spChg chg="mod">
          <ac:chgData name="Dhanushree M Y" userId="543c32cd94388fe7" providerId="LiveId" clId="{530696F2-C35A-4482-BE6F-5E79894226A1}" dt="2024-01-05T10:07:51.844" v="1451"/>
          <ac:spMkLst>
            <pc:docMk/>
            <pc:sldMk cId="3781502232" sldId="358"/>
            <ac:spMk id="137" creationId="{19A0A1C5-93F0-58CE-CC63-8A87C2BEFC91}"/>
          </ac:spMkLst>
        </pc:spChg>
        <pc:spChg chg="mod">
          <ac:chgData name="Dhanushree M Y" userId="543c32cd94388fe7" providerId="LiveId" clId="{530696F2-C35A-4482-BE6F-5E79894226A1}" dt="2024-01-05T10:07:51.844" v="1451"/>
          <ac:spMkLst>
            <pc:docMk/>
            <pc:sldMk cId="3781502232" sldId="358"/>
            <ac:spMk id="138" creationId="{7531C5E9-8C2E-CF55-DF32-AF8BF400C85E}"/>
          </ac:spMkLst>
        </pc:spChg>
        <pc:spChg chg="mod">
          <ac:chgData name="Dhanushree M Y" userId="543c32cd94388fe7" providerId="LiveId" clId="{530696F2-C35A-4482-BE6F-5E79894226A1}" dt="2024-01-05T10:07:51.844" v="1451"/>
          <ac:spMkLst>
            <pc:docMk/>
            <pc:sldMk cId="3781502232" sldId="358"/>
            <ac:spMk id="139" creationId="{3BAE654D-7538-7465-892A-73F9C0E07846}"/>
          </ac:spMkLst>
        </pc:spChg>
        <pc:spChg chg="mod">
          <ac:chgData name="Dhanushree M Y" userId="543c32cd94388fe7" providerId="LiveId" clId="{530696F2-C35A-4482-BE6F-5E79894226A1}" dt="2024-01-05T10:07:51.844" v="1451"/>
          <ac:spMkLst>
            <pc:docMk/>
            <pc:sldMk cId="3781502232" sldId="358"/>
            <ac:spMk id="140" creationId="{9457DE44-65AC-CD21-51E7-D9559C741149}"/>
          </ac:spMkLst>
        </pc:spChg>
        <pc:spChg chg="mod">
          <ac:chgData name="Dhanushree M Y" userId="543c32cd94388fe7" providerId="LiveId" clId="{530696F2-C35A-4482-BE6F-5E79894226A1}" dt="2024-01-05T10:07:51.844" v="1451"/>
          <ac:spMkLst>
            <pc:docMk/>
            <pc:sldMk cId="3781502232" sldId="358"/>
            <ac:spMk id="141" creationId="{4E1AE9F8-E7E2-41C1-41A1-51BCB6D6DF51}"/>
          </ac:spMkLst>
        </pc:spChg>
        <pc:spChg chg="mod">
          <ac:chgData name="Dhanushree M Y" userId="543c32cd94388fe7" providerId="LiveId" clId="{530696F2-C35A-4482-BE6F-5E79894226A1}" dt="2024-01-05T10:07:51.844" v="1451"/>
          <ac:spMkLst>
            <pc:docMk/>
            <pc:sldMk cId="3781502232" sldId="358"/>
            <ac:spMk id="142" creationId="{5A2A368A-5977-6246-AE16-D57C661E3508}"/>
          </ac:spMkLst>
        </pc:spChg>
        <pc:spChg chg="mod">
          <ac:chgData name="Dhanushree M Y" userId="543c32cd94388fe7" providerId="LiveId" clId="{530696F2-C35A-4482-BE6F-5E79894226A1}" dt="2024-01-05T10:07:51.844" v="1451"/>
          <ac:spMkLst>
            <pc:docMk/>
            <pc:sldMk cId="3781502232" sldId="358"/>
            <ac:spMk id="143" creationId="{480B9A02-DDA3-2B7B-A1FD-3CED24A00397}"/>
          </ac:spMkLst>
        </pc:spChg>
        <pc:spChg chg="mod">
          <ac:chgData name="Dhanushree M Y" userId="543c32cd94388fe7" providerId="LiveId" clId="{530696F2-C35A-4482-BE6F-5E79894226A1}" dt="2024-01-05T10:07:51.844" v="1451"/>
          <ac:spMkLst>
            <pc:docMk/>
            <pc:sldMk cId="3781502232" sldId="358"/>
            <ac:spMk id="144" creationId="{4CBD7349-EBC9-E31D-A484-6EB1BB561097}"/>
          </ac:spMkLst>
        </pc:spChg>
        <pc:spChg chg="mod">
          <ac:chgData name="Dhanushree M Y" userId="543c32cd94388fe7" providerId="LiveId" clId="{530696F2-C35A-4482-BE6F-5E79894226A1}" dt="2024-01-05T10:07:51.844" v="1451"/>
          <ac:spMkLst>
            <pc:docMk/>
            <pc:sldMk cId="3781502232" sldId="358"/>
            <ac:spMk id="145" creationId="{8A922B3E-09EF-2D9E-E1ED-33FDD692CA80}"/>
          </ac:spMkLst>
        </pc:spChg>
        <pc:spChg chg="mod">
          <ac:chgData name="Dhanushree M Y" userId="543c32cd94388fe7" providerId="LiveId" clId="{530696F2-C35A-4482-BE6F-5E79894226A1}" dt="2024-01-05T10:07:51.844" v="1451"/>
          <ac:spMkLst>
            <pc:docMk/>
            <pc:sldMk cId="3781502232" sldId="358"/>
            <ac:spMk id="146" creationId="{CF58B60E-C9C6-9CEC-FB88-48D255F1F566}"/>
          </ac:spMkLst>
        </pc:spChg>
        <pc:spChg chg="mod">
          <ac:chgData name="Dhanushree M Y" userId="543c32cd94388fe7" providerId="LiveId" clId="{530696F2-C35A-4482-BE6F-5E79894226A1}" dt="2024-01-05T10:07:51.844" v="1451"/>
          <ac:spMkLst>
            <pc:docMk/>
            <pc:sldMk cId="3781502232" sldId="358"/>
            <ac:spMk id="147" creationId="{C77BC820-81A3-185D-F8CD-FB4ED7E37769}"/>
          </ac:spMkLst>
        </pc:spChg>
        <pc:spChg chg="mod">
          <ac:chgData name="Dhanushree M Y" userId="543c32cd94388fe7" providerId="LiveId" clId="{530696F2-C35A-4482-BE6F-5E79894226A1}" dt="2024-01-05T10:07:51.844" v="1451"/>
          <ac:spMkLst>
            <pc:docMk/>
            <pc:sldMk cId="3781502232" sldId="358"/>
            <ac:spMk id="148" creationId="{F3B20BDC-925C-1FB5-1C93-9C2441F82E69}"/>
          </ac:spMkLst>
        </pc:spChg>
        <pc:spChg chg="mod">
          <ac:chgData name="Dhanushree M Y" userId="543c32cd94388fe7" providerId="LiveId" clId="{530696F2-C35A-4482-BE6F-5E79894226A1}" dt="2024-01-05T10:07:51.844" v="1451"/>
          <ac:spMkLst>
            <pc:docMk/>
            <pc:sldMk cId="3781502232" sldId="358"/>
            <ac:spMk id="149" creationId="{454BCF06-0C3C-BF1A-0C52-105B23109CE3}"/>
          </ac:spMkLst>
        </pc:spChg>
        <pc:spChg chg="mod">
          <ac:chgData name="Dhanushree M Y" userId="543c32cd94388fe7" providerId="LiveId" clId="{530696F2-C35A-4482-BE6F-5E79894226A1}" dt="2024-01-05T10:07:51.844" v="1451"/>
          <ac:spMkLst>
            <pc:docMk/>
            <pc:sldMk cId="3781502232" sldId="358"/>
            <ac:spMk id="150" creationId="{36DEC90F-4720-A5B3-604E-CDCA688B6820}"/>
          </ac:spMkLst>
        </pc:spChg>
        <pc:spChg chg="mod">
          <ac:chgData name="Dhanushree M Y" userId="543c32cd94388fe7" providerId="LiveId" clId="{530696F2-C35A-4482-BE6F-5E79894226A1}" dt="2024-01-05T10:07:51.844" v="1451"/>
          <ac:spMkLst>
            <pc:docMk/>
            <pc:sldMk cId="3781502232" sldId="358"/>
            <ac:spMk id="151" creationId="{60A76303-59A3-D6F5-2846-4F8E84B08A7D}"/>
          </ac:spMkLst>
        </pc:spChg>
        <pc:spChg chg="mod">
          <ac:chgData name="Dhanushree M Y" userId="543c32cd94388fe7" providerId="LiveId" clId="{530696F2-C35A-4482-BE6F-5E79894226A1}" dt="2024-01-05T10:07:51.844" v="1451"/>
          <ac:spMkLst>
            <pc:docMk/>
            <pc:sldMk cId="3781502232" sldId="358"/>
            <ac:spMk id="152" creationId="{ADD2BF08-F17D-10CC-6429-7D6EA9C49974}"/>
          </ac:spMkLst>
        </pc:spChg>
        <pc:spChg chg="mod">
          <ac:chgData name="Dhanushree M Y" userId="543c32cd94388fe7" providerId="LiveId" clId="{530696F2-C35A-4482-BE6F-5E79894226A1}" dt="2024-01-05T10:07:51.844" v="1451"/>
          <ac:spMkLst>
            <pc:docMk/>
            <pc:sldMk cId="3781502232" sldId="358"/>
            <ac:spMk id="153" creationId="{605EFA1F-FCEE-5469-443B-C95133E17D7D}"/>
          </ac:spMkLst>
        </pc:spChg>
        <pc:spChg chg="mod">
          <ac:chgData name="Dhanushree M Y" userId="543c32cd94388fe7" providerId="LiveId" clId="{530696F2-C35A-4482-BE6F-5E79894226A1}" dt="2024-01-05T10:07:51.844" v="1451"/>
          <ac:spMkLst>
            <pc:docMk/>
            <pc:sldMk cId="3781502232" sldId="358"/>
            <ac:spMk id="154" creationId="{0A292EB7-E8F4-3526-37C6-8B18DCC9E041}"/>
          </ac:spMkLst>
        </pc:spChg>
        <pc:spChg chg="mod">
          <ac:chgData name="Dhanushree M Y" userId="543c32cd94388fe7" providerId="LiveId" clId="{530696F2-C35A-4482-BE6F-5E79894226A1}" dt="2024-01-05T10:07:51.844" v="1451"/>
          <ac:spMkLst>
            <pc:docMk/>
            <pc:sldMk cId="3781502232" sldId="358"/>
            <ac:spMk id="155" creationId="{710CA0F9-760B-50FA-52A5-EE405D0B9106}"/>
          </ac:spMkLst>
        </pc:spChg>
        <pc:spChg chg="mod">
          <ac:chgData name="Dhanushree M Y" userId="543c32cd94388fe7" providerId="LiveId" clId="{530696F2-C35A-4482-BE6F-5E79894226A1}" dt="2024-01-05T10:07:51.844" v="1451"/>
          <ac:spMkLst>
            <pc:docMk/>
            <pc:sldMk cId="3781502232" sldId="358"/>
            <ac:spMk id="156" creationId="{F4F47E40-D6E3-887C-2EB6-25DD738151F1}"/>
          </ac:spMkLst>
        </pc:spChg>
        <pc:spChg chg="mod">
          <ac:chgData name="Dhanushree M Y" userId="543c32cd94388fe7" providerId="LiveId" clId="{530696F2-C35A-4482-BE6F-5E79894226A1}" dt="2024-01-05T10:07:51.844" v="1451"/>
          <ac:spMkLst>
            <pc:docMk/>
            <pc:sldMk cId="3781502232" sldId="358"/>
            <ac:spMk id="157" creationId="{3DDB6215-911B-C881-D417-EBE1CCB7370B}"/>
          </ac:spMkLst>
        </pc:spChg>
        <pc:spChg chg="mod">
          <ac:chgData name="Dhanushree M Y" userId="543c32cd94388fe7" providerId="LiveId" clId="{530696F2-C35A-4482-BE6F-5E79894226A1}" dt="2024-01-05T10:07:51.844" v="1451"/>
          <ac:spMkLst>
            <pc:docMk/>
            <pc:sldMk cId="3781502232" sldId="358"/>
            <ac:spMk id="158" creationId="{EC4024C0-6870-D77C-59A0-4218615C214D}"/>
          </ac:spMkLst>
        </pc:spChg>
        <pc:spChg chg="mod">
          <ac:chgData name="Dhanushree M Y" userId="543c32cd94388fe7" providerId="LiveId" clId="{530696F2-C35A-4482-BE6F-5E79894226A1}" dt="2024-01-05T10:07:51.844" v="1451"/>
          <ac:spMkLst>
            <pc:docMk/>
            <pc:sldMk cId="3781502232" sldId="358"/>
            <ac:spMk id="159" creationId="{04CC51E7-9B47-2C21-8562-9B4C87FBF69C}"/>
          </ac:spMkLst>
        </pc:spChg>
        <pc:spChg chg="mod">
          <ac:chgData name="Dhanushree M Y" userId="543c32cd94388fe7" providerId="LiveId" clId="{530696F2-C35A-4482-BE6F-5E79894226A1}" dt="2024-01-05T10:07:51.844" v="1451"/>
          <ac:spMkLst>
            <pc:docMk/>
            <pc:sldMk cId="3781502232" sldId="358"/>
            <ac:spMk id="160" creationId="{B19F9E8F-DBB6-BA0F-7E5D-32B21FC402EA}"/>
          </ac:spMkLst>
        </pc:spChg>
        <pc:spChg chg="mod">
          <ac:chgData name="Dhanushree M Y" userId="543c32cd94388fe7" providerId="LiveId" clId="{530696F2-C35A-4482-BE6F-5E79894226A1}" dt="2024-01-05T10:07:51.844" v="1451"/>
          <ac:spMkLst>
            <pc:docMk/>
            <pc:sldMk cId="3781502232" sldId="358"/>
            <ac:spMk id="161" creationId="{988F4A0F-5E0C-379F-22CE-70A838406BD0}"/>
          </ac:spMkLst>
        </pc:spChg>
        <pc:spChg chg="mod">
          <ac:chgData name="Dhanushree M Y" userId="543c32cd94388fe7" providerId="LiveId" clId="{530696F2-C35A-4482-BE6F-5E79894226A1}" dt="2024-01-05T10:07:51.844" v="1451"/>
          <ac:spMkLst>
            <pc:docMk/>
            <pc:sldMk cId="3781502232" sldId="358"/>
            <ac:spMk id="162" creationId="{AD30AACB-1E98-31D5-7252-0552A4868A31}"/>
          </ac:spMkLst>
        </pc:spChg>
        <pc:spChg chg="mod">
          <ac:chgData name="Dhanushree M Y" userId="543c32cd94388fe7" providerId="LiveId" clId="{530696F2-C35A-4482-BE6F-5E79894226A1}" dt="2024-01-05T10:07:51.844" v="1451"/>
          <ac:spMkLst>
            <pc:docMk/>
            <pc:sldMk cId="3781502232" sldId="358"/>
            <ac:spMk id="163" creationId="{9FC4E96F-A0CF-3583-4950-EEE4B253E895}"/>
          </ac:spMkLst>
        </pc:spChg>
        <pc:spChg chg="mod">
          <ac:chgData name="Dhanushree M Y" userId="543c32cd94388fe7" providerId="LiveId" clId="{530696F2-C35A-4482-BE6F-5E79894226A1}" dt="2024-01-05T10:07:51.844" v="1451"/>
          <ac:spMkLst>
            <pc:docMk/>
            <pc:sldMk cId="3781502232" sldId="358"/>
            <ac:spMk id="164" creationId="{B964D9D9-827C-3316-3329-79EE57DF1C3C}"/>
          </ac:spMkLst>
        </pc:spChg>
        <pc:spChg chg="mod">
          <ac:chgData name="Dhanushree M Y" userId="543c32cd94388fe7" providerId="LiveId" clId="{530696F2-C35A-4482-BE6F-5E79894226A1}" dt="2024-01-05T10:07:51.844" v="1451"/>
          <ac:spMkLst>
            <pc:docMk/>
            <pc:sldMk cId="3781502232" sldId="358"/>
            <ac:spMk id="165" creationId="{5F24F3C1-1021-7400-51A3-9388678679A9}"/>
          </ac:spMkLst>
        </pc:spChg>
        <pc:spChg chg="mod">
          <ac:chgData name="Dhanushree M Y" userId="543c32cd94388fe7" providerId="LiveId" clId="{530696F2-C35A-4482-BE6F-5E79894226A1}" dt="2024-01-05T10:07:51.844" v="1451"/>
          <ac:spMkLst>
            <pc:docMk/>
            <pc:sldMk cId="3781502232" sldId="358"/>
            <ac:spMk id="166" creationId="{00BE8F94-7528-6D32-1E92-D110305DDEF5}"/>
          </ac:spMkLst>
        </pc:spChg>
        <pc:spChg chg="mod">
          <ac:chgData name="Dhanushree M Y" userId="543c32cd94388fe7" providerId="LiveId" clId="{530696F2-C35A-4482-BE6F-5E79894226A1}" dt="2024-01-05T10:07:51.844" v="1451"/>
          <ac:spMkLst>
            <pc:docMk/>
            <pc:sldMk cId="3781502232" sldId="358"/>
            <ac:spMk id="167" creationId="{9F844A59-BD43-8D8C-AB7C-AC7F1B195F42}"/>
          </ac:spMkLst>
        </pc:spChg>
        <pc:spChg chg="mod">
          <ac:chgData name="Dhanushree M Y" userId="543c32cd94388fe7" providerId="LiveId" clId="{530696F2-C35A-4482-BE6F-5E79894226A1}" dt="2024-01-05T10:07:51.844" v="1451"/>
          <ac:spMkLst>
            <pc:docMk/>
            <pc:sldMk cId="3781502232" sldId="358"/>
            <ac:spMk id="168" creationId="{6CAB806F-6A76-0F2E-12CA-E921110C020B}"/>
          </ac:spMkLst>
        </pc:spChg>
        <pc:spChg chg="mod">
          <ac:chgData name="Dhanushree M Y" userId="543c32cd94388fe7" providerId="LiveId" clId="{530696F2-C35A-4482-BE6F-5E79894226A1}" dt="2024-01-05T10:07:51.844" v="1451"/>
          <ac:spMkLst>
            <pc:docMk/>
            <pc:sldMk cId="3781502232" sldId="358"/>
            <ac:spMk id="169" creationId="{BA802826-A335-EEE2-342D-EE44A06C586D}"/>
          </ac:spMkLst>
        </pc:spChg>
        <pc:spChg chg="mod">
          <ac:chgData name="Dhanushree M Y" userId="543c32cd94388fe7" providerId="LiveId" clId="{530696F2-C35A-4482-BE6F-5E79894226A1}" dt="2024-01-05T10:07:51.844" v="1451"/>
          <ac:spMkLst>
            <pc:docMk/>
            <pc:sldMk cId="3781502232" sldId="358"/>
            <ac:spMk id="170" creationId="{3CF2A31C-CAA3-2997-CC21-7EC10278244A}"/>
          </ac:spMkLst>
        </pc:spChg>
        <pc:spChg chg="mod">
          <ac:chgData name="Dhanushree M Y" userId="543c32cd94388fe7" providerId="LiveId" clId="{530696F2-C35A-4482-BE6F-5E79894226A1}" dt="2024-01-05T10:07:51.844" v="1451"/>
          <ac:spMkLst>
            <pc:docMk/>
            <pc:sldMk cId="3781502232" sldId="358"/>
            <ac:spMk id="171" creationId="{F80A1A9F-12E5-B431-96FB-C3F7DD6E63D8}"/>
          </ac:spMkLst>
        </pc:spChg>
        <pc:spChg chg="mod">
          <ac:chgData name="Dhanushree M Y" userId="543c32cd94388fe7" providerId="LiveId" clId="{530696F2-C35A-4482-BE6F-5E79894226A1}" dt="2024-01-05T10:07:51.844" v="1451"/>
          <ac:spMkLst>
            <pc:docMk/>
            <pc:sldMk cId="3781502232" sldId="358"/>
            <ac:spMk id="172" creationId="{0FFE3FF2-E4B6-0656-45FB-4A8C32E7D439}"/>
          </ac:spMkLst>
        </pc:spChg>
        <pc:spChg chg="mod">
          <ac:chgData name="Dhanushree M Y" userId="543c32cd94388fe7" providerId="LiveId" clId="{530696F2-C35A-4482-BE6F-5E79894226A1}" dt="2024-01-05T10:07:51.844" v="1451"/>
          <ac:spMkLst>
            <pc:docMk/>
            <pc:sldMk cId="3781502232" sldId="358"/>
            <ac:spMk id="173" creationId="{92A6E93B-C9E0-C895-125A-8EF2C13C5E31}"/>
          </ac:spMkLst>
        </pc:spChg>
        <pc:spChg chg="mod">
          <ac:chgData name="Dhanushree M Y" userId="543c32cd94388fe7" providerId="LiveId" clId="{530696F2-C35A-4482-BE6F-5E79894226A1}" dt="2024-01-05T10:07:51.844" v="1451"/>
          <ac:spMkLst>
            <pc:docMk/>
            <pc:sldMk cId="3781502232" sldId="358"/>
            <ac:spMk id="174" creationId="{6E7993B1-5260-729E-4BBC-6183FB7A529C}"/>
          </ac:spMkLst>
        </pc:spChg>
        <pc:spChg chg="mod">
          <ac:chgData name="Dhanushree M Y" userId="543c32cd94388fe7" providerId="LiveId" clId="{530696F2-C35A-4482-BE6F-5E79894226A1}" dt="2024-01-05T10:07:51.844" v="1451"/>
          <ac:spMkLst>
            <pc:docMk/>
            <pc:sldMk cId="3781502232" sldId="358"/>
            <ac:spMk id="175" creationId="{60C5155F-BA99-C545-A784-EB6B21364BDE}"/>
          </ac:spMkLst>
        </pc:spChg>
        <pc:spChg chg="mod">
          <ac:chgData name="Dhanushree M Y" userId="543c32cd94388fe7" providerId="LiveId" clId="{530696F2-C35A-4482-BE6F-5E79894226A1}" dt="2024-01-05T10:07:51.844" v="1451"/>
          <ac:spMkLst>
            <pc:docMk/>
            <pc:sldMk cId="3781502232" sldId="358"/>
            <ac:spMk id="176" creationId="{65355D45-E8FC-8DF9-883B-6DDE255C9558}"/>
          </ac:spMkLst>
        </pc:spChg>
        <pc:spChg chg="mod">
          <ac:chgData name="Dhanushree M Y" userId="543c32cd94388fe7" providerId="LiveId" clId="{530696F2-C35A-4482-BE6F-5E79894226A1}" dt="2024-01-05T10:07:51.844" v="1451"/>
          <ac:spMkLst>
            <pc:docMk/>
            <pc:sldMk cId="3781502232" sldId="358"/>
            <ac:spMk id="177" creationId="{FA3F12CF-ABBF-BF7F-21EE-64BD81B9C8DB}"/>
          </ac:spMkLst>
        </pc:spChg>
        <pc:spChg chg="mod">
          <ac:chgData name="Dhanushree M Y" userId="543c32cd94388fe7" providerId="LiveId" clId="{530696F2-C35A-4482-BE6F-5E79894226A1}" dt="2024-01-05T10:07:51.844" v="1451"/>
          <ac:spMkLst>
            <pc:docMk/>
            <pc:sldMk cId="3781502232" sldId="358"/>
            <ac:spMk id="178" creationId="{1DA82537-9F4C-E1F7-DA0F-92DA21893487}"/>
          </ac:spMkLst>
        </pc:spChg>
        <pc:spChg chg="mod">
          <ac:chgData name="Dhanushree M Y" userId="543c32cd94388fe7" providerId="LiveId" clId="{530696F2-C35A-4482-BE6F-5E79894226A1}" dt="2024-01-05T10:07:51.844" v="1451"/>
          <ac:spMkLst>
            <pc:docMk/>
            <pc:sldMk cId="3781502232" sldId="358"/>
            <ac:spMk id="179" creationId="{8C8EE100-9F93-072C-ED20-168FFA9C5330}"/>
          </ac:spMkLst>
        </pc:spChg>
        <pc:spChg chg="mod">
          <ac:chgData name="Dhanushree M Y" userId="543c32cd94388fe7" providerId="LiveId" clId="{530696F2-C35A-4482-BE6F-5E79894226A1}" dt="2024-01-05T10:07:51.844" v="1451"/>
          <ac:spMkLst>
            <pc:docMk/>
            <pc:sldMk cId="3781502232" sldId="358"/>
            <ac:spMk id="180" creationId="{3CC8F1F3-362B-47AE-FE8B-DAE9DFA2D11A}"/>
          </ac:spMkLst>
        </pc:spChg>
        <pc:spChg chg="mod">
          <ac:chgData name="Dhanushree M Y" userId="543c32cd94388fe7" providerId="LiveId" clId="{530696F2-C35A-4482-BE6F-5E79894226A1}" dt="2024-01-05T10:07:51.844" v="1451"/>
          <ac:spMkLst>
            <pc:docMk/>
            <pc:sldMk cId="3781502232" sldId="358"/>
            <ac:spMk id="181" creationId="{93F6A7B9-CC89-0A99-9E74-C630A49D4405}"/>
          </ac:spMkLst>
        </pc:spChg>
        <pc:spChg chg="mod">
          <ac:chgData name="Dhanushree M Y" userId="543c32cd94388fe7" providerId="LiveId" clId="{530696F2-C35A-4482-BE6F-5E79894226A1}" dt="2024-01-05T10:07:51.844" v="1451"/>
          <ac:spMkLst>
            <pc:docMk/>
            <pc:sldMk cId="3781502232" sldId="358"/>
            <ac:spMk id="182" creationId="{1EDB380C-5D46-0282-5595-B3033F9EE28A}"/>
          </ac:spMkLst>
        </pc:spChg>
        <pc:spChg chg="mod">
          <ac:chgData name="Dhanushree M Y" userId="543c32cd94388fe7" providerId="LiveId" clId="{530696F2-C35A-4482-BE6F-5E79894226A1}" dt="2024-01-05T10:07:51.844" v="1451"/>
          <ac:spMkLst>
            <pc:docMk/>
            <pc:sldMk cId="3781502232" sldId="358"/>
            <ac:spMk id="183" creationId="{5A668BBA-1361-81C0-0D49-1D512FCDACDB}"/>
          </ac:spMkLst>
        </pc:spChg>
        <pc:spChg chg="mod">
          <ac:chgData name="Dhanushree M Y" userId="543c32cd94388fe7" providerId="LiveId" clId="{530696F2-C35A-4482-BE6F-5E79894226A1}" dt="2024-01-05T10:07:51.844" v="1451"/>
          <ac:spMkLst>
            <pc:docMk/>
            <pc:sldMk cId="3781502232" sldId="358"/>
            <ac:spMk id="184" creationId="{D6C69095-59B5-67A1-8213-A7F320FDAAC5}"/>
          </ac:spMkLst>
        </pc:spChg>
        <pc:spChg chg="mod">
          <ac:chgData name="Dhanushree M Y" userId="543c32cd94388fe7" providerId="LiveId" clId="{530696F2-C35A-4482-BE6F-5E79894226A1}" dt="2024-01-05T10:07:51.844" v="1451"/>
          <ac:spMkLst>
            <pc:docMk/>
            <pc:sldMk cId="3781502232" sldId="358"/>
            <ac:spMk id="185" creationId="{2C184F15-6FA6-3B75-DBFD-C85E2ACE56E6}"/>
          </ac:spMkLst>
        </pc:spChg>
        <pc:spChg chg="mod">
          <ac:chgData name="Dhanushree M Y" userId="543c32cd94388fe7" providerId="LiveId" clId="{530696F2-C35A-4482-BE6F-5E79894226A1}" dt="2024-01-05T10:07:51.844" v="1451"/>
          <ac:spMkLst>
            <pc:docMk/>
            <pc:sldMk cId="3781502232" sldId="358"/>
            <ac:spMk id="186" creationId="{BABAD970-33A3-C83D-C9E7-EDC094F0709E}"/>
          </ac:spMkLst>
        </pc:spChg>
        <pc:spChg chg="mod">
          <ac:chgData name="Dhanushree M Y" userId="543c32cd94388fe7" providerId="LiveId" clId="{530696F2-C35A-4482-BE6F-5E79894226A1}" dt="2024-01-05T10:07:51.844" v="1451"/>
          <ac:spMkLst>
            <pc:docMk/>
            <pc:sldMk cId="3781502232" sldId="358"/>
            <ac:spMk id="187" creationId="{975B0356-4994-9074-47C6-A2F0FDC3CCE4}"/>
          </ac:spMkLst>
        </pc:spChg>
        <pc:spChg chg="mod">
          <ac:chgData name="Dhanushree M Y" userId="543c32cd94388fe7" providerId="LiveId" clId="{530696F2-C35A-4482-BE6F-5E79894226A1}" dt="2024-01-05T10:07:51.844" v="1451"/>
          <ac:spMkLst>
            <pc:docMk/>
            <pc:sldMk cId="3781502232" sldId="358"/>
            <ac:spMk id="188" creationId="{10F6579F-0686-2609-E446-DB7DE774E88E}"/>
          </ac:spMkLst>
        </pc:spChg>
        <pc:spChg chg="mod">
          <ac:chgData name="Dhanushree M Y" userId="543c32cd94388fe7" providerId="LiveId" clId="{530696F2-C35A-4482-BE6F-5E79894226A1}" dt="2024-01-05T10:07:51.844" v="1451"/>
          <ac:spMkLst>
            <pc:docMk/>
            <pc:sldMk cId="3781502232" sldId="358"/>
            <ac:spMk id="189" creationId="{571547E9-4E1F-AE66-7FEB-2B386FA467EF}"/>
          </ac:spMkLst>
        </pc:spChg>
        <pc:spChg chg="mod">
          <ac:chgData name="Dhanushree M Y" userId="543c32cd94388fe7" providerId="LiveId" clId="{530696F2-C35A-4482-BE6F-5E79894226A1}" dt="2024-01-05T10:07:51.844" v="1451"/>
          <ac:spMkLst>
            <pc:docMk/>
            <pc:sldMk cId="3781502232" sldId="358"/>
            <ac:spMk id="190" creationId="{287230B6-A73E-D8BD-406E-7219330F8AD7}"/>
          </ac:spMkLst>
        </pc:spChg>
        <pc:spChg chg="mod">
          <ac:chgData name="Dhanushree M Y" userId="543c32cd94388fe7" providerId="LiveId" clId="{530696F2-C35A-4482-BE6F-5E79894226A1}" dt="2024-01-05T10:07:51.844" v="1451"/>
          <ac:spMkLst>
            <pc:docMk/>
            <pc:sldMk cId="3781502232" sldId="358"/>
            <ac:spMk id="191" creationId="{0535FD51-96FC-2AF1-5C39-8D78C34630AA}"/>
          </ac:spMkLst>
        </pc:spChg>
        <pc:spChg chg="mod">
          <ac:chgData name="Dhanushree M Y" userId="543c32cd94388fe7" providerId="LiveId" clId="{530696F2-C35A-4482-BE6F-5E79894226A1}" dt="2024-01-05T10:07:51.844" v="1451"/>
          <ac:spMkLst>
            <pc:docMk/>
            <pc:sldMk cId="3781502232" sldId="358"/>
            <ac:spMk id="192" creationId="{7FD18F07-5AA2-84B3-1512-C0B87284BADE}"/>
          </ac:spMkLst>
        </pc:spChg>
        <pc:spChg chg="mod">
          <ac:chgData name="Dhanushree M Y" userId="543c32cd94388fe7" providerId="LiveId" clId="{530696F2-C35A-4482-BE6F-5E79894226A1}" dt="2024-01-05T10:07:51.844" v="1451"/>
          <ac:spMkLst>
            <pc:docMk/>
            <pc:sldMk cId="3781502232" sldId="358"/>
            <ac:spMk id="193" creationId="{5E93F868-702B-5EBB-318F-0D99378621D1}"/>
          </ac:spMkLst>
        </pc:spChg>
        <pc:spChg chg="mod">
          <ac:chgData name="Dhanushree M Y" userId="543c32cd94388fe7" providerId="LiveId" clId="{530696F2-C35A-4482-BE6F-5E79894226A1}" dt="2024-01-05T10:07:51.844" v="1451"/>
          <ac:spMkLst>
            <pc:docMk/>
            <pc:sldMk cId="3781502232" sldId="358"/>
            <ac:spMk id="194" creationId="{240622E5-D5EE-B5C0-4D1B-7B85504C71F1}"/>
          </ac:spMkLst>
        </pc:spChg>
        <pc:spChg chg="mod">
          <ac:chgData name="Dhanushree M Y" userId="543c32cd94388fe7" providerId="LiveId" clId="{530696F2-C35A-4482-BE6F-5E79894226A1}" dt="2024-01-05T10:07:51.844" v="1451"/>
          <ac:spMkLst>
            <pc:docMk/>
            <pc:sldMk cId="3781502232" sldId="358"/>
            <ac:spMk id="195" creationId="{CE26DA7A-4050-514B-312A-4E4E72924E0C}"/>
          </ac:spMkLst>
        </pc:spChg>
        <pc:spChg chg="mod">
          <ac:chgData name="Dhanushree M Y" userId="543c32cd94388fe7" providerId="LiveId" clId="{530696F2-C35A-4482-BE6F-5E79894226A1}" dt="2024-01-05T10:07:51.844" v="1451"/>
          <ac:spMkLst>
            <pc:docMk/>
            <pc:sldMk cId="3781502232" sldId="358"/>
            <ac:spMk id="196" creationId="{98BE2A40-091A-E4E1-8363-1356C47690A6}"/>
          </ac:spMkLst>
        </pc:spChg>
        <pc:spChg chg="mod">
          <ac:chgData name="Dhanushree M Y" userId="543c32cd94388fe7" providerId="LiveId" clId="{530696F2-C35A-4482-BE6F-5E79894226A1}" dt="2024-01-05T10:07:51.844" v="1451"/>
          <ac:spMkLst>
            <pc:docMk/>
            <pc:sldMk cId="3781502232" sldId="358"/>
            <ac:spMk id="197" creationId="{208D870C-E843-5759-0F81-4A891EE58568}"/>
          </ac:spMkLst>
        </pc:spChg>
        <pc:spChg chg="mod">
          <ac:chgData name="Dhanushree M Y" userId="543c32cd94388fe7" providerId="LiveId" clId="{530696F2-C35A-4482-BE6F-5E79894226A1}" dt="2024-01-05T10:07:51.844" v="1451"/>
          <ac:spMkLst>
            <pc:docMk/>
            <pc:sldMk cId="3781502232" sldId="358"/>
            <ac:spMk id="198" creationId="{97285517-6CF6-6A47-22FE-3D797A667561}"/>
          </ac:spMkLst>
        </pc:spChg>
        <pc:spChg chg="mod">
          <ac:chgData name="Dhanushree M Y" userId="543c32cd94388fe7" providerId="LiveId" clId="{530696F2-C35A-4482-BE6F-5E79894226A1}" dt="2024-01-05T10:07:51.844" v="1451"/>
          <ac:spMkLst>
            <pc:docMk/>
            <pc:sldMk cId="3781502232" sldId="358"/>
            <ac:spMk id="199" creationId="{EEE5A239-F019-9787-299A-15A4002FE1E1}"/>
          </ac:spMkLst>
        </pc:spChg>
        <pc:spChg chg="mod">
          <ac:chgData name="Dhanushree M Y" userId="543c32cd94388fe7" providerId="LiveId" clId="{530696F2-C35A-4482-BE6F-5E79894226A1}" dt="2024-01-05T10:07:51.844" v="1451"/>
          <ac:spMkLst>
            <pc:docMk/>
            <pc:sldMk cId="3781502232" sldId="358"/>
            <ac:spMk id="200" creationId="{1C096577-CB71-46BA-1BFA-DC06588E6383}"/>
          </ac:spMkLst>
        </pc:spChg>
        <pc:spChg chg="mod">
          <ac:chgData name="Dhanushree M Y" userId="543c32cd94388fe7" providerId="LiveId" clId="{530696F2-C35A-4482-BE6F-5E79894226A1}" dt="2024-01-05T10:07:51.844" v="1451"/>
          <ac:spMkLst>
            <pc:docMk/>
            <pc:sldMk cId="3781502232" sldId="358"/>
            <ac:spMk id="201" creationId="{384C3280-FB7D-5686-C81B-BDBA9EACBCDB}"/>
          </ac:spMkLst>
        </pc:spChg>
        <pc:spChg chg="mod">
          <ac:chgData name="Dhanushree M Y" userId="543c32cd94388fe7" providerId="LiveId" clId="{530696F2-C35A-4482-BE6F-5E79894226A1}" dt="2024-01-05T10:07:51.844" v="1451"/>
          <ac:spMkLst>
            <pc:docMk/>
            <pc:sldMk cId="3781502232" sldId="358"/>
            <ac:spMk id="202" creationId="{DA2C67AB-F637-D360-6ED2-12148F6B53A4}"/>
          </ac:spMkLst>
        </pc:spChg>
        <pc:spChg chg="mod">
          <ac:chgData name="Dhanushree M Y" userId="543c32cd94388fe7" providerId="LiveId" clId="{530696F2-C35A-4482-BE6F-5E79894226A1}" dt="2024-01-05T10:07:51.844" v="1451"/>
          <ac:spMkLst>
            <pc:docMk/>
            <pc:sldMk cId="3781502232" sldId="358"/>
            <ac:spMk id="203" creationId="{E711771B-2072-2EAA-BBF8-892C4D95DB50}"/>
          </ac:spMkLst>
        </pc:spChg>
        <pc:spChg chg="mod">
          <ac:chgData name="Dhanushree M Y" userId="543c32cd94388fe7" providerId="LiveId" clId="{530696F2-C35A-4482-BE6F-5E79894226A1}" dt="2024-01-05T10:07:51.844" v="1451"/>
          <ac:spMkLst>
            <pc:docMk/>
            <pc:sldMk cId="3781502232" sldId="358"/>
            <ac:spMk id="204" creationId="{E6369B48-4DFA-BDA4-61C7-A35343D7B6CF}"/>
          </ac:spMkLst>
        </pc:spChg>
        <pc:spChg chg="mod">
          <ac:chgData name="Dhanushree M Y" userId="543c32cd94388fe7" providerId="LiveId" clId="{530696F2-C35A-4482-BE6F-5E79894226A1}" dt="2024-01-05T10:07:51.844" v="1451"/>
          <ac:spMkLst>
            <pc:docMk/>
            <pc:sldMk cId="3781502232" sldId="358"/>
            <ac:spMk id="205" creationId="{A560EFF7-2A01-5F02-878B-C0B20CC981D9}"/>
          </ac:spMkLst>
        </pc:spChg>
        <pc:spChg chg="mod">
          <ac:chgData name="Dhanushree M Y" userId="543c32cd94388fe7" providerId="LiveId" clId="{530696F2-C35A-4482-BE6F-5E79894226A1}" dt="2024-01-05T10:07:51.844" v="1451"/>
          <ac:spMkLst>
            <pc:docMk/>
            <pc:sldMk cId="3781502232" sldId="358"/>
            <ac:spMk id="206" creationId="{46900275-E7CF-C74B-21CF-FF1B2A7B2DEA}"/>
          </ac:spMkLst>
        </pc:spChg>
        <pc:spChg chg="mod">
          <ac:chgData name="Dhanushree M Y" userId="543c32cd94388fe7" providerId="LiveId" clId="{530696F2-C35A-4482-BE6F-5E79894226A1}" dt="2024-01-05T10:07:51.844" v="1451"/>
          <ac:spMkLst>
            <pc:docMk/>
            <pc:sldMk cId="3781502232" sldId="358"/>
            <ac:spMk id="207" creationId="{3800B1C0-F0CF-3E41-4B89-B70FD4D97521}"/>
          </ac:spMkLst>
        </pc:spChg>
        <pc:spChg chg="mod">
          <ac:chgData name="Dhanushree M Y" userId="543c32cd94388fe7" providerId="LiveId" clId="{530696F2-C35A-4482-BE6F-5E79894226A1}" dt="2024-01-05T10:07:51.844" v="1451"/>
          <ac:spMkLst>
            <pc:docMk/>
            <pc:sldMk cId="3781502232" sldId="358"/>
            <ac:spMk id="208" creationId="{3DB66686-F226-BDEE-58F8-D3A3FE5F8280}"/>
          </ac:spMkLst>
        </pc:spChg>
        <pc:spChg chg="mod">
          <ac:chgData name="Dhanushree M Y" userId="543c32cd94388fe7" providerId="LiveId" clId="{530696F2-C35A-4482-BE6F-5E79894226A1}" dt="2024-01-05T10:07:51.844" v="1451"/>
          <ac:spMkLst>
            <pc:docMk/>
            <pc:sldMk cId="3781502232" sldId="358"/>
            <ac:spMk id="209" creationId="{7440058A-B680-F38E-9D2E-7DBBCAECB4BB}"/>
          </ac:spMkLst>
        </pc:spChg>
        <pc:spChg chg="mod">
          <ac:chgData name="Dhanushree M Y" userId="543c32cd94388fe7" providerId="LiveId" clId="{530696F2-C35A-4482-BE6F-5E79894226A1}" dt="2024-01-05T10:07:51.844" v="1451"/>
          <ac:spMkLst>
            <pc:docMk/>
            <pc:sldMk cId="3781502232" sldId="358"/>
            <ac:spMk id="210" creationId="{5ADF85C5-BBE1-55AF-C71F-071D952C897D}"/>
          </ac:spMkLst>
        </pc:spChg>
        <pc:spChg chg="mod">
          <ac:chgData name="Dhanushree M Y" userId="543c32cd94388fe7" providerId="LiveId" clId="{530696F2-C35A-4482-BE6F-5E79894226A1}" dt="2024-01-05T10:07:51.844" v="1451"/>
          <ac:spMkLst>
            <pc:docMk/>
            <pc:sldMk cId="3781502232" sldId="358"/>
            <ac:spMk id="211" creationId="{5ED5294F-BEC9-347D-EE98-2FBFC854A56E}"/>
          </ac:spMkLst>
        </pc:spChg>
        <pc:spChg chg="mod">
          <ac:chgData name="Dhanushree M Y" userId="543c32cd94388fe7" providerId="LiveId" clId="{530696F2-C35A-4482-BE6F-5E79894226A1}" dt="2024-01-05T10:07:51.844" v="1451"/>
          <ac:spMkLst>
            <pc:docMk/>
            <pc:sldMk cId="3781502232" sldId="358"/>
            <ac:spMk id="212" creationId="{150B5DE9-97E5-9249-DEA2-6C97F2F6C699}"/>
          </ac:spMkLst>
        </pc:spChg>
        <pc:spChg chg="mod">
          <ac:chgData name="Dhanushree M Y" userId="543c32cd94388fe7" providerId="LiveId" clId="{530696F2-C35A-4482-BE6F-5E79894226A1}" dt="2024-01-05T10:07:51.844" v="1451"/>
          <ac:spMkLst>
            <pc:docMk/>
            <pc:sldMk cId="3781502232" sldId="358"/>
            <ac:spMk id="213" creationId="{11E8F394-32F2-B91F-B41C-F67A5EAC7268}"/>
          </ac:spMkLst>
        </pc:spChg>
        <pc:spChg chg="mod">
          <ac:chgData name="Dhanushree M Y" userId="543c32cd94388fe7" providerId="LiveId" clId="{530696F2-C35A-4482-BE6F-5E79894226A1}" dt="2024-01-05T10:07:51.844" v="1451"/>
          <ac:spMkLst>
            <pc:docMk/>
            <pc:sldMk cId="3781502232" sldId="358"/>
            <ac:spMk id="214" creationId="{F4C07DFE-C58F-896D-C019-BC1B1CFF5A19}"/>
          </ac:spMkLst>
        </pc:spChg>
        <pc:spChg chg="mod">
          <ac:chgData name="Dhanushree M Y" userId="543c32cd94388fe7" providerId="LiveId" clId="{530696F2-C35A-4482-BE6F-5E79894226A1}" dt="2024-01-05T10:07:51.844" v="1451"/>
          <ac:spMkLst>
            <pc:docMk/>
            <pc:sldMk cId="3781502232" sldId="358"/>
            <ac:spMk id="215" creationId="{270E0BE9-D55A-D11A-6213-0FBD4E354114}"/>
          </ac:spMkLst>
        </pc:spChg>
        <pc:spChg chg="mod">
          <ac:chgData name="Dhanushree M Y" userId="543c32cd94388fe7" providerId="LiveId" clId="{530696F2-C35A-4482-BE6F-5E79894226A1}" dt="2024-01-05T10:07:51.844" v="1451"/>
          <ac:spMkLst>
            <pc:docMk/>
            <pc:sldMk cId="3781502232" sldId="358"/>
            <ac:spMk id="216" creationId="{87D748C9-81CA-4ED5-512C-D754EFB81ABB}"/>
          </ac:spMkLst>
        </pc:spChg>
        <pc:spChg chg="mod">
          <ac:chgData name="Dhanushree M Y" userId="543c32cd94388fe7" providerId="LiveId" clId="{530696F2-C35A-4482-BE6F-5E79894226A1}" dt="2024-01-05T10:07:51.844" v="1451"/>
          <ac:spMkLst>
            <pc:docMk/>
            <pc:sldMk cId="3781502232" sldId="358"/>
            <ac:spMk id="217" creationId="{65A82449-DE14-96F7-601E-D480146DC911}"/>
          </ac:spMkLst>
        </pc:spChg>
        <pc:spChg chg="mod">
          <ac:chgData name="Dhanushree M Y" userId="543c32cd94388fe7" providerId="LiveId" clId="{530696F2-C35A-4482-BE6F-5E79894226A1}" dt="2024-01-05T10:07:51.844" v="1451"/>
          <ac:spMkLst>
            <pc:docMk/>
            <pc:sldMk cId="3781502232" sldId="358"/>
            <ac:spMk id="218" creationId="{731EAAB0-28BC-AFB5-D06F-91B9C7B495A9}"/>
          </ac:spMkLst>
        </pc:spChg>
        <pc:spChg chg="mod">
          <ac:chgData name="Dhanushree M Y" userId="543c32cd94388fe7" providerId="LiveId" clId="{530696F2-C35A-4482-BE6F-5E79894226A1}" dt="2024-01-05T10:07:51.844" v="1451"/>
          <ac:spMkLst>
            <pc:docMk/>
            <pc:sldMk cId="3781502232" sldId="358"/>
            <ac:spMk id="219" creationId="{D5AF24BE-102C-C788-CAA2-8A89686A5F36}"/>
          </ac:spMkLst>
        </pc:spChg>
        <pc:spChg chg="mod">
          <ac:chgData name="Dhanushree M Y" userId="543c32cd94388fe7" providerId="LiveId" clId="{530696F2-C35A-4482-BE6F-5E79894226A1}" dt="2024-01-05T10:07:51.844" v="1451"/>
          <ac:spMkLst>
            <pc:docMk/>
            <pc:sldMk cId="3781502232" sldId="358"/>
            <ac:spMk id="220" creationId="{71A3BAD5-D35F-8E58-1BED-100970FA1CBD}"/>
          </ac:spMkLst>
        </pc:spChg>
        <pc:spChg chg="mod">
          <ac:chgData name="Dhanushree M Y" userId="543c32cd94388fe7" providerId="LiveId" clId="{530696F2-C35A-4482-BE6F-5E79894226A1}" dt="2024-01-05T10:07:51.844" v="1451"/>
          <ac:spMkLst>
            <pc:docMk/>
            <pc:sldMk cId="3781502232" sldId="358"/>
            <ac:spMk id="221" creationId="{4C23BD75-D3EA-008B-17D9-177B7BDA9465}"/>
          </ac:spMkLst>
        </pc:spChg>
        <pc:spChg chg="mod">
          <ac:chgData name="Dhanushree M Y" userId="543c32cd94388fe7" providerId="LiveId" clId="{530696F2-C35A-4482-BE6F-5E79894226A1}" dt="2024-01-05T10:07:51.844" v="1451"/>
          <ac:spMkLst>
            <pc:docMk/>
            <pc:sldMk cId="3781502232" sldId="358"/>
            <ac:spMk id="222" creationId="{E438EB9C-2C54-82BB-145F-DF447F00457E}"/>
          </ac:spMkLst>
        </pc:spChg>
        <pc:spChg chg="mod">
          <ac:chgData name="Dhanushree M Y" userId="543c32cd94388fe7" providerId="LiveId" clId="{530696F2-C35A-4482-BE6F-5E79894226A1}" dt="2024-01-05T10:07:51.844" v="1451"/>
          <ac:spMkLst>
            <pc:docMk/>
            <pc:sldMk cId="3781502232" sldId="358"/>
            <ac:spMk id="223" creationId="{2A347D40-07DD-FB5D-D80A-B61D313831FE}"/>
          </ac:spMkLst>
        </pc:spChg>
        <pc:spChg chg="mod">
          <ac:chgData name="Dhanushree M Y" userId="543c32cd94388fe7" providerId="LiveId" clId="{530696F2-C35A-4482-BE6F-5E79894226A1}" dt="2024-01-05T10:07:51.844" v="1451"/>
          <ac:spMkLst>
            <pc:docMk/>
            <pc:sldMk cId="3781502232" sldId="358"/>
            <ac:spMk id="224" creationId="{BC2350B5-E53B-8A9C-24EB-A2D5139D7BF8}"/>
          </ac:spMkLst>
        </pc:spChg>
        <pc:spChg chg="mod">
          <ac:chgData name="Dhanushree M Y" userId="543c32cd94388fe7" providerId="LiveId" clId="{530696F2-C35A-4482-BE6F-5E79894226A1}" dt="2024-01-05T10:07:51.844" v="1451"/>
          <ac:spMkLst>
            <pc:docMk/>
            <pc:sldMk cId="3781502232" sldId="358"/>
            <ac:spMk id="225" creationId="{4837B7E7-EA15-DB48-3F61-DC54B53BF513}"/>
          </ac:spMkLst>
        </pc:spChg>
        <pc:spChg chg="mod">
          <ac:chgData name="Dhanushree M Y" userId="543c32cd94388fe7" providerId="LiveId" clId="{530696F2-C35A-4482-BE6F-5E79894226A1}" dt="2024-01-05T10:07:51.844" v="1451"/>
          <ac:spMkLst>
            <pc:docMk/>
            <pc:sldMk cId="3781502232" sldId="358"/>
            <ac:spMk id="226" creationId="{1CAD9554-BDB3-A1B4-14C8-6AA1B8F918FD}"/>
          </ac:spMkLst>
        </pc:spChg>
        <pc:spChg chg="mod">
          <ac:chgData name="Dhanushree M Y" userId="543c32cd94388fe7" providerId="LiveId" clId="{530696F2-C35A-4482-BE6F-5E79894226A1}" dt="2024-01-05T10:07:51.844" v="1451"/>
          <ac:spMkLst>
            <pc:docMk/>
            <pc:sldMk cId="3781502232" sldId="358"/>
            <ac:spMk id="227" creationId="{F3F73D98-C37B-57A2-A5DA-434E3526EF0A}"/>
          </ac:spMkLst>
        </pc:spChg>
        <pc:spChg chg="mod">
          <ac:chgData name="Dhanushree M Y" userId="543c32cd94388fe7" providerId="LiveId" clId="{530696F2-C35A-4482-BE6F-5E79894226A1}" dt="2024-01-05T10:07:51.844" v="1451"/>
          <ac:spMkLst>
            <pc:docMk/>
            <pc:sldMk cId="3781502232" sldId="358"/>
            <ac:spMk id="228" creationId="{62C1B30D-684B-3E8E-D350-E1B7BBB7E51D}"/>
          </ac:spMkLst>
        </pc:spChg>
        <pc:spChg chg="mod">
          <ac:chgData name="Dhanushree M Y" userId="543c32cd94388fe7" providerId="LiveId" clId="{530696F2-C35A-4482-BE6F-5E79894226A1}" dt="2024-01-05T10:07:51.844" v="1451"/>
          <ac:spMkLst>
            <pc:docMk/>
            <pc:sldMk cId="3781502232" sldId="358"/>
            <ac:spMk id="229" creationId="{816EDBBE-5C69-E4EE-39C0-1DB1A8CCDFFD}"/>
          </ac:spMkLst>
        </pc:spChg>
        <pc:spChg chg="mod">
          <ac:chgData name="Dhanushree M Y" userId="543c32cd94388fe7" providerId="LiveId" clId="{530696F2-C35A-4482-BE6F-5E79894226A1}" dt="2024-01-05T10:07:51.844" v="1451"/>
          <ac:spMkLst>
            <pc:docMk/>
            <pc:sldMk cId="3781502232" sldId="358"/>
            <ac:spMk id="230" creationId="{C1894581-3BD8-32F5-7D1C-FC6FC7BCBFC3}"/>
          </ac:spMkLst>
        </pc:spChg>
        <pc:spChg chg="mod">
          <ac:chgData name="Dhanushree M Y" userId="543c32cd94388fe7" providerId="LiveId" clId="{530696F2-C35A-4482-BE6F-5E79894226A1}" dt="2024-01-05T10:07:51.844" v="1451"/>
          <ac:spMkLst>
            <pc:docMk/>
            <pc:sldMk cId="3781502232" sldId="358"/>
            <ac:spMk id="231" creationId="{E5662C51-93F2-0C7E-E55D-D40D4F4598CD}"/>
          </ac:spMkLst>
        </pc:spChg>
        <pc:spChg chg="mod">
          <ac:chgData name="Dhanushree M Y" userId="543c32cd94388fe7" providerId="LiveId" clId="{530696F2-C35A-4482-BE6F-5E79894226A1}" dt="2024-01-05T10:07:51.844" v="1451"/>
          <ac:spMkLst>
            <pc:docMk/>
            <pc:sldMk cId="3781502232" sldId="358"/>
            <ac:spMk id="232" creationId="{83F59F4B-7E32-7D6C-10F0-629C18F3475A}"/>
          </ac:spMkLst>
        </pc:spChg>
        <pc:spChg chg="mod">
          <ac:chgData name="Dhanushree M Y" userId="543c32cd94388fe7" providerId="LiveId" clId="{530696F2-C35A-4482-BE6F-5E79894226A1}" dt="2024-01-05T10:07:51.844" v="1451"/>
          <ac:spMkLst>
            <pc:docMk/>
            <pc:sldMk cId="3781502232" sldId="358"/>
            <ac:spMk id="233" creationId="{AB0F6660-BAD2-2533-8424-65603D9B0334}"/>
          </ac:spMkLst>
        </pc:spChg>
        <pc:spChg chg="mod">
          <ac:chgData name="Dhanushree M Y" userId="543c32cd94388fe7" providerId="LiveId" clId="{530696F2-C35A-4482-BE6F-5E79894226A1}" dt="2024-01-05T10:07:51.844" v="1451"/>
          <ac:spMkLst>
            <pc:docMk/>
            <pc:sldMk cId="3781502232" sldId="358"/>
            <ac:spMk id="234" creationId="{A612BE6E-350C-3F5E-ED1E-76365CFDF3CC}"/>
          </ac:spMkLst>
        </pc:spChg>
        <pc:spChg chg="mod">
          <ac:chgData name="Dhanushree M Y" userId="543c32cd94388fe7" providerId="LiveId" clId="{530696F2-C35A-4482-BE6F-5E79894226A1}" dt="2024-01-05T10:07:51.844" v="1451"/>
          <ac:spMkLst>
            <pc:docMk/>
            <pc:sldMk cId="3781502232" sldId="358"/>
            <ac:spMk id="235" creationId="{3D5CAA6D-1049-2AD0-6443-76A0378F4B2F}"/>
          </ac:spMkLst>
        </pc:spChg>
        <pc:spChg chg="mod">
          <ac:chgData name="Dhanushree M Y" userId="543c32cd94388fe7" providerId="LiveId" clId="{530696F2-C35A-4482-BE6F-5E79894226A1}" dt="2024-01-05T10:07:51.844" v="1451"/>
          <ac:spMkLst>
            <pc:docMk/>
            <pc:sldMk cId="3781502232" sldId="358"/>
            <ac:spMk id="236" creationId="{568BD9B1-FAEF-2F77-0FEB-521C53951CC1}"/>
          </ac:spMkLst>
        </pc:spChg>
        <pc:spChg chg="mod">
          <ac:chgData name="Dhanushree M Y" userId="543c32cd94388fe7" providerId="LiveId" clId="{530696F2-C35A-4482-BE6F-5E79894226A1}" dt="2024-01-05T10:07:51.844" v="1451"/>
          <ac:spMkLst>
            <pc:docMk/>
            <pc:sldMk cId="3781502232" sldId="358"/>
            <ac:spMk id="237" creationId="{F9C8843B-FA0A-BDDE-E070-5CD33F72AA20}"/>
          </ac:spMkLst>
        </pc:spChg>
        <pc:spChg chg="mod">
          <ac:chgData name="Dhanushree M Y" userId="543c32cd94388fe7" providerId="LiveId" clId="{530696F2-C35A-4482-BE6F-5E79894226A1}" dt="2024-01-05T10:07:51.844" v="1451"/>
          <ac:spMkLst>
            <pc:docMk/>
            <pc:sldMk cId="3781502232" sldId="358"/>
            <ac:spMk id="238" creationId="{8F072944-AC9B-F7CE-27C9-6EDD7B29997D}"/>
          </ac:spMkLst>
        </pc:spChg>
        <pc:spChg chg="mod">
          <ac:chgData name="Dhanushree M Y" userId="543c32cd94388fe7" providerId="LiveId" clId="{530696F2-C35A-4482-BE6F-5E79894226A1}" dt="2024-01-05T10:07:51.844" v="1451"/>
          <ac:spMkLst>
            <pc:docMk/>
            <pc:sldMk cId="3781502232" sldId="358"/>
            <ac:spMk id="239" creationId="{44654B7E-E039-0BA2-1A8F-D7B32BDA52CF}"/>
          </ac:spMkLst>
        </pc:spChg>
        <pc:spChg chg="mod">
          <ac:chgData name="Dhanushree M Y" userId="543c32cd94388fe7" providerId="LiveId" clId="{530696F2-C35A-4482-BE6F-5E79894226A1}" dt="2024-01-05T10:07:51.844" v="1451"/>
          <ac:spMkLst>
            <pc:docMk/>
            <pc:sldMk cId="3781502232" sldId="358"/>
            <ac:spMk id="240" creationId="{69115FF2-693C-E41A-0013-BEFD493D8D99}"/>
          </ac:spMkLst>
        </pc:spChg>
        <pc:spChg chg="mod">
          <ac:chgData name="Dhanushree M Y" userId="543c32cd94388fe7" providerId="LiveId" clId="{530696F2-C35A-4482-BE6F-5E79894226A1}" dt="2024-01-05T10:07:51.844" v="1451"/>
          <ac:spMkLst>
            <pc:docMk/>
            <pc:sldMk cId="3781502232" sldId="358"/>
            <ac:spMk id="241" creationId="{FF9801DD-5F5D-3DB8-B72B-A96E5B1E6FB4}"/>
          </ac:spMkLst>
        </pc:spChg>
        <pc:spChg chg="mod">
          <ac:chgData name="Dhanushree M Y" userId="543c32cd94388fe7" providerId="LiveId" clId="{530696F2-C35A-4482-BE6F-5E79894226A1}" dt="2024-01-05T10:07:51.844" v="1451"/>
          <ac:spMkLst>
            <pc:docMk/>
            <pc:sldMk cId="3781502232" sldId="358"/>
            <ac:spMk id="242" creationId="{936411A2-E306-C5C3-515C-46221659C5FE}"/>
          </ac:spMkLst>
        </pc:spChg>
        <pc:spChg chg="mod">
          <ac:chgData name="Dhanushree M Y" userId="543c32cd94388fe7" providerId="LiveId" clId="{530696F2-C35A-4482-BE6F-5E79894226A1}" dt="2024-01-05T10:07:51.844" v="1451"/>
          <ac:spMkLst>
            <pc:docMk/>
            <pc:sldMk cId="3781502232" sldId="358"/>
            <ac:spMk id="243" creationId="{8CFDC65A-1C2E-1FEB-A7F5-648C06EEA880}"/>
          </ac:spMkLst>
        </pc:spChg>
        <pc:spChg chg="mod">
          <ac:chgData name="Dhanushree M Y" userId="543c32cd94388fe7" providerId="LiveId" clId="{530696F2-C35A-4482-BE6F-5E79894226A1}" dt="2024-01-05T10:07:51.844" v="1451"/>
          <ac:spMkLst>
            <pc:docMk/>
            <pc:sldMk cId="3781502232" sldId="358"/>
            <ac:spMk id="244" creationId="{84895AFC-F027-F0BA-F07E-839DAFD31637}"/>
          </ac:spMkLst>
        </pc:spChg>
        <pc:spChg chg="mod">
          <ac:chgData name="Dhanushree M Y" userId="543c32cd94388fe7" providerId="LiveId" clId="{530696F2-C35A-4482-BE6F-5E79894226A1}" dt="2024-01-05T10:07:51.844" v="1451"/>
          <ac:spMkLst>
            <pc:docMk/>
            <pc:sldMk cId="3781502232" sldId="358"/>
            <ac:spMk id="245" creationId="{E933E318-472C-BD9D-D539-A9914749066B}"/>
          </ac:spMkLst>
        </pc:spChg>
        <pc:spChg chg="mod">
          <ac:chgData name="Dhanushree M Y" userId="543c32cd94388fe7" providerId="LiveId" clId="{530696F2-C35A-4482-BE6F-5E79894226A1}" dt="2024-01-05T10:07:51.844" v="1451"/>
          <ac:spMkLst>
            <pc:docMk/>
            <pc:sldMk cId="3781502232" sldId="358"/>
            <ac:spMk id="246" creationId="{2F166F9B-1C54-6905-7B7D-42582AF02680}"/>
          </ac:spMkLst>
        </pc:spChg>
        <pc:spChg chg="mod">
          <ac:chgData name="Dhanushree M Y" userId="543c32cd94388fe7" providerId="LiveId" clId="{530696F2-C35A-4482-BE6F-5E79894226A1}" dt="2024-01-05T10:07:51.844" v="1451"/>
          <ac:spMkLst>
            <pc:docMk/>
            <pc:sldMk cId="3781502232" sldId="358"/>
            <ac:spMk id="247" creationId="{59E5B93F-F5A0-C7AC-0135-4DE4716F3A63}"/>
          </ac:spMkLst>
        </pc:spChg>
        <pc:spChg chg="mod">
          <ac:chgData name="Dhanushree M Y" userId="543c32cd94388fe7" providerId="LiveId" clId="{530696F2-C35A-4482-BE6F-5E79894226A1}" dt="2024-01-05T10:07:51.844" v="1451"/>
          <ac:spMkLst>
            <pc:docMk/>
            <pc:sldMk cId="3781502232" sldId="358"/>
            <ac:spMk id="248" creationId="{EA4E7191-9B81-AEFD-8549-E5C63C903A7A}"/>
          </ac:spMkLst>
        </pc:spChg>
        <pc:spChg chg="mod">
          <ac:chgData name="Dhanushree M Y" userId="543c32cd94388fe7" providerId="LiveId" clId="{530696F2-C35A-4482-BE6F-5E79894226A1}" dt="2024-01-05T10:07:51.844" v="1451"/>
          <ac:spMkLst>
            <pc:docMk/>
            <pc:sldMk cId="3781502232" sldId="358"/>
            <ac:spMk id="249" creationId="{1FE5D312-1C61-816F-E5C1-1C16DC6C4E85}"/>
          </ac:spMkLst>
        </pc:spChg>
        <pc:spChg chg="mod">
          <ac:chgData name="Dhanushree M Y" userId="543c32cd94388fe7" providerId="LiveId" clId="{530696F2-C35A-4482-BE6F-5E79894226A1}" dt="2024-01-05T10:07:51.844" v="1451"/>
          <ac:spMkLst>
            <pc:docMk/>
            <pc:sldMk cId="3781502232" sldId="358"/>
            <ac:spMk id="250" creationId="{818E6720-7BE9-BD3F-D9F0-04A13A09DDC5}"/>
          </ac:spMkLst>
        </pc:spChg>
        <pc:spChg chg="mod">
          <ac:chgData name="Dhanushree M Y" userId="543c32cd94388fe7" providerId="LiveId" clId="{530696F2-C35A-4482-BE6F-5E79894226A1}" dt="2024-01-05T10:07:51.844" v="1451"/>
          <ac:spMkLst>
            <pc:docMk/>
            <pc:sldMk cId="3781502232" sldId="358"/>
            <ac:spMk id="251" creationId="{9C26B539-0DC6-E6E2-D5BB-DD8D7AA77E9B}"/>
          </ac:spMkLst>
        </pc:spChg>
        <pc:spChg chg="mod">
          <ac:chgData name="Dhanushree M Y" userId="543c32cd94388fe7" providerId="LiveId" clId="{530696F2-C35A-4482-BE6F-5E79894226A1}" dt="2024-01-05T10:07:51.844" v="1451"/>
          <ac:spMkLst>
            <pc:docMk/>
            <pc:sldMk cId="3781502232" sldId="358"/>
            <ac:spMk id="252" creationId="{969A1FD5-8076-DED5-E0C8-A7B30113978B}"/>
          </ac:spMkLst>
        </pc:spChg>
        <pc:spChg chg="mod">
          <ac:chgData name="Dhanushree M Y" userId="543c32cd94388fe7" providerId="LiveId" clId="{530696F2-C35A-4482-BE6F-5E79894226A1}" dt="2024-01-05T10:07:51.844" v="1451"/>
          <ac:spMkLst>
            <pc:docMk/>
            <pc:sldMk cId="3781502232" sldId="358"/>
            <ac:spMk id="253" creationId="{9107311E-A634-2D13-1233-6AE10FFE8069}"/>
          </ac:spMkLst>
        </pc:spChg>
        <pc:spChg chg="mod">
          <ac:chgData name="Dhanushree M Y" userId="543c32cd94388fe7" providerId="LiveId" clId="{530696F2-C35A-4482-BE6F-5E79894226A1}" dt="2024-01-05T10:07:51.844" v="1451"/>
          <ac:spMkLst>
            <pc:docMk/>
            <pc:sldMk cId="3781502232" sldId="358"/>
            <ac:spMk id="254" creationId="{AF2792DB-8E69-3625-DA0E-217E5EC2924C}"/>
          </ac:spMkLst>
        </pc:spChg>
        <pc:spChg chg="mod">
          <ac:chgData name="Dhanushree M Y" userId="543c32cd94388fe7" providerId="LiveId" clId="{530696F2-C35A-4482-BE6F-5E79894226A1}" dt="2024-01-05T10:07:51.844" v="1451"/>
          <ac:spMkLst>
            <pc:docMk/>
            <pc:sldMk cId="3781502232" sldId="358"/>
            <ac:spMk id="255" creationId="{2BFFAA64-1EE5-9E60-C4D6-A3ECB1E47F2F}"/>
          </ac:spMkLst>
        </pc:spChg>
        <pc:spChg chg="mod">
          <ac:chgData name="Dhanushree M Y" userId="543c32cd94388fe7" providerId="LiveId" clId="{530696F2-C35A-4482-BE6F-5E79894226A1}" dt="2024-01-05T10:07:51.844" v="1451"/>
          <ac:spMkLst>
            <pc:docMk/>
            <pc:sldMk cId="3781502232" sldId="358"/>
            <ac:spMk id="256" creationId="{F0EE09E8-2FF6-58F8-A674-EEF3FF872AD1}"/>
          </ac:spMkLst>
        </pc:spChg>
        <pc:spChg chg="mod">
          <ac:chgData name="Dhanushree M Y" userId="543c32cd94388fe7" providerId="LiveId" clId="{530696F2-C35A-4482-BE6F-5E79894226A1}" dt="2024-01-05T10:07:51.844" v="1451"/>
          <ac:spMkLst>
            <pc:docMk/>
            <pc:sldMk cId="3781502232" sldId="358"/>
            <ac:spMk id="257" creationId="{95F3372E-BE36-F5C1-429D-D654D7C75919}"/>
          </ac:spMkLst>
        </pc:spChg>
        <pc:spChg chg="mod">
          <ac:chgData name="Dhanushree M Y" userId="543c32cd94388fe7" providerId="LiveId" clId="{530696F2-C35A-4482-BE6F-5E79894226A1}" dt="2024-01-05T10:07:51.844" v="1451"/>
          <ac:spMkLst>
            <pc:docMk/>
            <pc:sldMk cId="3781502232" sldId="358"/>
            <ac:spMk id="258" creationId="{F654B173-6DC3-C9D4-980E-D5F086B49613}"/>
          </ac:spMkLst>
        </pc:spChg>
        <pc:spChg chg="mod">
          <ac:chgData name="Dhanushree M Y" userId="543c32cd94388fe7" providerId="LiveId" clId="{530696F2-C35A-4482-BE6F-5E79894226A1}" dt="2024-01-05T10:07:51.844" v="1451"/>
          <ac:spMkLst>
            <pc:docMk/>
            <pc:sldMk cId="3781502232" sldId="358"/>
            <ac:spMk id="259" creationId="{24B8AD07-CBA7-0FEB-D344-CD933D588FC1}"/>
          </ac:spMkLst>
        </pc:spChg>
        <pc:spChg chg="mod">
          <ac:chgData name="Dhanushree M Y" userId="543c32cd94388fe7" providerId="LiveId" clId="{530696F2-C35A-4482-BE6F-5E79894226A1}" dt="2024-01-05T10:07:51.844" v="1451"/>
          <ac:spMkLst>
            <pc:docMk/>
            <pc:sldMk cId="3781502232" sldId="358"/>
            <ac:spMk id="260" creationId="{869DB682-CDCB-A918-A1E4-69CAB6FEA404}"/>
          </ac:spMkLst>
        </pc:spChg>
        <pc:spChg chg="mod">
          <ac:chgData name="Dhanushree M Y" userId="543c32cd94388fe7" providerId="LiveId" clId="{530696F2-C35A-4482-BE6F-5E79894226A1}" dt="2024-01-05T10:07:51.844" v="1451"/>
          <ac:spMkLst>
            <pc:docMk/>
            <pc:sldMk cId="3781502232" sldId="358"/>
            <ac:spMk id="261" creationId="{90EE8F0E-FF64-685F-DB1C-F88F062D7947}"/>
          </ac:spMkLst>
        </pc:spChg>
        <pc:spChg chg="mod">
          <ac:chgData name="Dhanushree M Y" userId="543c32cd94388fe7" providerId="LiveId" clId="{530696F2-C35A-4482-BE6F-5E79894226A1}" dt="2024-01-05T10:07:51.844" v="1451"/>
          <ac:spMkLst>
            <pc:docMk/>
            <pc:sldMk cId="3781502232" sldId="358"/>
            <ac:spMk id="262" creationId="{E9B128A6-7439-C6B7-3534-44C017094E2C}"/>
          </ac:spMkLst>
        </pc:spChg>
        <pc:spChg chg="mod">
          <ac:chgData name="Dhanushree M Y" userId="543c32cd94388fe7" providerId="LiveId" clId="{530696F2-C35A-4482-BE6F-5E79894226A1}" dt="2024-01-05T10:07:51.844" v="1451"/>
          <ac:spMkLst>
            <pc:docMk/>
            <pc:sldMk cId="3781502232" sldId="358"/>
            <ac:spMk id="263" creationId="{58B38F1A-D0EA-FE6F-A332-801EDE7A47E1}"/>
          </ac:spMkLst>
        </pc:spChg>
        <pc:spChg chg="mod">
          <ac:chgData name="Dhanushree M Y" userId="543c32cd94388fe7" providerId="LiveId" clId="{530696F2-C35A-4482-BE6F-5E79894226A1}" dt="2024-01-05T10:07:51.844" v="1451"/>
          <ac:spMkLst>
            <pc:docMk/>
            <pc:sldMk cId="3781502232" sldId="358"/>
            <ac:spMk id="264" creationId="{47E52FC0-0D86-1253-1493-EFFE74A91EA5}"/>
          </ac:spMkLst>
        </pc:spChg>
        <pc:spChg chg="mod">
          <ac:chgData name="Dhanushree M Y" userId="543c32cd94388fe7" providerId="LiveId" clId="{530696F2-C35A-4482-BE6F-5E79894226A1}" dt="2024-01-05T10:07:51.844" v="1451"/>
          <ac:spMkLst>
            <pc:docMk/>
            <pc:sldMk cId="3781502232" sldId="358"/>
            <ac:spMk id="265" creationId="{FC5D5BCA-BCA6-916F-1E23-4395F1CE4ECB}"/>
          </ac:spMkLst>
        </pc:spChg>
        <pc:spChg chg="mod">
          <ac:chgData name="Dhanushree M Y" userId="543c32cd94388fe7" providerId="LiveId" clId="{530696F2-C35A-4482-BE6F-5E79894226A1}" dt="2024-01-05T10:07:51.844" v="1451"/>
          <ac:spMkLst>
            <pc:docMk/>
            <pc:sldMk cId="3781502232" sldId="358"/>
            <ac:spMk id="266" creationId="{5A0033FE-81D1-2BC1-4BCD-6D54255D7C06}"/>
          </ac:spMkLst>
        </pc:spChg>
        <pc:spChg chg="mod">
          <ac:chgData name="Dhanushree M Y" userId="543c32cd94388fe7" providerId="LiveId" clId="{530696F2-C35A-4482-BE6F-5E79894226A1}" dt="2024-01-05T10:07:51.844" v="1451"/>
          <ac:spMkLst>
            <pc:docMk/>
            <pc:sldMk cId="3781502232" sldId="358"/>
            <ac:spMk id="267" creationId="{8F503010-6CB0-313C-7977-D39346D81ED3}"/>
          </ac:spMkLst>
        </pc:spChg>
        <pc:spChg chg="mod">
          <ac:chgData name="Dhanushree M Y" userId="543c32cd94388fe7" providerId="LiveId" clId="{530696F2-C35A-4482-BE6F-5E79894226A1}" dt="2024-01-05T10:07:51.844" v="1451"/>
          <ac:spMkLst>
            <pc:docMk/>
            <pc:sldMk cId="3781502232" sldId="358"/>
            <ac:spMk id="268" creationId="{E068AB90-7966-BB64-A037-AD1191B8C237}"/>
          </ac:spMkLst>
        </pc:spChg>
        <pc:spChg chg="mod">
          <ac:chgData name="Dhanushree M Y" userId="543c32cd94388fe7" providerId="LiveId" clId="{530696F2-C35A-4482-BE6F-5E79894226A1}" dt="2024-01-05T10:07:51.844" v="1451"/>
          <ac:spMkLst>
            <pc:docMk/>
            <pc:sldMk cId="3781502232" sldId="358"/>
            <ac:spMk id="269" creationId="{E780AFD0-C152-B81B-8C85-71014682D6EA}"/>
          </ac:spMkLst>
        </pc:spChg>
        <pc:spChg chg="mod">
          <ac:chgData name="Dhanushree M Y" userId="543c32cd94388fe7" providerId="LiveId" clId="{530696F2-C35A-4482-BE6F-5E79894226A1}" dt="2024-01-05T10:07:51.844" v="1451"/>
          <ac:spMkLst>
            <pc:docMk/>
            <pc:sldMk cId="3781502232" sldId="358"/>
            <ac:spMk id="270" creationId="{0D95C46C-2234-D022-8621-CD65ECFA039E}"/>
          </ac:spMkLst>
        </pc:spChg>
        <pc:spChg chg="mod">
          <ac:chgData name="Dhanushree M Y" userId="543c32cd94388fe7" providerId="LiveId" clId="{530696F2-C35A-4482-BE6F-5E79894226A1}" dt="2024-01-05T10:07:51.844" v="1451"/>
          <ac:spMkLst>
            <pc:docMk/>
            <pc:sldMk cId="3781502232" sldId="358"/>
            <ac:spMk id="271" creationId="{4727A0FB-0F81-5134-2D96-3451C56072F7}"/>
          </ac:spMkLst>
        </pc:spChg>
        <pc:spChg chg="mod">
          <ac:chgData name="Dhanushree M Y" userId="543c32cd94388fe7" providerId="LiveId" clId="{530696F2-C35A-4482-BE6F-5E79894226A1}" dt="2024-01-05T10:07:51.844" v="1451"/>
          <ac:spMkLst>
            <pc:docMk/>
            <pc:sldMk cId="3781502232" sldId="358"/>
            <ac:spMk id="272" creationId="{31A58079-BD4D-C2B6-88E9-0377B8BAF66D}"/>
          </ac:spMkLst>
        </pc:spChg>
        <pc:spChg chg="mod">
          <ac:chgData name="Dhanushree M Y" userId="543c32cd94388fe7" providerId="LiveId" clId="{530696F2-C35A-4482-BE6F-5E79894226A1}" dt="2024-01-05T10:07:51.844" v="1451"/>
          <ac:spMkLst>
            <pc:docMk/>
            <pc:sldMk cId="3781502232" sldId="358"/>
            <ac:spMk id="273" creationId="{A282393D-26D1-1873-42C2-62661CF385C0}"/>
          </ac:spMkLst>
        </pc:spChg>
        <pc:spChg chg="mod">
          <ac:chgData name="Dhanushree M Y" userId="543c32cd94388fe7" providerId="LiveId" clId="{530696F2-C35A-4482-BE6F-5E79894226A1}" dt="2024-01-05T10:07:51.844" v="1451"/>
          <ac:spMkLst>
            <pc:docMk/>
            <pc:sldMk cId="3781502232" sldId="358"/>
            <ac:spMk id="274" creationId="{98F62D7C-D1B4-FBE3-943C-1FDF6F7A6651}"/>
          </ac:spMkLst>
        </pc:spChg>
        <pc:spChg chg="mod">
          <ac:chgData name="Dhanushree M Y" userId="543c32cd94388fe7" providerId="LiveId" clId="{530696F2-C35A-4482-BE6F-5E79894226A1}" dt="2024-01-05T10:07:51.844" v="1451"/>
          <ac:spMkLst>
            <pc:docMk/>
            <pc:sldMk cId="3781502232" sldId="358"/>
            <ac:spMk id="275" creationId="{AF0961D6-6BE4-C54D-F8E5-D0AF65EE0B93}"/>
          </ac:spMkLst>
        </pc:spChg>
        <pc:spChg chg="mod">
          <ac:chgData name="Dhanushree M Y" userId="543c32cd94388fe7" providerId="LiveId" clId="{530696F2-C35A-4482-BE6F-5E79894226A1}" dt="2024-01-05T10:07:51.844" v="1451"/>
          <ac:spMkLst>
            <pc:docMk/>
            <pc:sldMk cId="3781502232" sldId="358"/>
            <ac:spMk id="276" creationId="{F4A0A457-EC79-79C6-00B1-5CEC7141CF36}"/>
          </ac:spMkLst>
        </pc:spChg>
        <pc:spChg chg="mod">
          <ac:chgData name="Dhanushree M Y" userId="543c32cd94388fe7" providerId="LiveId" clId="{530696F2-C35A-4482-BE6F-5E79894226A1}" dt="2024-01-05T10:07:51.844" v="1451"/>
          <ac:spMkLst>
            <pc:docMk/>
            <pc:sldMk cId="3781502232" sldId="358"/>
            <ac:spMk id="277" creationId="{DB73A7B8-2A4F-3279-9B6D-577EBD67C1F7}"/>
          </ac:spMkLst>
        </pc:spChg>
        <pc:spChg chg="mod">
          <ac:chgData name="Dhanushree M Y" userId="543c32cd94388fe7" providerId="LiveId" clId="{530696F2-C35A-4482-BE6F-5E79894226A1}" dt="2024-01-05T10:07:51.844" v="1451"/>
          <ac:spMkLst>
            <pc:docMk/>
            <pc:sldMk cId="3781502232" sldId="358"/>
            <ac:spMk id="278" creationId="{F239C94D-8483-D132-F2B2-5D25C77A62A2}"/>
          </ac:spMkLst>
        </pc:spChg>
        <pc:spChg chg="mod">
          <ac:chgData name="Dhanushree M Y" userId="543c32cd94388fe7" providerId="LiveId" clId="{530696F2-C35A-4482-BE6F-5E79894226A1}" dt="2024-01-05T10:07:51.844" v="1451"/>
          <ac:spMkLst>
            <pc:docMk/>
            <pc:sldMk cId="3781502232" sldId="358"/>
            <ac:spMk id="279" creationId="{05516EBC-1D46-9F40-886B-E7093DC22CA7}"/>
          </ac:spMkLst>
        </pc:spChg>
        <pc:spChg chg="mod">
          <ac:chgData name="Dhanushree M Y" userId="543c32cd94388fe7" providerId="LiveId" clId="{530696F2-C35A-4482-BE6F-5E79894226A1}" dt="2024-01-05T10:07:51.844" v="1451"/>
          <ac:spMkLst>
            <pc:docMk/>
            <pc:sldMk cId="3781502232" sldId="358"/>
            <ac:spMk id="280" creationId="{D1C8CAC8-8606-60E5-C6A1-DBF4A2B483E7}"/>
          </ac:spMkLst>
        </pc:spChg>
        <pc:spChg chg="mod">
          <ac:chgData name="Dhanushree M Y" userId="543c32cd94388fe7" providerId="LiveId" clId="{530696F2-C35A-4482-BE6F-5E79894226A1}" dt="2024-01-05T10:07:51.844" v="1451"/>
          <ac:spMkLst>
            <pc:docMk/>
            <pc:sldMk cId="3781502232" sldId="358"/>
            <ac:spMk id="281" creationId="{68692899-27CA-7E51-4870-0EB527EE143A}"/>
          </ac:spMkLst>
        </pc:spChg>
        <pc:spChg chg="mod">
          <ac:chgData name="Dhanushree M Y" userId="543c32cd94388fe7" providerId="LiveId" clId="{530696F2-C35A-4482-BE6F-5E79894226A1}" dt="2024-01-05T10:07:51.844" v="1451"/>
          <ac:spMkLst>
            <pc:docMk/>
            <pc:sldMk cId="3781502232" sldId="358"/>
            <ac:spMk id="282" creationId="{60126F15-FE54-9877-2594-F0872893FACD}"/>
          </ac:spMkLst>
        </pc:spChg>
        <pc:spChg chg="mod">
          <ac:chgData name="Dhanushree M Y" userId="543c32cd94388fe7" providerId="LiveId" clId="{530696F2-C35A-4482-BE6F-5E79894226A1}" dt="2024-01-05T10:07:51.844" v="1451"/>
          <ac:spMkLst>
            <pc:docMk/>
            <pc:sldMk cId="3781502232" sldId="358"/>
            <ac:spMk id="283" creationId="{98F952E0-530A-DBD9-23CF-D0917839C040}"/>
          </ac:spMkLst>
        </pc:spChg>
        <pc:spChg chg="mod">
          <ac:chgData name="Dhanushree M Y" userId="543c32cd94388fe7" providerId="LiveId" clId="{530696F2-C35A-4482-BE6F-5E79894226A1}" dt="2024-01-05T10:07:51.844" v="1451"/>
          <ac:spMkLst>
            <pc:docMk/>
            <pc:sldMk cId="3781502232" sldId="358"/>
            <ac:spMk id="284" creationId="{8F0F7E49-BC6A-40EA-9986-E511D0ABD833}"/>
          </ac:spMkLst>
        </pc:spChg>
        <pc:spChg chg="mod">
          <ac:chgData name="Dhanushree M Y" userId="543c32cd94388fe7" providerId="LiveId" clId="{530696F2-C35A-4482-BE6F-5E79894226A1}" dt="2024-01-05T10:07:51.844" v="1451"/>
          <ac:spMkLst>
            <pc:docMk/>
            <pc:sldMk cId="3781502232" sldId="358"/>
            <ac:spMk id="285" creationId="{A06EB4B4-E262-86E2-6D54-FB70DE6B3357}"/>
          </ac:spMkLst>
        </pc:spChg>
        <pc:spChg chg="mod">
          <ac:chgData name="Dhanushree M Y" userId="543c32cd94388fe7" providerId="LiveId" clId="{530696F2-C35A-4482-BE6F-5E79894226A1}" dt="2024-01-05T10:07:51.844" v="1451"/>
          <ac:spMkLst>
            <pc:docMk/>
            <pc:sldMk cId="3781502232" sldId="358"/>
            <ac:spMk id="286" creationId="{A2A70902-3D1A-8A41-5548-DE092A64DAFE}"/>
          </ac:spMkLst>
        </pc:spChg>
        <pc:spChg chg="mod">
          <ac:chgData name="Dhanushree M Y" userId="543c32cd94388fe7" providerId="LiveId" clId="{530696F2-C35A-4482-BE6F-5E79894226A1}" dt="2024-01-05T10:07:51.844" v="1451"/>
          <ac:spMkLst>
            <pc:docMk/>
            <pc:sldMk cId="3781502232" sldId="358"/>
            <ac:spMk id="287" creationId="{EBD79488-CA57-5862-F51C-3A5E3EDCEB26}"/>
          </ac:spMkLst>
        </pc:spChg>
        <pc:spChg chg="mod">
          <ac:chgData name="Dhanushree M Y" userId="543c32cd94388fe7" providerId="LiveId" clId="{530696F2-C35A-4482-BE6F-5E79894226A1}" dt="2024-01-05T10:07:51.844" v="1451"/>
          <ac:spMkLst>
            <pc:docMk/>
            <pc:sldMk cId="3781502232" sldId="358"/>
            <ac:spMk id="288" creationId="{7F5702E6-CE65-A58F-F734-DDA6741D4D3A}"/>
          </ac:spMkLst>
        </pc:spChg>
        <pc:spChg chg="mod">
          <ac:chgData name="Dhanushree M Y" userId="543c32cd94388fe7" providerId="LiveId" clId="{530696F2-C35A-4482-BE6F-5E79894226A1}" dt="2024-01-05T10:07:51.844" v="1451"/>
          <ac:spMkLst>
            <pc:docMk/>
            <pc:sldMk cId="3781502232" sldId="358"/>
            <ac:spMk id="289" creationId="{747116DE-F9EC-F6FE-43D3-40A98F59684C}"/>
          </ac:spMkLst>
        </pc:spChg>
        <pc:spChg chg="mod">
          <ac:chgData name="Dhanushree M Y" userId="543c32cd94388fe7" providerId="LiveId" clId="{530696F2-C35A-4482-BE6F-5E79894226A1}" dt="2024-01-05T10:07:51.844" v="1451"/>
          <ac:spMkLst>
            <pc:docMk/>
            <pc:sldMk cId="3781502232" sldId="358"/>
            <ac:spMk id="290" creationId="{E505301D-9DA8-FBD0-4393-6AE111D32F07}"/>
          </ac:spMkLst>
        </pc:spChg>
        <pc:spChg chg="mod">
          <ac:chgData name="Dhanushree M Y" userId="543c32cd94388fe7" providerId="LiveId" clId="{530696F2-C35A-4482-BE6F-5E79894226A1}" dt="2024-01-05T10:07:51.844" v="1451"/>
          <ac:spMkLst>
            <pc:docMk/>
            <pc:sldMk cId="3781502232" sldId="358"/>
            <ac:spMk id="291" creationId="{C93CE44A-95E6-7CED-C56F-5692C4EC8F05}"/>
          </ac:spMkLst>
        </pc:spChg>
        <pc:spChg chg="mod">
          <ac:chgData name="Dhanushree M Y" userId="543c32cd94388fe7" providerId="LiveId" clId="{530696F2-C35A-4482-BE6F-5E79894226A1}" dt="2024-01-05T10:07:51.844" v="1451"/>
          <ac:spMkLst>
            <pc:docMk/>
            <pc:sldMk cId="3781502232" sldId="358"/>
            <ac:spMk id="292" creationId="{4FA8826D-141A-5BEB-C013-F343E3CCBD38}"/>
          </ac:spMkLst>
        </pc:spChg>
        <pc:spChg chg="mod">
          <ac:chgData name="Dhanushree M Y" userId="543c32cd94388fe7" providerId="LiveId" clId="{530696F2-C35A-4482-BE6F-5E79894226A1}" dt="2024-01-05T10:07:51.844" v="1451"/>
          <ac:spMkLst>
            <pc:docMk/>
            <pc:sldMk cId="3781502232" sldId="358"/>
            <ac:spMk id="293" creationId="{F3B6D2DD-A43A-EA53-DDF0-FACC6C8299AE}"/>
          </ac:spMkLst>
        </pc:spChg>
        <pc:spChg chg="mod">
          <ac:chgData name="Dhanushree M Y" userId="543c32cd94388fe7" providerId="LiveId" clId="{530696F2-C35A-4482-BE6F-5E79894226A1}" dt="2024-01-05T10:07:51.844" v="1451"/>
          <ac:spMkLst>
            <pc:docMk/>
            <pc:sldMk cId="3781502232" sldId="358"/>
            <ac:spMk id="294" creationId="{2186EE82-62DA-5D3C-017C-8C1AB6C5BE49}"/>
          </ac:spMkLst>
        </pc:spChg>
        <pc:spChg chg="mod">
          <ac:chgData name="Dhanushree M Y" userId="543c32cd94388fe7" providerId="LiveId" clId="{530696F2-C35A-4482-BE6F-5E79894226A1}" dt="2024-01-05T10:07:51.844" v="1451"/>
          <ac:spMkLst>
            <pc:docMk/>
            <pc:sldMk cId="3781502232" sldId="358"/>
            <ac:spMk id="295" creationId="{4E32CE78-09FA-B0A3-BB06-6A13B891E17C}"/>
          </ac:spMkLst>
        </pc:spChg>
        <pc:spChg chg="mod">
          <ac:chgData name="Dhanushree M Y" userId="543c32cd94388fe7" providerId="LiveId" clId="{530696F2-C35A-4482-BE6F-5E79894226A1}" dt="2024-01-05T10:07:51.844" v="1451"/>
          <ac:spMkLst>
            <pc:docMk/>
            <pc:sldMk cId="3781502232" sldId="358"/>
            <ac:spMk id="296" creationId="{C2B592C7-D1B5-18B0-B93D-27D5789BC0AC}"/>
          </ac:spMkLst>
        </pc:spChg>
        <pc:spChg chg="mod">
          <ac:chgData name="Dhanushree M Y" userId="543c32cd94388fe7" providerId="LiveId" clId="{530696F2-C35A-4482-BE6F-5E79894226A1}" dt="2024-01-05T10:07:51.844" v="1451"/>
          <ac:spMkLst>
            <pc:docMk/>
            <pc:sldMk cId="3781502232" sldId="358"/>
            <ac:spMk id="297" creationId="{19BAAC34-26CA-AC9B-B23A-F687832FB114}"/>
          </ac:spMkLst>
        </pc:spChg>
        <pc:spChg chg="mod">
          <ac:chgData name="Dhanushree M Y" userId="543c32cd94388fe7" providerId="LiveId" clId="{530696F2-C35A-4482-BE6F-5E79894226A1}" dt="2024-01-05T10:07:51.844" v="1451"/>
          <ac:spMkLst>
            <pc:docMk/>
            <pc:sldMk cId="3781502232" sldId="358"/>
            <ac:spMk id="298" creationId="{67C74606-AD18-6AB8-72D8-85FD6A7F2614}"/>
          </ac:spMkLst>
        </pc:spChg>
        <pc:spChg chg="mod">
          <ac:chgData name="Dhanushree M Y" userId="543c32cd94388fe7" providerId="LiveId" clId="{530696F2-C35A-4482-BE6F-5E79894226A1}" dt="2024-01-05T10:07:51.844" v="1451"/>
          <ac:spMkLst>
            <pc:docMk/>
            <pc:sldMk cId="3781502232" sldId="358"/>
            <ac:spMk id="299" creationId="{3D563BD0-ECCE-3E17-2140-91A29FD7105F}"/>
          </ac:spMkLst>
        </pc:spChg>
        <pc:spChg chg="mod">
          <ac:chgData name="Dhanushree M Y" userId="543c32cd94388fe7" providerId="LiveId" clId="{530696F2-C35A-4482-BE6F-5E79894226A1}" dt="2024-01-05T10:07:51.844" v="1451"/>
          <ac:spMkLst>
            <pc:docMk/>
            <pc:sldMk cId="3781502232" sldId="358"/>
            <ac:spMk id="300" creationId="{776B5FDE-1F81-D707-1A5F-A6CD49E51F53}"/>
          </ac:spMkLst>
        </pc:spChg>
        <pc:spChg chg="mod">
          <ac:chgData name="Dhanushree M Y" userId="543c32cd94388fe7" providerId="LiveId" clId="{530696F2-C35A-4482-BE6F-5E79894226A1}" dt="2024-01-05T10:07:51.844" v="1451"/>
          <ac:spMkLst>
            <pc:docMk/>
            <pc:sldMk cId="3781502232" sldId="358"/>
            <ac:spMk id="301" creationId="{4E0D22BB-E08A-9DF5-124C-B15AFF008BBE}"/>
          </ac:spMkLst>
        </pc:spChg>
        <pc:spChg chg="mod">
          <ac:chgData name="Dhanushree M Y" userId="543c32cd94388fe7" providerId="LiveId" clId="{530696F2-C35A-4482-BE6F-5E79894226A1}" dt="2024-01-05T10:07:51.844" v="1451"/>
          <ac:spMkLst>
            <pc:docMk/>
            <pc:sldMk cId="3781502232" sldId="358"/>
            <ac:spMk id="302" creationId="{F9B0971A-323D-DF9B-375E-0334CC84FFB7}"/>
          </ac:spMkLst>
        </pc:spChg>
        <pc:spChg chg="mod">
          <ac:chgData name="Dhanushree M Y" userId="543c32cd94388fe7" providerId="LiveId" clId="{530696F2-C35A-4482-BE6F-5E79894226A1}" dt="2024-01-05T10:07:51.844" v="1451"/>
          <ac:spMkLst>
            <pc:docMk/>
            <pc:sldMk cId="3781502232" sldId="358"/>
            <ac:spMk id="303" creationId="{D9F4E7A5-73C9-C5B2-DEF3-23B6DB16237D}"/>
          </ac:spMkLst>
        </pc:spChg>
        <pc:spChg chg="mod">
          <ac:chgData name="Dhanushree M Y" userId="543c32cd94388fe7" providerId="LiveId" clId="{530696F2-C35A-4482-BE6F-5E79894226A1}" dt="2024-01-05T10:07:51.844" v="1451"/>
          <ac:spMkLst>
            <pc:docMk/>
            <pc:sldMk cId="3781502232" sldId="358"/>
            <ac:spMk id="304" creationId="{90206D51-5B0B-2DB5-D6CC-C1AF857AC123}"/>
          </ac:spMkLst>
        </pc:spChg>
        <pc:spChg chg="mod">
          <ac:chgData name="Dhanushree M Y" userId="543c32cd94388fe7" providerId="LiveId" clId="{530696F2-C35A-4482-BE6F-5E79894226A1}" dt="2024-01-05T10:07:51.844" v="1451"/>
          <ac:spMkLst>
            <pc:docMk/>
            <pc:sldMk cId="3781502232" sldId="358"/>
            <ac:spMk id="305" creationId="{8629413E-7149-CCC0-F6BF-F66A04B4FE19}"/>
          </ac:spMkLst>
        </pc:spChg>
        <pc:spChg chg="mod">
          <ac:chgData name="Dhanushree M Y" userId="543c32cd94388fe7" providerId="LiveId" clId="{530696F2-C35A-4482-BE6F-5E79894226A1}" dt="2024-01-05T10:07:51.844" v="1451"/>
          <ac:spMkLst>
            <pc:docMk/>
            <pc:sldMk cId="3781502232" sldId="358"/>
            <ac:spMk id="306" creationId="{110CBA30-72CF-692F-130F-B397C00B2720}"/>
          </ac:spMkLst>
        </pc:spChg>
        <pc:spChg chg="mod">
          <ac:chgData name="Dhanushree M Y" userId="543c32cd94388fe7" providerId="LiveId" clId="{530696F2-C35A-4482-BE6F-5E79894226A1}" dt="2024-01-05T10:07:51.844" v="1451"/>
          <ac:spMkLst>
            <pc:docMk/>
            <pc:sldMk cId="3781502232" sldId="358"/>
            <ac:spMk id="307" creationId="{80E8AE92-613E-A160-F9B0-9F9943D2D64A}"/>
          </ac:spMkLst>
        </pc:spChg>
        <pc:spChg chg="mod">
          <ac:chgData name="Dhanushree M Y" userId="543c32cd94388fe7" providerId="LiveId" clId="{530696F2-C35A-4482-BE6F-5E79894226A1}" dt="2024-01-05T10:07:51.844" v="1451"/>
          <ac:spMkLst>
            <pc:docMk/>
            <pc:sldMk cId="3781502232" sldId="358"/>
            <ac:spMk id="308" creationId="{5658F7F9-1CA2-9BCF-178E-CA36143F821C}"/>
          </ac:spMkLst>
        </pc:spChg>
        <pc:spChg chg="mod">
          <ac:chgData name="Dhanushree M Y" userId="543c32cd94388fe7" providerId="LiveId" clId="{530696F2-C35A-4482-BE6F-5E79894226A1}" dt="2024-01-05T10:07:51.844" v="1451"/>
          <ac:spMkLst>
            <pc:docMk/>
            <pc:sldMk cId="3781502232" sldId="358"/>
            <ac:spMk id="309" creationId="{564F2981-BDFB-5F76-5D57-2108B6CEB072}"/>
          </ac:spMkLst>
        </pc:spChg>
        <pc:spChg chg="mod">
          <ac:chgData name="Dhanushree M Y" userId="543c32cd94388fe7" providerId="LiveId" clId="{530696F2-C35A-4482-BE6F-5E79894226A1}" dt="2024-01-05T10:07:51.844" v="1451"/>
          <ac:spMkLst>
            <pc:docMk/>
            <pc:sldMk cId="3781502232" sldId="358"/>
            <ac:spMk id="310" creationId="{823E951D-5467-FF3B-11E8-2A16AEAAEB5F}"/>
          </ac:spMkLst>
        </pc:spChg>
        <pc:spChg chg="mod">
          <ac:chgData name="Dhanushree M Y" userId="543c32cd94388fe7" providerId="LiveId" clId="{530696F2-C35A-4482-BE6F-5E79894226A1}" dt="2024-01-05T10:07:51.844" v="1451"/>
          <ac:spMkLst>
            <pc:docMk/>
            <pc:sldMk cId="3781502232" sldId="358"/>
            <ac:spMk id="311" creationId="{E1F05B29-824B-C281-7C9A-F83D593747B7}"/>
          </ac:spMkLst>
        </pc:spChg>
        <pc:spChg chg="mod">
          <ac:chgData name="Dhanushree M Y" userId="543c32cd94388fe7" providerId="LiveId" clId="{530696F2-C35A-4482-BE6F-5E79894226A1}" dt="2024-01-05T10:07:51.844" v="1451"/>
          <ac:spMkLst>
            <pc:docMk/>
            <pc:sldMk cId="3781502232" sldId="358"/>
            <ac:spMk id="312" creationId="{BEC40D8D-E27D-FFA6-5F38-4E77C66B3BE9}"/>
          </ac:spMkLst>
        </pc:spChg>
        <pc:spChg chg="mod">
          <ac:chgData name="Dhanushree M Y" userId="543c32cd94388fe7" providerId="LiveId" clId="{530696F2-C35A-4482-BE6F-5E79894226A1}" dt="2024-01-05T10:07:51.844" v="1451"/>
          <ac:spMkLst>
            <pc:docMk/>
            <pc:sldMk cId="3781502232" sldId="358"/>
            <ac:spMk id="313" creationId="{E0E7CD79-937A-DB37-FC8F-EF0FAAC38741}"/>
          </ac:spMkLst>
        </pc:spChg>
        <pc:spChg chg="mod">
          <ac:chgData name="Dhanushree M Y" userId="543c32cd94388fe7" providerId="LiveId" clId="{530696F2-C35A-4482-BE6F-5E79894226A1}" dt="2024-01-05T10:07:51.844" v="1451"/>
          <ac:spMkLst>
            <pc:docMk/>
            <pc:sldMk cId="3781502232" sldId="358"/>
            <ac:spMk id="314" creationId="{A96218A8-0A53-230B-570E-94A98A567899}"/>
          </ac:spMkLst>
        </pc:spChg>
        <pc:spChg chg="mod">
          <ac:chgData name="Dhanushree M Y" userId="543c32cd94388fe7" providerId="LiveId" clId="{530696F2-C35A-4482-BE6F-5E79894226A1}" dt="2024-01-05T10:07:51.844" v="1451"/>
          <ac:spMkLst>
            <pc:docMk/>
            <pc:sldMk cId="3781502232" sldId="358"/>
            <ac:spMk id="315" creationId="{53FEDCAD-0EA5-AB5E-7955-0D2FFE69F375}"/>
          </ac:spMkLst>
        </pc:spChg>
        <pc:spChg chg="mod">
          <ac:chgData name="Dhanushree M Y" userId="543c32cd94388fe7" providerId="LiveId" clId="{530696F2-C35A-4482-BE6F-5E79894226A1}" dt="2024-01-05T10:07:51.844" v="1451"/>
          <ac:spMkLst>
            <pc:docMk/>
            <pc:sldMk cId="3781502232" sldId="358"/>
            <ac:spMk id="316" creationId="{4A9A0695-4171-6A6D-2CE3-C0A35006EA05}"/>
          </ac:spMkLst>
        </pc:spChg>
        <pc:spChg chg="mod">
          <ac:chgData name="Dhanushree M Y" userId="543c32cd94388fe7" providerId="LiveId" clId="{530696F2-C35A-4482-BE6F-5E79894226A1}" dt="2024-01-05T10:07:51.844" v="1451"/>
          <ac:spMkLst>
            <pc:docMk/>
            <pc:sldMk cId="3781502232" sldId="358"/>
            <ac:spMk id="317" creationId="{6E715DE4-B59A-CAF1-F777-7B2ED0435380}"/>
          </ac:spMkLst>
        </pc:spChg>
        <pc:spChg chg="mod">
          <ac:chgData name="Dhanushree M Y" userId="543c32cd94388fe7" providerId="LiveId" clId="{530696F2-C35A-4482-BE6F-5E79894226A1}" dt="2024-01-05T10:07:51.844" v="1451"/>
          <ac:spMkLst>
            <pc:docMk/>
            <pc:sldMk cId="3781502232" sldId="358"/>
            <ac:spMk id="318" creationId="{741FAA5F-EBCE-2CA3-D6C5-5D4FE293FF39}"/>
          </ac:spMkLst>
        </pc:spChg>
        <pc:spChg chg="mod">
          <ac:chgData name="Dhanushree M Y" userId="543c32cd94388fe7" providerId="LiveId" clId="{530696F2-C35A-4482-BE6F-5E79894226A1}" dt="2024-01-05T10:07:51.844" v="1451"/>
          <ac:spMkLst>
            <pc:docMk/>
            <pc:sldMk cId="3781502232" sldId="358"/>
            <ac:spMk id="319" creationId="{6C671F76-8BB9-F02A-2A3E-3373CB22F889}"/>
          </ac:spMkLst>
        </pc:spChg>
        <pc:spChg chg="mod">
          <ac:chgData name="Dhanushree M Y" userId="543c32cd94388fe7" providerId="LiveId" clId="{530696F2-C35A-4482-BE6F-5E79894226A1}" dt="2024-01-05T10:07:51.844" v="1451"/>
          <ac:spMkLst>
            <pc:docMk/>
            <pc:sldMk cId="3781502232" sldId="358"/>
            <ac:spMk id="320" creationId="{E0AA0E80-35B5-BCE5-74ED-D7F59A8960E7}"/>
          </ac:spMkLst>
        </pc:spChg>
        <pc:spChg chg="mod">
          <ac:chgData name="Dhanushree M Y" userId="543c32cd94388fe7" providerId="LiveId" clId="{530696F2-C35A-4482-BE6F-5E79894226A1}" dt="2024-01-05T10:07:51.844" v="1451"/>
          <ac:spMkLst>
            <pc:docMk/>
            <pc:sldMk cId="3781502232" sldId="358"/>
            <ac:spMk id="321" creationId="{56DEF8E0-D23E-C297-D45E-3CF27CEDF31A}"/>
          </ac:spMkLst>
        </pc:spChg>
        <pc:spChg chg="mod">
          <ac:chgData name="Dhanushree M Y" userId="543c32cd94388fe7" providerId="LiveId" clId="{530696F2-C35A-4482-BE6F-5E79894226A1}" dt="2024-01-05T10:07:51.844" v="1451"/>
          <ac:spMkLst>
            <pc:docMk/>
            <pc:sldMk cId="3781502232" sldId="358"/>
            <ac:spMk id="322" creationId="{C5E854F9-E10C-42ED-3008-05A649DA2E33}"/>
          </ac:spMkLst>
        </pc:spChg>
        <pc:spChg chg="mod">
          <ac:chgData name="Dhanushree M Y" userId="543c32cd94388fe7" providerId="LiveId" clId="{530696F2-C35A-4482-BE6F-5E79894226A1}" dt="2024-01-05T10:07:51.844" v="1451"/>
          <ac:spMkLst>
            <pc:docMk/>
            <pc:sldMk cId="3781502232" sldId="358"/>
            <ac:spMk id="323" creationId="{91BAA2E1-4125-AB7B-F867-9DC30C04F97E}"/>
          </ac:spMkLst>
        </pc:spChg>
        <pc:spChg chg="mod">
          <ac:chgData name="Dhanushree M Y" userId="543c32cd94388fe7" providerId="LiveId" clId="{530696F2-C35A-4482-BE6F-5E79894226A1}" dt="2024-01-05T10:07:51.844" v="1451"/>
          <ac:spMkLst>
            <pc:docMk/>
            <pc:sldMk cId="3781502232" sldId="358"/>
            <ac:spMk id="324" creationId="{669AC2F6-43C6-0DEC-5E2A-5ADB7603BD40}"/>
          </ac:spMkLst>
        </pc:spChg>
        <pc:spChg chg="mod">
          <ac:chgData name="Dhanushree M Y" userId="543c32cd94388fe7" providerId="LiveId" clId="{530696F2-C35A-4482-BE6F-5E79894226A1}" dt="2024-01-05T10:07:51.844" v="1451"/>
          <ac:spMkLst>
            <pc:docMk/>
            <pc:sldMk cId="3781502232" sldId="358"/>
            <ac:spMk id="325" creationId="{1C88B132-FC81-5896-AEEA-F1CAC8FB1E2C}"/>
          </ac:spMkLst>
        </pc:spChg>
        <pc:spChg chg="mod">
          <ac:chgData name="Dhanushree M Y" userId="543c32cd94388fe7" providerId="LiveId" clId="{530696F2-C35A-4482-BE6F-5E79894226A1}" dt="2024-01-05T10:07:51.844" v="1451"/>
          <ac:spMkLst>
            <pc:docMk/>
            <pc:sldMk cId="3781502232" sldId="358"/>
            <ac:spMk id="326" creationId="{4C7E5C08-3F2D-A1F1-BA5D-479F8D4BF4AC}"/>
          </ac:spMkLst>
        </pc:spChg>
        <pc:spChg chg="mod">
          <ac:chgData name="Dhanushree M Y" userId="543c32cd94388fe7" providerId="LiveId" clId="{530696F2-C35A-4482-BE6F-5E79894226A1}" dt="2024-01-05T10:07:51.844" v="1451"/>
          <ac:spMkLst>
            <pc:docMk/>
            <pc:sldMk cId="3781502232" sldId="358"/>
            <ac:spMk id="327" creationId="{1383778C-E48A-897D-D15D-9491E957F14D}"/>
          </ac:spMkLst>
        </pc:spChg>
        <pc:spChg chg="mod">
          <ac:chgData name="Dhanushree M Y" userId="543c32cd94388fe7" providerId="LiveId" clId="{530696F2-C35A-4482-BE6F-5E79894226A1}" dt="2024-01-05T10:07:51.844" v="1451"/>
          <ac:spMkLst>
            <pc:docMk/>
            <pc:sldMk cId="3781502232" sldId="358"/>
            <ac:spMk id="328" creationId="{76EDB14A-7B10-D1B6-0C64-CE9576D105F7}"/>
          </ac:spMkLst>
        </pc:spChg>
        <pc:spChg chg="mod">
          <ac:chgData name="Dhanushree M Y" userId="543c32cd94388fe7" providerId="LiveId" clId="{530696F2-C35A-4482-BE6F-5E79894226A1}" dt="2024-01-05T10:07:51.844" v="1451"/>
          <ac:spMkLst>
            <pc:docMk/>
            <pc:sldMk cId="3781502232" sldId="358"/>
            <ac:spMk id="329" creationId="{9C237EC7-0F76-A74D-40D3-3E26D0BFF970}"/>
          </ac:spMkLst>
        </pc:spChg>
        <pc:spChg chg="mod">
          <ac:chgData name="Dhanushree M Y" userId="543c32cd94388fe7" providerId="LiveId" clId="{530696F2-C35A-4482-BE6F-5E79894226A1}" dt="2024-01-05T10:07:51.844" v="1451"/>
          <ac:spMkLst>
            <pc:docMk/>
            <pc:sldMk cId="3781502232" sldId="358"/>
            <ac:spMk id="330" creationId="{37046DC3-297E-E369-4732-8F956AD2BD41}"/>
          </ac:spMkLst>
        </pc:spChg>
        <pc:spChg chg="mod">
          <ac:chgData name="Dhanushree M Y" userId="543c32cd94388fe7" providerId="LiveId" clId="{530696F2-C35A-4482-BE6F-5E79894226A1}" dt="2024-01-05T10:07:51.844" v="1451"/>
          <ac:spMkLst>
            <pc:docMk/>
            <pc:sldMk cId="3781502232" sldId="358"/>
            <ac:spMk id="331" creationId="{5CB71697-E6C7-9481-8176-6B4B19AB128E}"/>
          </ac:spMkLst>
        </pc:spChg>
        <pc:spChg chg="mod">
          <ac:chgData name="Dhanushree M Y" userId="543c32cd94388fe7" providerId="LiveId" clId="{530696F2-C35A-4482-BE6F-5E79894226A1}" dt="2024-01-05T10:07:51.844" v="1451"/>
          <ac:spMkLst>
            <pc:docMk/>
            <pc:sldMk cId="3781502232" sldId="358"/>
            <ac:spMk id="332" creationId="{8187A463-6A08-2DE8-E4A1-37ED3DE5FCDE}"/>
          </ac:spMkLst>
        </pc:spChg>
        <pc:spChg chg="mod">
          <ac:chgData name="Dhanushree M Y" userId="543c32cd94388fe7" providerId="LiveId" clId="{530696F2-C35A-4482-BE6F-5E79894226A1}" dt="2024-01-05T10:07:51.844" v="1451"/>
          <ac:spMkLst>
            <pc:docMk/>
            <pc:sldMk cId="3781502232" sldId="358"/>
            <ac:spMk id="333" creationId="{A70B0E81-3164-EF88-B438-BB9D01EF78B4}"/>
          </ac:spMkLst>
        </pc:spChg>
        <pc:spChg chg="mod">
          <ac:chgData name="Dhanushree M Y" userId="543c32cd94388fe7" providerId="LiveId" clId="{530696F2-C35A-4482-BE6F-5E79894226A1}" dt="2024-01-05T10:07:51.844" v="1451"/>
          <ac:spMkLst>
            <pc:docMk/>
            <pc:sldMk cId="3781502232" sldId="358"/>
            <ac:spMk id="334" creationId="{EBA3D156-612C-DD2D-1B8C-2FBE1242A1F6}"/>
          </ac:spMkLst>
        </pc:spChg>
        <pc:spChg chg="mod">
          <ac:chgData name="Dhanushree M Y" userId="543c32cd94388fe7" providerId="LiveId" clId="{530696F2-C35A-4482-BE6F-5E79894226A1}" dt="2024-01-05T10:07:51.844" v="1451"/>
          <ac:spMkLst>
            <pc:docMk/>
            <pc:sldMk cId="3781502232" sldId="358"/>
            <ac:spMk id="335" creationId="{B5D0778A-2275-03EB-DFE8-14939F569AC8}"/>
          </ac:spMkLst>
        </pc:spChg>
        <pc:spChg chg="mod">
          <ac:chgData name="Dhanushree M Y" userId="543c32cd94388fe7" providerId="LiveId" clId="{530696F2-C35A-4482-BE6F-5E79894226A1}" dt="2024-01-05T10:07:51.844" v="1451"/>
          <ac:spMkLst>
            <pc:docMk/>
            <pc:sldMk cId="3781502232" sldId="358"/>
            <ac:spMk id="336" creationId="{9182B95C-7C5D-EA77-CF8D-9B934FD54867}"/>
          </ac:spMkLst>
        </pc:spChg>
        <pc:spChg chg="mod">
          <ac:chgData name="Dhanushree M Y" userId="543c32cd94388fe7" providerId="LiveId" clId="{530696F2-C35A-4482-BE6F-5E79894226A1}" dt="2024-01-05T10:07:51.844" v="1451"/>
          <ac:spMkLst>
            <pc:docMk/>
            <pc:sldMk cId="3781502232" sldId="358"/>
            <ac:spMk id="337" creationId="{835BD1B1-00D7-6FC3-E2E3-5CAE45C9D7A5}"/>
          </ac:spMkLst>
        </pc:spChg>
        <pc:spChg chg="mod">
          <ac:chgData name="Dhanushree M Y" userId="543c32cd94388fe7" providerId="LiveId" clId="{530696F2-C35A-4482-BE6F-5E79894226A1}" dt="2024-01-05T10:07:51.844" v="1451"/>
          <ac:spMkLst>
            <pc:docMk/>
            <pc:sldMk cId="3781502232" sldId="358"/>
            <ac:spMk id="338" creationId="{690CC8CE-DC19-DF4D-BC89-5ADB703BA4F2}"/>
          </ac:spMkLst>
        </pc:spChg>
        <pc:spChg chg="mod">
          <ac:chgData name="Dhanushree M Y" userId="543c32cd94388fe7" providerId="LiveId" clId="{530696F2-C35A-4482-BE6F-5E79894226A1}" dt="2024-01-05T10:07:51.844" v="1451"/>
          <ac:spMkLst>
            <pc:docMk/>
            <pc:sldMk cId="3781502232" sldId="358"/>
            <ac:spMk id="339" creationId="{37160D36-B631-7F75-1E42-125FAB3F5EEF}"/>
          </ac:spMkLst>
        </pc:spChg>
        <pc:spChg chg="mod">
          <ac:chgData name="Dhanushree M Y" userId="543c32cd94388fe7" providerId="LiveId" clId="{530696F2-C35A-4482-BE6F-5E79894226A1}" dt="2024-01-05T10:07:51.844" v="1451"/>
          <ac:spMkLst>
            <pc:docMk/>
            <pc:sldMk cId="3781502232" sldId="358"/>
            <ac:spMk id="340" creationId="{78619639-6125-D56A-62B3-DBF2A3808DA9}"/>
          </ac:spMkLst>
        </pc:spChg>
        <pc:spChg chg="mod">
          <ac:chgData name="Dhanushree M Y" userId="543c32cd94388fe7" providerId="LiveId" clId="{530696F2-C35A-4482-BE6F-5E79894226A1}" dt="2024-01-05T10:07:51.844" v="1451"/>
          <ac:spMkLst>
            <pc:docMk/>
            <pc:sldMk cId="3781502232" sldId="358"/>
            <ac:spMk id="341" creationId="{B318F83C-D9E4-D7AC-8C8E-6128EB4D37C9}"/>
          </ac:spMkLst>
        </pc:spChg>
        <pc:spChg chg="mod">
          <ac:chgData name="Dhanushree M Y" userId="543c32cd94388fe7" providerId="LiveId" clId="{530696F2-C35A-4482-BE6F-5E79894226A1}" dt="2024-01-05T10:07:51.844" v="1451"/>
          <ac:spMkLst>
            <pc:docMk/>
            <pc:sldMk cId="3781502232" sldId="358"/>
            <ac:spMk id="342" creationId="{4A4F523B-C71A-BFD7-3BF0-69C960510D40}"/>
          </ac:spMkLst>
        </pc:spChg>
        <pc:spChg chg="mod">
          <ac:chgData name="Dhanushree M Y" userId="543c32cd94388fe7" providerId="LiveId" clId="{530696F2-C35A-4482-BE6F-5E79894226A1}" dt="2024-01-05T10:07:51.844" v="1451"/>
          <ac:spMkLst>
            <pc:docMk/>
            <pc:sldMk cId="3781502232" sldId="358"/>
            <ac:spMk id="343" creationId="{A8815F3D-6955-316B-E2A8-C32D624E37B2}"/>
          </ac:spMkLst>
        </pc:spChg>
        <pc:spChg chg="mod">
          <ac:chgData name="Dhanushree M Y" userId="543c32cd94388fe7" providerId="LiveId" clId="{530696F2-C35A-4482-BE6F-5E79894226A1}" dt="2024-01-05T10:07:51.844" v="1451"/>
          <ac:spMkLst>
            <pc:docMk/>
            <pc:sldMk cId="3781502232" sldId="358"/>
            <ac:spMk id="344" creationId="{4DF9F606-D19B-2444-FFDA-071293479434}"/>
          </ac:spMkLst>
        </pc:spChg>
        <pc:spChg chg="mod">
          <ac:chgData name="Dhanushree M Y" userId="543c32cd94388fe7" providerId="LiveId" clId="{530696F2-C35A-4482-BE6F-5E79894226A1}" dt="2024-01-05T10:07:51.844" v="1451"/>
          <ac:spMkLst>
            <pc:docMk/>
            <pc:sldMk cId="3781502232" sldId="358"/>
            <ac:spMk id="345" creationId="{AE85AE7D-7936-9360-0DBC-B998770D57D8}"/>
          </ac:spMkLst>
        </pc:spChg>
        <pc:spChg chg="mod">
          <ac:chgData name="Dhanushree M Y" userId="543c32cd94388fe7" providerId="LiveId" clId="{530696F2-C35A-4482-BE6F-5E79894226A1}" dt="2024-01-05T10:07:51.844" v="1451"/>
          <ac:spMkLst>
            <pc:docMk/>
            <pc:sldMk cId="3781502232" sldId="358"/>
            <ac:spMk id="346" creationId="{4F3FD10C-D032-BFEB-075D-FEEC34B18FD5}"/>
          </ac:spMkLst>
        </pc:spChg>
        <pc:spChg chg="mod">
          <ac:chgData name="Dhanushree M Y" userId="543c32cd94388fe7" providerId="LiveId" clId="{530696F2-C35A-4482-BE6F-5E79894226A1}" dt="2024-01-05T10:07:51.844" v="1451"/>
          <ac:spMkLst>
            <pc:docMk/>
            <pc:sldMk cId="3781502232" sldId="358"/>
            <ac:spMk id="347" creationId="{5E35F2B4-3F6E-3B67-41A8-8D82756FB6EB}"/>
          </ac:spMkLst>
        </pc:spChg>
        <pc:spChg chg="mod">
          <ac:chgData name="Dhanushree M Y" userId="543c32cd94388fe7" providerId="LiveId" clId="{530696F2-C35A-4482-BE6F-5E79894226A1}" dt="2024-01-05T10:07:51.844" v="1451"/>
          <ac:spMkLst>
            <pc:docMk/>
            <pc:sldMk cId="3781502232" sldId="358"/>
            <ac:spMk id="348" creationId="{7CF4CB58-7481-BCFD-5A6E-E38E4A3774DC}"/>
          </ac:spMkLst>
        </pc:spChg>
        <pc:spChg chg="mod">
          <ac:chgData name="Dhanushree M Y" userId="543c32cd94388fe7" providerId="LiveId" clId="{530696F2-C35A-4482-BE6F-5E79894226A1}" dt="2024-01-05T10:07:51.844" v="1451"/>
          <ac:spMkLst>
            <pc:docMk/>
            <pc:sldMk cId="3781502232" sldId="358"/>
            <ac:spMk id="349" creationId="{0287C34A-0FBB-D449-2306-67A65D5E8FE0}"/>
          </ac:spMkLst>
        </pc:spChg>
        <pc:spChg chg="mod">
          <ac:chgData name="Dhanushree M Y" userId="543c32cd94388fe7" providerId="LiveId" clId="{530696F2-C35A-4482-BE6F-5E79894226A1}" dt="2024-01-05T10:07:51.844" v="1451"/>
          <ac:spMkLst>
            <pc:docMk/>
            <pc:sldMk cId="3781502232" sldId="358"/>
            <ac:spMk id="350" creationId="{FD8B32E4-ACE2-67FD-3040-950A687FC6C6}"/>
          </ac:spMkLst>
        </pc:spChg>
        <pc:spChg chg="mod">
          <ac:chgData name="Dhanushree M Y" userId="543c32cd94388fe7" providerId="LiveId" clId="{530696F2-C35A-4482-BE6F-5E79894226A1}" dt="2024-01-05T10:07:51.844" v="1451"/>
          <ac:spMkLst>
            <pc:docMk/>
            <pc:sldMk cId="3781502232" sldId="358"/>
            <ac:spMk id="351" creationId="{FC8F7B37-512B-7D74-3874-9683ED1F6655}"/>
          </ac:spMkLst>
        </pc:spChg>
        <pc:spChg chg="mod">
          <ac:chgData name="Dhanushree M Y" userId="543c32cd94388fe7" providerId="LiveId" clId="{530696F2-C35A-4482-BE6F-5E79894226A1}" dt="2024-01-05T10:07:51.844" v="1451"/>
          <ac:spMkLst>
            <pc:docMk/>
            <pc:sldMk cId="3781502232" sldId="358"/>
            <ac:spMk id="352" creationId="{B9FF7C42-8E29-8BCD-81F3-ABCC6E2ED5AA}"/>
          </ac:spMkLst>
        </pc:spChg>
        <pc:spChg chg="mod">
          <ac:chgData name="Dhanushree M Y" userId="543c32cd94388fe7" providerId="LiveId" clId="{530696F2-C35A-4482-BE6F-5E79894226A1}" dt="2024-01-05T10:07:51.844" v="1451"/>
          <ac:spMkLst>
            <pc:docMk/>
            <pc:sldMk cId="3781502232" sldId="358"/>
            <ac:spMk id="353" creationId="{43F69F17-AA0D-EB5B-BF93-01D6B5D1FB98}"/>
          </ac:spMkLst>
        </pc:spChg>
        <pc:spChg chg="mod">
          <ac:chgData name="Dhanushree M Y" userId="543c32cd94388fe7" providerId="LiveId" clId="{530696F2-C35A-4482-BE6F-5E79894226A1}" dt="2024-01-05T10:07:51.844" v="1451"/>
          <ac:spMkLst>
            <pc:docMk/>
            <pc:sldMk cId="3781502232" sldId="358"/>
            <ac:spMk id="354" creationId="{FA638A8E-D25D-02B7-1A88-FFD3CC4E1D2E}"/>
          </ac:spMkLst>
        </pc:spChg>
        <pc:spChg chg="mod">
          <ac:chgData name="Dhanushree M Y" userId="543c32cd94388fe7" providerId="LiveId" clId="{530696F2-C35A-4482-BE6F-5E79894226A1}" dt="2024-01-05T10:07:51.844" v="1451"/>
          <ac:spMkLst>
            <pc:docMk/>
            <pc:sldMk cId="3781502232" sldId="358"/>
            <ac:spMk id="355" creationId="{46750613-BA51-9990-A317-78156FDB89AA}"/>
          </ac:spMkLst>
        </pc:spChg>
        <pc:spChg chg="mod">
          <ac:chgData name="Dhanushree M Y" userId="543c32cd94388fe7" providerId="LiveId" clId="{530696F2-C35A-4482-BE6F-5E79894226A1}" dt="2024-01-05T10:07:51.844" v="1451"/>
          <ac:spMkLst>
            <pc:docMk/>
            <pc:sldMk cId="3781502232" sldId="358"/>
            <ac:spMk id="356" creationId="{1AFF5C4C-0996-2533-81F4-75BFDEBAD21F}"/>
          </ac:spMkLst>
        </pc:spChg>
        <pc:spChg chg="mod">
          <ac:chgData name="Dhanushree M Y" userId="543c32cd94388fe7" providerId="LiveId" clId="{530696F2-C35A-4482-BE6F-5E79894226A1}" dt="2024-01-05T10:07:51.844" v="1451"/>
          <ac:spMkLst>
            <pc:docMk/>
            <pc:sldMk cId="3781502232" sldId="358"/>
            <ac:spMk id="357" creationId="{B5C732AE-63BA-B5C7-62E9-52AD136B6DD5}"/>
          </ac:spMkLst>
        </pc:spChg>
        <pc:spChg chg="mod">
          <ac:chgData name="Dhanushree M Y" userId="543c32cd94388fe7" providerId="LiveId" clId="{530696F2-C35A-4482-BE6F-5E79894226A1}" dt="2024-01-05T10:07:51.844" v="1451"/>
          <ac:spMkLst>
            <pc:docMk/>
            <pc:sldMk cId="3781502232" sldId="358"/>
            <ac:spMk id="358" creationId="{037A9F5B-CB70-4FC8-3C5A-F7455864AA50}"/>
          </ac:spMkLst>
        </pc:spChg>
        <pc:spChg chg="mod">
          <ac:chgData name="Dhanushree M Y" userId="543c32cd94388fe7" providerId="LiveId" clId="{530696F2-C35A-4482-BE6F-5E79894226A1}" dt="2024-01-05T10:07:51.844" v="1451"/>
          <ac:spMkLst>
            <pc:docMk/>
            <pc:sldMk cId="3781502232" sldId="358"/>
            <ac:spMk id="359" creationId="{F21453A4-3BDA-2F47-77C5-D17694044059}"/>
          </ac:spMkLst>
        </pc:spChg>
        <pc:spChg chg="mod">
          <ac:chgData name="Dhanushree M Y" userId="543c32cd94388fe7" providerId="LiveId" clId="{530696F2-C35A-4482-BE6F-5E79894226A1}" dt="2024-01-05T10:07:51.844" v="1451"/>
          <ac:spMkLst>
            <pc:docMk/>
            <pc:sldMk cId="3781502232" sldId="358"/>
            <ac:spMk id="360" creationId="{830FFF53-373B-5E21-B85D-CA1F4F557FCC}"/>
          </ac:spMkLst>
        </pc:spChg>
        <pc:spChg chg="mod">
          <ac:chgData name="Dhanushree M Y" userId="543c32cd94388fe7" providerId="LiveId" clId="{530696F2-C35A-4482-BE6F-5E79894226A1}" dt="2024-01-05T10:07:51.844" v="1451"/>
          <ac:spMkLst>
            <pc:docMk/>
            <pc:sldMk cId="3781502232" sldId="358"/>
            <ac:spMk id="361" creationId="{734D5FAE-3727-2551-D91C-C0A941816754}"/>
          </ac:spMkLst>
        </pc:spChg>
        <pc:spChg chg="mod">
          <ac:chgData name="Dhanushree M Y" userId="543c32cd94388fe7" providerId="LiveId" clId="{530696F2-C35A-4482-BE6F-5E79894226A1}" dt="2024-01-05T10:07:51.844" v="1451"/>
          <ac:spMkLst>
            <pc:docMk/>
            <pc:sldMk cId="3781502232" sldId="358"/>
            <ac:spMk id="362" creationId="{B440E1AB-46E7-3600-7B20-3A331CBFEAA3}"/>
          </ac:spMkLst>
        </pc:spChg>
        <pc:spChg chg="mod">
          <ac:chgData name="Dhanushree M Y" userId="543c32cd94388fe7" providerId="LiveId" clId="{530696F2-C35A-4482-BE6F-5E79894226A1}" dt="2024-01-05T10:07:51.844" v="1451"/>
          <ac:spMkLst>
            <pc:docMk/>
            <pc:sldMk cId="3781502232" sldId="358"/>
            <ac:spMk id="363" creationId="{5142666B-0F0E-56D6-937F-A1399C488A69}"/>
          </ac:spMkLst>
        </pc:spChg>
        <pc:spChg chg="mod">
          <ac:chgData name="Dhanushree M Y" userId="543c32cd94388fe7" providerId="LiveId" clId="{530696F2-C35A-4482-BE6F-5E79894226A1}" dt="2024-01-05T10:07:51.844" v="1451"/>
          <ac:spMkLst>
            <pc:docMk/>
            <pc:sldMk cId="3781502232" sldId="358"/>
            <ac:spMk id="364" creationId="{46CBE475-FB90-3988-AA4C-345AEDE892C2}"/>
          </ac:spMkLst>
        </pc:spChg>
        <pc:spChg chg="mod">
          <ac:chgData name="Dhanushree M Y" userId="543c32cd94388fe7" providerId="LiveId" clId="{530696F2-C35A-4482-BE6F-5E79894226A1}" dt="2024-01-05T10:07:51.844" v="1451"/>
          <ac:spMkLst>
            <pc:docMk/>
            <pc:sldMk cId="3781502232" sldId="358"/>
            <ac:spMk id="365" creationId="{8A6FC8AA-9416-56DF-C61E-E9723FDD3668}"/>
          </ac:spMkLst>
        </pc:spChg>
        <pc:spChg chg="mod">
          <ac:chgData name="Dhanushree M Y" userId="543c32cd94388fe7" providerId="LiveId" clId="{530696F2-C35A-4482-BE6F-5E79894226A1}" dt="2024-01-05T10:07:51.844" v="1451"/>
          <ac:spMkLst>
            <pc:docMk/>
            <pc:sldMk cId="3781502232" sldId="358"/>
            <ac:spMk id="366" creationId="{3FF7322F-C05F-CB11-125A-3DFB0AF29A8B}"/>
          </ac:spMkLst>
        </pc:spChg>
        <pc:spChg chg="mod">
          <ac:chgData name="Dhanushree M Y" userId="543c32cd94388fe7" providerId="LiveId" clId="{530696F2-C35A-4482-BE6F-5E79894226A1}" dt="2024-01-05T10:07:51.844" v="1451"/>
          <ac:spMkLst>
            <pc:docMk/>
            <pc:sldMk cId="3781502232" sldId="358"/>
            <ac:spMk id="367" creationId="{79347C36-BC83-FF6E-98B8-B4033ECB6442}"/>
          </ac:spMkLst>
        </pc:spChg>
        <pc:spChg chg="mod">
          <ac:chgData name="Dhanushree M Y" userId="543c32cd94388fe7" providerId="LiveId" clId="{530696F2-C35A-4482-BE6F-5E79894226A1}" dt="2024-01-05T10:07:51.844" v="1451"/>
          <ac:spMkLst>
            <pc:docMk/>
            <pc:sldMk cId="3781502232" sldId="358"/>
            <ac:spMk id="368" creationId="{CB4EE0C1-4B72-BDE9-3905-2ACDCC854ED1}"/>
          </ac:spMkLst>
        </pc:spChg>
        <pc:spChg chg="mod">
          <ac:chgData name="Dhanushree M Y" userId="543c32cd94388fe7" providerId="LiveId" clId="{530696F2-C35A-4482-BE6F-5E79894226A1}" dt="2024-01-05T10:07:51.844" v="1451"/>
          <ac:spMkLst>
            <pc:docMk/>
            <pc:sldMk cId="3781502232" sldId="358"/>
            <ac:spMk id="369" creationId="{4B686DC3-0058-99DD-254F-6BBE0781BE47}"/>
          </ac:spMkLst>
        </pc:spChg>
        <pc:spChg chg="mod">
          <ac:chgData name="Dhanushree M Y" userId="543c32cd94388fe7" providerId="LiveId" clId="{530696F2-C35A-4482-BE6F-5E79894226A1}" dt="2024-01-05T10:07:51.844" v="1451"/>
          <ac:spMkLst>
            <pc:docMk/>
            <pc:sldMk cId="3781502232" sldId="358"/>
            <ac:spMk id="370" creationId="{5F48F58C-091B-3101-A976-203DF23C803A}"/>
          </ac:spMkLst>
        </pc:spChg>
        <pc:spChg chg="mod">
          <ac:chgData name="Dhanushree M Y" userId="543c32cd94388fe7" providerId="LiveId" clId="{530696F2-C35A-4482-BE6F-5E79894226A1}" dt="2024-01-05T10:07:51.844" v="1451"/>
          <ac:spMkLst>
            <pc:docMk/>
            <pc:sldMk cId="3781502232" sldId="358"/>
            <ac:spMk id="371" creationId="{BDE82294-65E8-1EE6-A409-1C63C7D17055}"/>
          </ac:spMkLst>
        </pc:spChg>
        <pc:spChg chg="mod">
          <ac:chgData name="Dhanushree M Y" userId="543c32cd94388fe7" providerId="LiveId" clId="{530696F2-C35A-4482-BE6F-5E79894226A1}" dt="2024-01-05T10:07:51.844" v="1451"/>
          <ac:spMkLst>
            <pc:docMk/>
            <pc:sldMk cId="3781502232" sldId="358"/>
            <ac:spMk id="372" creationId="{F664B0ED-2116-9E06-AE87-7610D4737512}"/>
          </ac:spMkLst>
        </pc:spChg>
        <pc:spChg chg="mod">
          <ac:chgData name="Dhanushree M Y" userId="543c32cd94388fe7" providerId="LiveId" clId="{530696F2-C35A-4482-BE6F-5E79894226A1}" dt="2024-01-05T10:07:51.844" v="1451"/>
          <ac:spMkLst>
            <pc:docMk/>
            <pc:sldMk cId="3781502232" sldId="358"/>
            <ac:spMk id="373" creationId="{3A941AD4-3B12-D543-5B64-A98A584A1657}"/>
          </ac:spMkLst>
        </pc:spChg>
        <pc:spChg chg="mod">
          <ac:chgData name="Dhanushree M Y" userId="543c32cd94388fe7" providerId="LiveId" clId="{530696F2-C35A-4482-BE6F-5E79894226A1}" dt="2024-01-05T10:07:51.844" v="1451"/>
          <ac:spMkLst>
            <pc:docMk/>
            <pc:sldMk cId="3781502232" sldId="358"/>
            <ac:spMk id="374" creationId="{7D3AF672-468B-C3CB-FF2E-1AE79FCDB022}"/>
          </ac:spMkLst>
        </pc:spChg>
        <pc:spChg chg="mod">
          <ac:chgData name="Dhanushree M Y" userId="543c32cd94388fe7" providerId="LiveId" clId="{530696F2-C35A-4482-BE6F-5E79894226A1}" dt="2024-01-05T10:07:51.844" v="1451"/>
          <ac:spMkLst>
            <pc:docMk/>
            <pc:sldMk cId="3781502232" sldId="358"/>
            <ac:spMk id="375" creationId="{8C53AFD1-6CB7-59CD-28CB-A753A3D61096}"/>
          </ac:spMkLst>
        </pc:spChg>
        <pc:spChg chg="mod">
          <ac:chgData name="Dhanushree M Y" userId="543c32cd94388fe7" providerId="LiveId" clId="{530696F2-C35A-4482-BE6F-5E79894226A1}" dt="2024-01-05T10:07:51.844" v="1451"/>
          <ac:spMkLst>
            <pc:docMk/>
            <pc:sldMk cId="3781502232" sldId="358"/>
            <ac:spMk id="376" creationId="{E597F252-7B15-6A55-6204-4517713A3919}"/>
          </ac:spMkLst>
        </pc:spChg>
        <pc:spChg chg="mod">
          <ac:chgData name="Dhanushree M Y" userId="543c32cd94388fe7" providerId="LiveId" clId="{530696F2-C35A-4482-BE6F-5E79894226A1}" dt="2024-01-05T10:07:51.844" v="1451"/>
          <ac:spMkLst>
            <pc:docMk/>
            <pc:sldMk cId="3781502232" sldId="358"/>
            <ac:spMk id="377" creationId="{504F8F82-DF86-47B6-E963-695D5D109ED8}"/>
          </ac:spMkLst>
        </pc:spChg>
        <pc:spChg chg="mod">
          <ac:chgData name="Dhanushree M Y" userId="543c32cd94388fe7" providerId="LiveId" clId="{530696F2-C35A-4482-BE6F-5E79894226A1}" dt="2024-01-05T10:07:51.844" v="1451"/>
          <ac:spMkLst>
            <pc:docMk/>
            <pc:sldMk cId="3781502232" sldId="358"/>
            <ac:spMk id="378" creationId="{4098DBDC-3CD7-0CC2-A8B4-2524675D7533}"/>
          </ac:spMkLst>
        </pc:spChg>
        <pc:spChg chg="mod">
          <ac:chgData name="Dhanushree M Y" userId="543c32cd94388fe7" providerId="LiveId" clId="{530696F2-C35A-4482-BE6F-5E79894226A1}" dt="2024-01-05T10:07:51.844" v="1451"/>
          <ac:spMkLst>
            <pc:docMk/>
            <pc:sldMk cId="3781502232" sldId="358"/>
            <ac:spMk id="379" creationId="{CF59F370-C8E8-204B-38E2-E59688928520}"/>
          </ac:spMkLst>
        </pc:spChg>
        <pc:spChg chg="mod">
          <ac:chgData name="Dhanushree M Y" userId="543c32cd94388fe7" providerId="LiveId" clId="{530696F2-C35A-4482-BE6F-5E79894226A1}" dt="2024-01-05T10:07:51.844" v="1451"/>
          <ac:spMkLst>
            <pc:docMk/>
            <pc:sldMk cId="3781502232" sldId="358"/>
            <ac:spMk id="380" creationId="{8989465A-0958-FA60-7010-6E260E608D7F}"/>
          </ac:spMkLst>
        </pc:spChg>
        <pc:spChg chg="mod">
          <ac:chgData name="Dhanushree M Y" userId="543c32cd94388fe7" providerId="LiveId" clId="{530696F2-C35A-4482-BE6F-5E79894226A1}" dt="2024-01-05T10:07:51.844" v="1451"/>
          <ac:spMkLst>
            <pc:docMk/>
            <pc:sldMk cId="3781502232" sldId="358"/>
            <ac:spMk id="381" creationId="{8D79ADDE-B83F-E574-3BCB-5BF923C30269}"/>
          </ac:spMkLst>
        </pc:spChg>
        <pc:spChg chg="mod">
          <ac:chgData name="Dhanushree M Y" userId="543c32cd94388fe7" providerId="LiveId" clId="{530696F2-C35A-4482-BE6F-5E79894226A1}" dt="2024-01-05T10:07:51.844" v="1451"/>
          <ac:spMkLst>
            <pc:docMk/>
            <pc:sldMk cId="3781502232" sldId="358"/>
            <ac:spMk id="382" creationId="{DB8CDEB0-11BA-2AF9-4B99-40C1CFA972D6}"/>
          </ac:spMkLst>
        </pc:spChg>
        <pc:spChg chg="mod">
          <ac:chgData name="Dhanushree M Y" userId="543c32cd94388fe7" providerId="LiveId" clId="{530696F2-C35A-4482-BE6F-5E79894226A1}" dt="2024-01-05T10:07:51.844" v="1451"/>
          <ac:spMkLst>
            <pc:docMk/>
            <pc:sldMk cId="3781502232" sldId="358"/>
            <ac:spMk id="383" creationId="{8D071BBB-B5AD-DC1A-4C2E-4C512124AA94}"/>
          </ac:spMkLst>
        </pc:spChg>
        <pc:spChg chg="mod">
          <ac:chgData name="Dhanushree M Y" userId="543c32cd94388fe7" providerId="LiveId" clId="{530696F2-C35A-4482-BE6F-5E79894226A1}" dt="2024-01-05T10:07:51.844" v="1451"/>
          <ac:spMkLst>
            <pc:docMk/>
            <pc:sldMk cId="3781502232" sldId="358"/>
            <ac:spMk id="384" creationId="{649F3975-8C37-28D0-6330-999A9FF4E724}"/>
          </ac:spMkLst>
        </pc:spChg>
        <pc:spChg chg="mod">
          <ac:chgData name="Dhanushree M Y" userId="543c32cd94388fe7" providerId="LiveId" clId="{530696F2-C35A-4482-BE6F-5E79894226A1}" dt="2024-01-05T10:07:51.844" v="1451"/>
          <ac:spMkLst>
            <pc:docMk/>
            <pc:sldMk cId="3781502232" sldId="358"/>
            <ac:spMk id="385" creationId="{B70F3F21-291D-4B72-FD69-9ED1DEC27F79}"/>
          </ac:spMkLst>
        </pc:spChg>
        <pc:spChg chg="mod">
          <ac:chgData name="Dhanushree M Y" userId="543c32cd94388fe7" providerId="LiveId" clId="{530696F2-C35A-4482-BE6F-5E79894226A1}" dt="2024-01-05T10:07:51.844" v="1451"/>
          <ac:spMkLst>
            <pc:docMk/>
            <pc:sldMk cId="3781502232" sldId="358"/>
            <ac:spMk id="386" creationId="{6BC925C1-B78D-1936-7BF6-F1D0F4A88269}"/>
          </ac:spMkLst>
        </pc:spChg>
        <pc:spChg chg="mod">
          <ac:chgData name="Dhanushree M Y" userId="543c32cd94388fe7" providerId="LiveId" clId="{530696F2-C35A-4482-BE6F-5E79894226A1}" dt="2024-01-05T10:07:51.844" v="1451"/>
          <ac:spMkLst>
            <pc:docMk/>
            <pc:sldMk cId="3781502232" sldId="358"/>
            <ac:spMk id="387" creationId="{38D66598-6DC0-C4FF-0B81-D58C75FBFCF8}"/>
          </ac:spMkLst>
        </pc:spChg>
        <pc:spChg chg="mod">
          <ac:chgData name="Dhanushree M Y" userId="543c32cd94388fe7" providerId="LiveId" clId="{530696F2-C35A-4482-BE6F-5E79894226A1}" dt="2024-01-05T10:07:51.844" v="1451"/>
          <ac:spMkLst>
            <pc:docMk/>
            <pc:sldMk cId="3781502232" sldId="358"/>
            <ac:spMk id="388" creationId="{169BDED3-35E7-A838-F29C-A1D61D8C08AC}"/>
          </ac:spMkLst>
        </pc:spChg>
        <pc:spChg chg="mod">
          <ac:chgData name="Dhanushree M Y" userId="543c32cd94388fe7" providerId="LiveId" clId="{530696F2-C35A-4482-BE6F-5E79894226A1}" dt="2024-01-05T10:07:51.844" v="1451"/>
          <ac:spMkLst>
            <pc:docMk/>
            <pc:sldMk cId="3781502232" sldId="358"/>
            <ac:spMk id="389" creationId="{C68B4F52-1BFB-DA56-C1DB-252510E2FA48}"/>
          </ac:spMkLst>
        </pc:spChg>
        <pc:spChg chg="mod">
          <ac:chgData name="Dhanushree M Y" userId="543c32cd94388fe7" providerId="LiveId" clId="{530696F2-C35A-4482-BE6F-5E79894226A1}" dt="2024-01-05T10:07:51.844" v="1451"/>
          <ac:spMkLst>
            <pc:docMk/>
            <pc:sldMk cId="3781502232" sldId="358"/>
            <ac:spMk id="390" creationId="{48B7DE8D-D383-727C-F3C2-4ED1FB1D04BB}"/>
          </ac:spMkLst>
        </pc:spChg>
        <pc:spChg chg="mod">
          <ac:chgData name="Dhanushree M Y" userId="543c32cd94388fe7" providerId="LiveId" clId="{530696F2-C35A-4482-BE6F-5E79894226A1}" dt="2024-01-05T10:07:51.844" v="1451"/>
          <ac:spMkLst>
            <pc:docMk/>
            <pc:sldMk cId="3781502232" sldId="358"/>
            <ac:spMk id="391" creationId="{4FAD5813-226B-CD4F-8912-043125B71380}"/>
          </ac:spMkLst>
        </pc:spChg>
        <pc:spChg chg="mod">
          <ac:chgData name="Dhanushree M Y" userId="543c32cd94388fe7" providerId="LiveId" clId="{530696F2-C35A-4482-BE6F-5E79894226A1}" dt="2024-01-05T10:07:51.844" v="1451"/>
          <ac:spMkLst>
            <pc:docMk/>
            <pc:sldMk cId="3781502232" sldId="358"/>
            <ac:spMk id="392" creationId="{45EE5D68-7CCE-4CF4-4716-5BF9BB4D789F}"/>
          </ac:spMkLst>
        </pc:spChg>
        <pc:spChg chg="mod">
          <ac:chgData name="Dhanushree M Y" userId="543c32cd94388fe7" providerId="LiveId" clId="{530696F2-C35A-4482-BE6F-5E79894226A1}" dt="2024-01-05T10:07:51.844" v="1451"/>
          <ac:spMkLst>
            <pc:docMk/>
            <pc:sldMk cId="3781502232" sldId="358"/>
            <ac:spMk id="393" creationId="{3AE72737-2624-0689-C052-56EA65F8FF3E}"/>
          </ac:spMkLst>
        </pc:spChg>
        <pc:spChg chg="mod">
          <ac:chgData name="Dhanushree M Y" userId="543c32cd94388fe7" providerId="LiveId" clId="{530696F2-C35A-4482-BE6F-5E79894226A1}" dt="2024-01-05T10:07:51.844" v="1451"/>
          <ac:spMkLst>
            <pc:docMk/>
            <pc:sldMk cId="3781502232" sldId="358"/>
            <ac:spMk id="394" creationId="{FA1C2F5B-A353-326B-C231-EC7916EE0AC9}"/>
          </ac:spMkLst>
        </pc:spChg>
        <pc:spChg chg="mod">
          <ac:chgData name="Dhanushree M Y" userId="543c32cd94388fe7" providerId="LiveId" clId="{530696F2-C35A-4482-BE6F-5E79894226A1}" dt="2024-01-05T10:07:51.844" v="1451"/>
          <ac:spMkLst>
            <pc:docMk/>
            <pc:sldMk cId="3781502232" sldId="358"/>
            <ac:spMk id="395" creationId="{B911B130-3861-E1E6-CD7A-AB3DE62A9ABD}"/>
          </ac:spMkLst>
        </pc:spChg>
        <pc:spChg chg="mod">
          <ac:chgData name="Dhanushree M Y" userId="543c32cd94388fe7" providerId="LiveId" clId="{530696F2-C35A-4482-BE6F-5E79894226A1}" dt="2024-01-05T10:07:51.844" v="1451"/>
          <ac:spMkLst>
            <pc:docMk/>
            <pc:sldMk cId="3781502232" sldId="358"/>
            <ac:spMk id="396" creationId="{ECB17CD2-8D5C-AC44-CECC-BA8CED179B10}"/>
          </ac:spMkLst>
        </pc:spChg>
        <pc:spChg chg="mod">
          <ac:chgData name="Dhanushree M Y" userId="543c32cd94388fe7" providerId="LiveId" clId="{530696F2-C35A-4482-BE6F-5E79894226A1}" dt="2024-01-05T10:07:51.844" v="1451"/>
          <ac:spMkLst>
            <pc:docMk/>
            <pc:sldMk cId="3781502232" sldId="358"/>
            <ac:spMk id="397" creationId="{97436731-F5C4-E0EA-8CF7-EDA20E987F0F}"/>
          </ac:spMkLst>
        </pc:spChg>
        <pc:spChg chg="mod">
          <ac:chgData name="Dhanushree M Y" userId="543c32cd94388fe7" providerId="LiveId" clId="{530696F2-C35A-4482-BE6F-5E79894226A1}" dt="2024-01-05T10:07:51.844" v="1451"/>
          <ac:spMkLst>
            <pc:docMk/>
            <pc:sldMk cId="3781502232" sldId="358"/>
            <ac:spMk id="398" creationId="{56DB7CFC-36F5-AA22-4419-A6E00B66603F}"/>
          </ac:spMkLst>
        </pc:spChg>
        <pc:spChg chg="mod">
          <ac:chgData name="Dhanushree M Y" userId="543c32cd94388fe7" providerId="LiveId" clId="{530696F2-C35A-4482-BE6F-5E79894226A1}" dt="2024-01-05T10:07:51.844" v="1451"/>
          <ac:spMkLst>
            <pc:docMk/>
            <pc:sldMk cId="3781502232" sldId="358"/>
            <ac:spMk id="399" creationId="{B684015B-77B6-FA5F-674F-5E24EA298526}"/>
          </ac:spMkLst>
        </pc:spChg>
        <pc:spChg chg="mod">
          <ac:chgData name="Dhanushree M Y" userId="543c32cd94388fe7" providerId="LiveId" clId="{530696F2-C35A-4482-BE6F-5E79894226A1}" dt="2024-01-05T10:07:51.844" v="1451"/>
          <ac:spMkLst>
            <pc:docMk/>
            <pc:sldMk cId="3781502232" sldId="358"/>
            <ac:spMk id="400" creationId="{C279B11F-2674-4286-D3E3-CEA6BBEEF44F}"/>
          </ac:spMkLst>
        </pc:spChg>
        <pc:spChg chg="mod">
          <ac:chgData name="Dhanushree M Y" userId="543c32cd94388fe7" providerId="LiveId" clId="{530696F2-C35A-4482-BE6F-5E79894226A1}" dt="2024-01-05T10:07:51.844" v="1451"/>
          <ac:spMkLst>
            <pc:docMk/>
            <pc:sldMk cId="3781502232" sldId="358"/>
            <ac:spMk id="401" creationId="{BADC97E6-1B49-981E-2044-D153E667BD27}"/>
          </ac:spMkLst>
        </pc:spChg>
        <pc:spChg chg="mod">
          <ac:chgData name="Dhanushree M Y" userId="543c32cd94388fe7" providerId="LiveId" clId="{530696F2-C35A-4482-BE6F-5E79894226A1}" dt="2024-01-05T10:07:51.844" v="1451"/>
          <ac:spMkLst>
            <pc:docMk/>
            <pc:sldMk cId="3781502232" sldId="358"/>
            <ac:spMk id="402" creationId="{A23D805B-21FC-2076-00FD-AE93DE5F6DC8}"/>
          </ac:spMkLst>
        </pc:spChg>
        <pc:spChg chg="mod">
          <ac:chgData name="Dhanushree M Y" userId="543c32cd94388fe7" providerId="LiveId" clId="{530696F2-C35A-4482-BE6F-5E79894226A1}" dt="2024-01-05T10:07:51.844" v="1451"/>
          <ac:spMkLst>
            <pc:docMk/>
            <pc:sldMk cId="3781502232" sldId="358"/>
            <ac:spMk id="403" creationId="{F42465C2-3256-F216-EBDE-0BD4E39E4DFD}"/>
          </ac:spMkLst>
        </pc:spChg>
        <pc:spChg chg="mod">
          <ac:chgData name="Dhanushree M Y" userId="543c32cd94388fe7" providerId="LiveId" clId="{530696F2-C35A-4482-BE6F-5E79894226A1}" dt="2024-01-05T10:07:51.844" v="1451"/>
          <ac:spMkLst>
            <pc:docMk/>
            <pc:sldMk cId="3781502232" sldId="358"/>
            <ac:spMk id="404" creationId="{4B04E042-90CF-4082-9DD1-5A4555F56497}"/>
          </ac:spMkLst>
        </pc:spChg>
        <pc:spChg chg="mod">
          <ac:chgData name="Dhanushree M Y" userId="543c32cd94388fe7" providerId="LiveId" clId="{530696F2-C35A-4482-BE6F-5E79894226A1}" dt="2024-01-05T10:07:51.844" v="1451"/>
          <ac:spMkLst>
            <pc:docMk/>
            <pc:sldMk cId="3781502232" sldId="358"/>
            <ac:spMk id="405" creationId="{12CADA59-51E7-5AE7-8BF6-B3551D4E3844}"/>
          </ac:spMkLst>
        </pc:spChg>
        <pc:spChg chg="mod">
          <ac:chgData name="Dhanushree M Y" userId="543c32cd94388fe7" providerId="LiveId" clId="{530696F2-C35A-4482-BE6F-5E79894226A1}" dt="2024-01-05T10:07:51.844" v="1451"/>
          <ac:spMkLst>
            <pc:docMk/>
            <pc:sldMk cId="3781502232" sldId="358"/>
            <ac:spMk id="406" creationId="{0E56F571-95C6-7AC8-7E7B-74EF7E298DD7}"/>
          </ac:spMkLst>
        </pc:spChg>
        <pc:spChg chg="mod">
          <ac:chgData name="Dhanushree M Y" userId="543c32cd94388fe7" providerId="LiveId" clId="{530696F2-C35A-4482-BE6F-5E79894226A1}" dt="2024-01-05T10:07:51.844" v="1451"/>
          <ac:spMkLst>
            <pc:docMk/>
            <pc:sldMk cId="3781502232" sldId="358"/>
            <ac:spMk id="407" creationId="{230894DD-6332-A429-C426-D1A85531DE2D}"/>
          </ac:spMkLst>
        </pc:spChg>
        <pc:spChg chg="mod">
          <ac:chgData name="Dhanushree M Y" userId="543c32cd94388fe7" providerId="LiveId" clId="{530696F2-C35A-4482-BE6F-5E79894226A1}" dt="2024-01-05T10:07:51.844" v="1451"/>
          <ac:spMkLst>
            <pc:docMk/>
            <pc:sldMk cId="3781502232" sldId="358"/>
            <ac:spMk id="408" creationId="{A4F13DCC-86BB-1410-8D47-537A415B3DBC}"/>
          </ac:spMkLst>
        </pc:spChg>
        <pc:spChg chg="mod">
          <ac:chgData name="Dhanushree M Y" userId="543c32cd94388fe7" providerId="LiveId" clId="{530696F2-C35A-4482-BE6F-5E79894226A1}" dt="2024-01-05T10:07:51.844" v="1451"/>
          <ac:spMkLst>
            <pc:docMk/>
            <pc:sldMk cId="3781502232" sldId="358"/>
            <ac:spMk id="409" creationId="{3348C809-5C5A-F4E9-B82C-604292B7339C}"/>
          </ac:spMkLst>
        </pc:spChg>
        <pc:spChg chg="mod">
          <ac:chgData name="Dhanushree M Y" userId="543c32cd94388fe7" providerId="LiveId" clId="{530696F2-C35A-4482-BE6F-5E79894226A1}" dt="2024-01-05T10:07:51.844" v="1451"/>
          <ac:spMkLst>
            <pc:docMk/>
            <pc:sldMk cId="3781502232" sldId="358"/>
            <ac:spMk id="410" creationId="{7AC0EC52-43D9-DF8B-E13A-0D65B4400EDB}"/>
          </ac:spMkLst>
        </pc:spChg>
        <pc:spChg chg="mod">
          <ac:chgData name="Dhanushree M Y" userId="543c32cd94388fe7" providerId="LiveId" clId="{530696F2-C35A-4482-BE6F-5E79894226A1}" dt="2024-01-05T10:07:51.844" v="1451"/>
          <ac:spMkLst>
            <pc:docMk/>
            <pc:sldMk cId="3781502232" sldId="358"/>
            <ac:spMk id="411" creationId="{81AC386E-46A1-05D7-534F-2452B23DD66F}"/>
          </ac:spMkLst>
        </pc:spChg>
        <pc:spChg chg="mod">
          <ac:chgData name="Dhanushree M Y" userId="543c32cd94388fe7" providerId="LiveId" clId="{530696F2-C35A-4482-BE6F-5E79894226A1}" dt="2024-01-05T10:07:51.844" v="1451"/>
          <ac:spMkLst>
            <pc:docMk/>
            <pc:sldMk cId="3781502232" sldId="358"/>
            <ac:spMk id="412" creationId="{729C6AD7-7032-5C1E-48A0-7BB58D68B2D0}"/>
          </ac:spMkLst>
        </pc:spChg>
        <pc:spChg chg="mod">
          <ac:chgData name="Dhanushree M Y" userId="543c32cd94388fe7" providerId="LiveId" clId="{530696F2-C35A-4482-BE6F-5E79894226A1}" dt="2024-01-05T10:07:51.844" v="1451"/>
          <ac:spMkLst>
            <pc:docMk/>
            <pc:sldMk cId="3781502232" sldId="358"/>
            <ac:spMk id="413" creationId="{620F1A5A-0FB8-78CA-A768-0D51C70A34D1}"/>
          </ac:spMkLst>
        </pc:spChg>
        <pc:spChg chg="mod">
          <ac:chgData name="Dhanushree M Y" userId="543c32cd94388fe7" providerId="LiveId" clId="{530696F2-C35A-4482-BE6F-5E79894226A1}" dt="2024-01-05T10:07:51.844" v="1451"/>
          <ac:spMkLst>
            <pc:docMk/>
            <pc:sldMk cId="3781502232" sldId="358"/>
            <ac:spMk id="414" creationId="{27A3C016-F3E9-770A-F569-078A29F1E3CD}"/>
          </ac:spMkLst>
        </pc:spChg>
        <pc:spChg chg="mod">
          <ac:chgData name="Dhanushree M Y" userId="543c32cd94388fe7" providerId="LiveId" clId="{530696F2-C35A-4482-BE6F-5E79894226A1}" dt="2024-01-05T10:07:51.844" v="1451"/>
          <ac:spMkLst>
            <pc:docMk/>
            <pc:sldMk cId="3781502232" sldId="358"/>
            <ac:spMk id="415" creationId="{2CD3958E-E1B6-12EE-1BC3-C774844AE8AA}"/>
          </ac:spMkLst>
        </pc:spChg>
        <pc:spChg chg="mod">
          <ac:chgData name="Dhanushree M Y" userId="543c32cd94388fe7" providerId="LiveId" clId="{530696F2-C35A-4482-BE6F-5E79894226A1}" dt="2024-01-05T10:07:51.844" v="1451"/>
          <ac:spMkLst>
            <pc:docMk/>
            <pc:sldMk cId="3781502232" sldId="358"/>
            <ac:spMk id="416" creationId="{24B47B38-0C7E-712C-B0EC-0EDEC266D6EC}"/>
          </ac:spMkLst>
        </pc:spChg>
        <pc:spChg chg="mod">
          <ac:chgData name="Dhanushree M Y" userId="543c32cd94388fe7" providerId="LiveId" clId="{530696F2-C35A-4482-BE6F-5E79894226A1}" dt="2024-01-05T10:07:51.844" v="1451"/>
          <ac:spMkLst>
            <pc:docMk/>
            <pc:sldMk cId="3781502232" sldId="358"/>
            <ac:spMk id="417" creationId="{761D9A2A-3583-DA80-E9D0-9D6A6FB3BE7E}"/>
          </ac:spMkLst>
        </pc:spChg>
        <pc:spChg chg="mod">
          <ac:chgData name="Dhanushree M Y" userId="543c32cd94388fe7" providerId="LiveId" clId="{530696F2-C35A-4482-BE6F-5E79894226A1}" dt="2024-01-05T10:07:51.844" v="1451"/>
          <ac:spMkLst>
            <pc:docMk/>
            <pc:sldMk cId="3781502232" sldId="358"/>
            <ac:spMk id="418" creationId="{5C140CDF-6BF9-633F-B37D-A7300647242F}"/>
          </ac:spMkLst>
        </pc:spChg>
        <pc:spChg chg="mod">
          <ac:chgData name="Dhanushree M Y" userId="543c32cd94388fe7" providerId="LiveId" clId="{530696F2-C35A-4482-BE6F-5E79894226A1}" dt="2024-01-05T10:07:51.844" v="1451"/>
          <ac:spMkLst>
            <pc:docMk/>
            <pc:sldMk cId="3781502232" sldId="358"/>
            <ac:spMk id="419" creationId="{160B4D8B-BCD8-17DD-B83F-F53070F2949C}"/>
          </ac:spMkLst>
        </pc:spChg>
        <pc:spChg chg="mod">
          <ac:chgData name="Dhanushree M Y" userId="543c32cd94388fe7" providerId="LiveId" clId="{530696F2-C35A-4482-BE6F-5E79894226A1}" dt="2024-01-05T10:07:51.844" v="1451"/>
          <ac:spMkLst>
            <pc:docMk/>
            <pc:sldMk cId="3781502232" sldId="358"/>
            <ac:spMk id="420" creationId="{8A6AAB50-70DA-07C7-5511-DC48E8B83725}"/>
          </ac:spMkLst>
        </pc:spChg>
        <pc:spChg chg="mod">
          <ac:chgData name="Dhanushree M Y" userId="543c32cd94388fe7" providerId="LiveId" clId="{530696F2-C35A-4482-BE6F-5E79894226A1}" dt="2024-01-05T10:07:51.844" v="1451"/>
          <ac:spMkLst>
            <pc:docMk/>
            <pc:sldMk cId="3781502232" sldId="358"/>
            <ac:spMk id="421" creationId="{9AB1F3E7-E4B5-DADC-4153-E726D4B6EA82}"/>
          </ac:spMkLst>
        </pc:spChg>
        <pc:spChg chg="mod">
          <ac:chgData name="Dhanushree M Y" userId="543c32cd94388fe7" providerId="LiveId" clId="{530696F2-C35A-4482-BE6F-5E79894226A1}" dt="2024-01-05T10:07:51.844" v="1451"/>
          <ac:spMkLst>
            <pc:docMk/>
            <pc:sldMk cId="3781502232" sldId="358"/>
            <ac:spMk id="422" creationId="{E570D84C-9C91-5D2A-50D2-DF77534F59FC}"/>
          </ac:spMkLst>
        </pc:spChg>
        <pc:spChg chg="mod">
          <ac:chgData name="Dhanushree M Y" userId="543c32cd94388fe7" providerId="LiveId" clId="{530696F2-C35A-4482-BE6F-5E79894226A1}" dt="2024-01-05T10:07:51.844" v="1451"/>
          <ac:spMkLst>
            <pc:docMk/>
            <pc:sldMk cId="3781502232" sldId="358"/>
            <ac:spMk id="423" creationId="{F5F42B64-D4B4-36A7-05A8-2205700EB224}"/>
          </ac:spMkLst>
        </pc:spChg>
        <pc:spChg chg="mod">
          <ac:chgData name="Dhanushree M Y" userId="543c32cd94388fe7" providerId="LiveId" clId="{530696F2-C35A-4482-BE6F-5E79894226A1}" dt="2024-01-05T10:07:51.844" v="1451"/>
          <ac:spMkLst>
            <pc:docMk/>
            <pc:sldMk cId="3781502232" sldId="358"/>
            <ac:spMk id="424" creationId="{01506526-C5F8-900E-D3C9-6D8DEA17EE09}"/>
          </ac:spMkLst>
        </pc:spChg>
        <pc:spChg chg="mod">
          <ac:chgData name="Dhanushree M Y" userId="543c32cd94388fe7" providerId="LiveId" clId="{530696F2-C35A-4482-BE6F-5E79894226A1}" dt="2024-01-05T10:07:51.844" v="1451"/>
          <ac:spMkLst>
            <pc:docMk/>
            <pc:sldMk cId="3781502232" sldId="358"/>
            <ac:spMk id="425" creationId="{0A975756-4386-FC51-12D0-E79F434FD1F1}"/>
          </ac:spMkLst>
        </pc:spChg>
        <pc:spChg chg="mod">
          <ac:chgData name="Dhanushree M Y" userId="543c32cd94388fe7" providerId="LiveId" clId="{530696F2-C35A-4482-BE6F-5E79894226A1}" dt="2024-01-05T10:07:51.844" v="1451"/>
          <ac:spMkLst>
            <pc:docMk/>
            <pc:sldMk cId="3781502232" sldId="358"/>
            <ac:spMk id="426" creationId="{FDF3C373-BDBC-F072-3608-897A4FF68F74}"/>
          </ac:spMkLst>
        </pc:spChg>
        <pc:spChg chg="mod">
          <ac:chgData name="Dhanushree M Y" userId="543c32cd94388fe7" providerId="LiveId" clId="{530696F2-C35A-4482-BE6F-5E79894226A1}" dt="2024-01-05T10:07:51.844" v="1451"/>
          <ac:spMkLst>
            <pc:docMk/>
            <pc:sldMk cId="3781502232" sldId="358"/>
            <ac:spMk id="427" creationId="{20ABC37C-1DD8-E52E-8F44-B0A161074037}"/>
          </ac:spMkLst>
        </pc:spChg>
        <pc:spChg chg="mod">
          <ac:chgData name="Dhanushree M Y" userId="543c32cd94388fe7" providerId="LiveId" clId="{530696F2-C35A-4482-BE6F-5E79894226A1}" dt="2024-01-05T10:07:51.844" v="1451"/>
          <ac:spMkLst>
            <pc:docMk/>
            <pc:sldMk cId="3781502232" sldId="358"/>
            <ac:spMk id="428" creationId="{A3913BFB-EFAF-91F5-688E-C5769CE45E87}"/>
          </ac:spMkLst>
        </pc:spChg>
        <pc:spChg chg="mod">
          <ac:chgData name="Dhanushree M Y" userId="543c32cd94388fe7" providerId="LiveId" clId="{530696F2-C35A-4482-BE6F-5E79894226A1}" dt="2024-01-05T10:07:51.844" v="1451"/>
          <ac:spMkLst>
            <pc:docMk/>
            <pc:sldMk cId="3781502232" sldId="358"/>
            <ac:spMk id="429" creationId="{CE78C07E-1D3D-7DFF-DF93-91D3F9E0862C}"/>
          </ac:spMkLst>
        </pc:spChg>
        <pc:spChg chg="mod">
          <ac:chgData name="Dhanushree M Y" userId="543c32cd94388fe7" providerId="LiveId" clId="{530696F2-C35A-4482-BE6F-5E79894226A1}" dt="2024-01-05T10:07:51.844" v="1451"/>
          <ac:spMkLst>
            <pc:docMk/>
            <pc:sldMk cId="3781502232" sldId="358"/>
            <ac:spMk id="430" creationId="{E7553120-40F1-975C-A6A7-53A8EF7C5C6F}"/>
          </ac:spMkLst>
        </pc:spChg>
        <pc:spChg chg="mod">
          <ac:chgData name="Dhanushree M Y" userId="543c32cd94388fe7" providerId="LiveId" clId="{530696F2-C35A-4482-BE6F-5E79894226A1}" dt="2024-01-05T10:07:51.844" v="1451"/>
          <ac:spMkLst>
            <pc:docMk/>
            <pc:sldMk cId="3781502232" sldId="358"/>
            <ac:spMk id="431" creationId="{5792F2F0-B9F5-3B6C-6D4B-FFBD4E0E788F}"/>
          </ac:spMkLst>
        </pc:spChg>
        <pc:spChg chg="mod">
          <ac:chgData name="Dhanushree M Y" userId="543c32cd94388fe7" providerId="LiveId" clId="{530696F2-C35A-4482-BE6F-5E79894226A1}" dt="2024-01-05T10:07:51.844" v="1451"/>
          <ac:spMkLst>
            <pc:docMk/>
            <pc:sldMk cId="3781502232" sldId="358"/>
            <ac:spMk id="432" creationId="{03D8563F-0F06-34CB-5CD8-BA553E9FFD05}"/>
          </ac:spMkLst>
        </pc:spChg>
        <pc:spChg chg="mod">
          <ac:chgData name="Dhanushree M Y" userId="543c32cd94388fe7" providerId="LiveId" clId="{530696F2-C35A-4482-BE6F-5E79894226A1}" dt="2024-01-05T10:07:51.844" v="1451"/>
          <ac:spMkLst>
            <pc:docMk/>
            <pc:sldMk cId="3781502232" sldId="358"/>
            <ac:spMk id="433" creationId="{5EAEA3A0-E252-AE4A-0285-3B8BBCC18F5F}"/>
          </ac:spMkLst>
        </pc:spChg>
        <pc:spChg chg="mod">
          <ac:chgData name="Dhanushree M Y" userId="543c32cd94388fe7" providerId="LiveId" clId="{530696F2-C35A-4482-BE6F-5E79894226A1}" dt="2024-01-05T10:07:51.844" v="1451"/>
          <ac:spMkLst>
            <pc:docMk/>
            <pc:sldMk cId="3781502232" sldId="358"/>
            <ac:spMk id="434" creationId="{C58763BF-1880-ECAF-780E-1632C79AAF12}"/>
          </ac:spMkLst>
        </pc:spChg>
        <pc:spChg chg="mod">
          <ac:chgData name="Dhanushree M Y" userId="543c32cd94388fe7" providerId="LiveId" clId="{530696F2-C35A-4482-BE6F-5E79894226A1}" dt="2024-01-05T10:07:51.844" v="1451"/>
          <ac:spMkLst>
            <pc:docMk/>
            <pc:sldMk cId="3781502232" sldId="358"/>
            <ac:spMk id="435" creationId="{E7E869CA-7188-95E1-8AA8-6FBAE33CF6B6}"/>
          </ac:spMkLst>
        </pc:spChg>
        <pc:spChg chg="mod">
          <ac:chgData name="Dhanushree M Y" userId="543c32cd94388fe7" providerId="LiveId" clId="{530696F2-C35A-4482-BE6F-5E79894226A1}" dt="2024-01-05T10:07:51.844" v="1451"/>
          <ac:spMkLst>
            <pc:docMk/>
            <pc:sldMk cId="3781502232" sldId="358"/>
            <ac:spMk id="436" creationId="{B313EA63-DB1B-3B5D-3D5E-58C6371C0347}"/>
          </ac:spMkLst>
        </pc:spChg>
        <pc:spChg chg="mod">
          <ac:chgData name="Dhanushree M Y" userId="543c32cd94388fe7" providerId="LiveId" clId="{530696F2-C35A-4482-BE6F-5E79894226A1}" dt="2024-01-05T10:07:51.844" v="1451"/>
          <ac:spMkLst>
            <pc:docMk/>
            <pc:sldMk cId="3781502232" sldId="358"/>
            <ac:spMk id="437" creationId="{AD0544F6-86A4-2749-F513-F50B2377AF4F}"/>
          </ac:spMkLst>
        </pc:spChg>
        <pc:spChg chg="mod">
          <ac:chgData name="Dhanushree M Y" userId="543c32cd94388fe7" providerId="LiveId" clId="{530696F2-C35A-4482-BE6F-5E79894226A1}" dt="2024-01-05T10:07:51.844" v="1451"/>
          <ac:spMkLst>
            <pc:docMk/>
            <pc:sldMk cId="3781502232" sldId="358"/>
            <ac:spMk id="438" creationId="{5C23F6A6-9099-A7A5-4079-A73D17636A8A}"/>
          </ac:spMkLst>
        </pc:spChg>
        <pc:spChg chg="mod">
          <ac:chgData name="Dhanushree M Y" userId="543c32cd94388fe7" providerId="LiveId" clId="{530696F2-C35A-4482-BE6F-5E79894226A1}" dt="2024-01-05T10:07:51.844" v="1451"/>
          <ac:spMkLst>
            <pc:docMk/>
            <pc:sldMk cId="3781502232" sldId="358"/>
            <ac:spMk id="439" creationId="{335D54B8-7F32-5C62-02EB-60193F6C0C83}"/>
          </ac:spMkLst>
        </pc:spChg>
        <pc:spChg chg="mod">
          <ac:chgData name="Dhanushree M Y" userId="543c32cd94388fe7" providerId="LiveId" clId="{530696F2-C35A-4482-BE6F-5E79894226A1}" dt="2024-01-05T10:07:51.844" v="1451"/>
          <ac:spMkLst>
            <pc:docMk/>
            <pc:sldMk cId="3781502232" sldId="358"/>
            <ac:spMk id="440" creationId="{6C990C04-8DBC-2139-B2F0-044DBD86DC7E}"/>
          </ac:spMkLst>
        </pc:spChg>
        <pc:spChg chg="mod">
          <ac:chgData name="Dhanushree M Y" userId="543c32cd94388fe7" providerId="LiveId" clId="{530696F2-C35A-4482-BE6F-5E79894226A1}" dt="2024-01-05T10:07:51.844" v="1451"/>
          <ac:spMkLst>
            <pc:docMk/>
            <pc:sldMk cId="3781502232" sldId="358"/>
            <ac:spMk id="441" creationId="{88C0928C-9BE9-B6B7-6207-B6D1B3FF8D57}"/>
          </ac:spMkLst>
        </pc:spChg>
        <pc:spChg chg="mod">
          <ac:chgData name="Dhanushree M Y" userId="543c32cd94388fe7" providerId="LiveId" clId="{530696F2-C35A-4482-BE6F-5E79894226A1}" dt="2024-01-05T10:07:51.844" v="1451"/>
          <ac:spMkLst>
            <pc:docMk/>
            <pc:sldMk cId="3781502232" sldId="358"/>
            <ac:spMk id="442" creationId="{0A9AC839-3F1D-1979-37A0-E9CC940BAE84}"/>
          </ac:spMkLst>
        </pc:spChg>
        <pc:spChg chg="mod">
          <ac:chgData name="Dhanushree M Y" userId="543c32cd94388fe7" providerId="LiveId" clId="{530696F2-C35A-4482-BE6F-5E79894226A1}" dt="2024-01-05T10:07:51.844" v="1451"/>
          <ac:spMkLst>
            <pc:docMk/>
            <pc:sldMk cId="3781502232" sldId="358"/>
            <ac:spMk id="443" creationId="{E23592F4-87ED-B4CD-4DC1-AF3B04B0AEE4}"/>
          </ac:spMkLst>
        </pc:spChg>
        <pc:spChg chg="mod">
          <ac:chgData name="Dhanushree M Y" userId="543c32cd94388fe7" providerId="LiveId" clId="{530696F2-C35A-4482-BE6F-5E79894226A1}" dt="2024-01-05T10:07:51.844" v="1451"/>
          <ac:spMkLst>
            <pc:docMk/>
            <pc:sldMk cId="3781502232" sldId="358"/>
            <ac:spMk id="444" creationId="{56885839-01A5-1391-BBC7-1CF9C58AB9E1}"/>
          </ac:spMkLst>
        </pc:spChg>
        <pc:spChg chg="mod">
          <ac:chgData name="Dhanushree M Y" userId="543c32cd94388fe7" providerId="LiveId" clId="{530696F2-C35A-4482-BE6F-5E79894226A1}" dt="2024-01-05T10:07:51.844" v="1451"/>
          <ac:spMkLst>
            <pc:docMk/>
            <pc:sldMk cId="3781502232" sldId="358"/>
            <ac:spMk id="445" creationId="{44D517FD-C701-1A2D-6E7F-694E9917E3E7}"/>
          </ac:spMkLst>
        </pc:spChg>
        <pc:spChg chg="mod">
          <ac:chgData name="Dhanushree M Y" userId="543c32cd94388fe7" providerId="LiveId" clId="{530696F2-C35A-4482-BE6F-5E79894226A1}" dt="2024-01-05T10:07:51.844" v="1451"/>
          <ac:spMkLst>
            <pc:docMk/>
            <pc:sldMk cId="3781502232" sldId="358"/>
            <ac:spMk id="446" creationId="{17D35926-F5B9-D770-5ED2-FDBB6AB814D6}"/>
          </ac:spMkLst>
        </pc:spChg>
        <pc:spChg chg="mod">
          <ac:chgData name="Dhanushree M Y" userId="543c32cd94388fe7" providerId="LiveId" clId="{530696F2-C35A-4482-BE6F-5E79894226A1}" dt="2024-01-05T10:07:51.844" v="1451"/>
          <ac:spMkLst>
            <pc:docMk/>
            <pc:sldMk cId="3781502232" sldId="358"/>
            <ac:spMk id="447" creationId="{AA1FF176-1B53-BB53-A7E4-B206EA76AB14}"/>
          </ac:spMkLst>
        </pc:spChg>
        <pc:spChg chg="mod">
          <ac:chgData name="Dhanushree M Y" userId="543c32cd94388fe7" providerId="LiveId" clId="{530696F2-C35A-4482-BE6F-5E79894226A1}" dt="2024-01-05T10:07:51.844" v="1451"/>
          <ac:spMkLst>
            <pc:docMk/>
            <pc:sldMk cId="3781502232" sldId="358"/>
            <ac:spMk id="448" creationId="{A7E264A0-4880-D445-8F65-7F8D3A83C95D}"/>
          </ac:spMkLst>
        </pc:spChg>
        <pc:spChg chg="mod">
          <ac:chgData name="Dhanushree M Y" userId="543c32cd94388fe7" providerId="LiveId" clId="{530696F2-C35A-4482-BE6F-5E79894226A1}" dt="2024-01-05T10:07:51.844" v="1451"/>
          <ac:spMkLst>
            <pc:docMk/>
            <pc:sldMk cId="3781502232" sldId="358"/>
            <ac:spMk id="449" creationId="{24305407-91D3-4627-C339-F7CB34373979}"/>
          </ac:spMkLst>
        </pc:spChg>
        <pc:spChg chg="mod">
          <ac:chgData name="Dhanushree M Y" userId="543c32cd94388fe7" providerId="LiveId" clId="{530696F2-C35A-4482-BE6F-5E79894226A1}" dt="2024-01-05T10:07:51.844" v="1451"/>
          <ac:spMkLst>
            <pc:docMk/>
            <pc:sldMk cId="3781502232" sldId="358"/>
            <ac:spMk id="450" creationId="{D4AB5FCE-D10F-1B01-FF15-818C3BF2836D}"/>
          </ac:spMkLst>
        </pc:spChg>
        <pc:spChg chg="mod">
          <ac:chgData name="Dhanushree M Y" userId="543c32cd94388fe7" providerId="LiveId" clId="{530696F2-C35A-4482-BE6F-5E79894226A1}" dt="2024-01-05T10:07:51.844" v="1451"/>
          <ac:spMkLst>
            <pc:docMk/>
            <pc:sldMk cId="3781502232" sldId="358"/>
            <ac:spMk id="451" creationId="{369B1B3B-BBA1-4088-A635-112ACB5A17CE}"/>
          </ac:spMkLst>
        </pc:spChg>
        <pc:spChg chg="mod">
          <ac:chgData name="Dhanushree M Y" userId="543c32cd94388fe7" providerId="LiveId" clId="{530696F2-C35A-4482-BE6F-5E79894226A1}" dt="2024-01-05T10:07:51.844" v="1451"/>
          <ac:spMkLst>
            <pc:docMk/>
            <pc:sldMk cId="3781502232" sldId="358"/>
            <ac:spMk id="452" creationId="{C2F78F55-872A-212F-429B-3B316880DA9E}"/>
          </ac:spMkLst>
        </pc:spChg>
        <pc:spChg chg="mod">
          <ac:chgData name="Dhanushree M Y" userId="543c32cd94388fe7" providerId="LiveId" clId="{530696F2-C35A-4482-BE6F-5E79894226A1}" dt="2024-01-05T10:07:51.844" v="1451"/>
          <ac:spMkLst>
            <pc:docMk/>
            <pc:sldMk cId="3781502232" sldId="358"/>
            <ac:spMk id="453" creationId="{A65A067A-3EAE-0607-FEC3-C209EC6D8614}"/>
          </ac:spMkLst>
        </pc:spChg>
        <pc:spChg chg="mod">
          <ac:chgData name="Dhanushree M Y" userId="543c32cd94388fe7" providerId="LiveId" clId="{530696F2-C35A-4482-BE6F-5E79894226A1}" dt="2024-01-05T10:07:51.844" v="1451"/>
          <ac:spMkLst>
            <pc:docMk/>
            <pc:sldMk cId="3781502232" sldId="358"/>
            <ac:spMk id="454" creationId="{37FC69DA-A589-9EEB-2DBF-6E63F084503B}"/>
          </ac:spMkLst>
        </pc:spChg>
        <pc:spChg chg="mod">
          <ac:chgData name="Dhanushree M Y" userId="543c32cd94388fe7" providerId="LiveId" clId="{530696F2-C35A-4482-BE6F-5E79894226A1}" dt="2024-01-05T10:07:51.844" v="1451"/>
          <ac:spMkLst>
            <pc:docMk/>
            <pc:sldMk cId="3781502232" sldId="358"/>
            <ac:spMk id="455" creationId="{B83B20E8-3255-7236-DB5C-449B1F12BF49}"/>
          </ac:spMkLst>
        </pc:spChg>
        <pc:spChg chg="mod">
          <ac:chgData name="Dhanushree M Y" userId="543c32cd94388fe7" providerId="LiveId" clId="{530696F2-C35A-4482-BE6F-5E79894226A1}" dt="2024-01-05T10:07:51.844" v="1451"/>
          <ac:spMkLst>
            <pc:docMk/>
            <pc:sldMk cId="3781502232" sldId="358"/>
            <ac:spMk id="456" creationId="{98389DAD-8290-04BF-FE74-3DEEC18879D2}"/>
          </ac:spMkLst>
        </pc:spChg>
        <pc:spChg chg="mod">
          <ac:chgData name="Dhanushree M Y" userId="543c32cd94388fe7" providerId="LiveId" clId="{530696F2-C35A-4482-BE6F-5E79894226A1}" dt="2024-01-05T10:07:51.844" v="1451"/>
          <ac:spMkLst>
            <pc:docMk/>
            <pc:sldMk cId="3781502232" sldId="358"/>
            <ac:spMk id="457" creationId="{9D752FE0-0237-DC3E-566C-00527D69F4F9}"/>
          </ac:spMkLst>
        </pc:spChg>
        <pc:spChg chg="mod">
          <ac:chgData name="Dhanushree M Y" userId="543c32cd94388fe7" providerId="LiveId" clId="{530696F2-C35A-4482-BE6F-5E79894226A1}" dt="2024-01-05T10:07:51.844" v="1451"/>
          <ac:spMkLst>
            <pc:docMk/>
            <pc:sldMk cId="3781502232" sldId="358"/>
            <ac:spMk id="458" creationId="{51228629-027B-65DC-9DC7-65F6F03E331D}"/>
          </ac:spMkLst>
        </pc:spChg>
        <pc:spChg chg="mod">
          <ac:chgData name="Dhanushree M Y" userId="543c32cd94388fe7" providerId="LiveId" clId="{530696F2-C35A-4482-BE6F-5E79894226A1}" dt="2024-01-05T10:07:51.844" v="1451"/>
          <ac:spMkLst>
            <pc:docMk/>
            <pc:sldMk cId="3781502232" sldId="358"/>
            <ac:spMk id="459" creationId="{B32C856A-8B7C-3C29-EE50-23FF9C65D83E}"/>
          </ac:spMkLst>
        </pc:spChg>
        <pc:spChg chg="mod">
          <ac:chgData name="Dhanushree M Y" userId="543c32cd94388fe7" providerId="LiveId" clId="{530696F2-C35A-4482-BE6F-5E79894226A1}" dt="2024-01-05T10:07:51.844" v="1451"/>
          <ac:spMkLst>
            <pc:docMk/>
            <pc:sldMk cId="3781502232" sldId="358"/>
            <ac:spMk id="460" creationId="{8909EB02-AE9C-4C06-0C49-E55C56C5186E}"/>
          </ac:spMkLst>
        </pc:spChg>
        <pc:spChg chg="mod">
          <ac:chgData name="Dhanushree M Y" userId="543c32cd94388fe7" providerId="LiveId" clId="{530696F2-C35A-4482-BE6F-5E79894226A1}" dt="2024-01-05T10:07:51.844" v="1451"/>
          <ac:spMkLst>
            <pc:docMk/>
            <pc:sldMk cId="3781502232" sldId="358"/>
            <ac:spMk id="461" creationId="{C9508313-813A-8DA3-FDA2-5739BB5C216E}"/>
          </ac:spMkLst>
        </pc:spChg>
        <pc:spChg chg="mod">
          <ac:chgData name="Dhanushree M Y" userId="543c32cd94388fe7" providerId="LiveId" clId="{530696F2-C35A-4482-BE6F-5E79894226A1}" dt="2024-01-05T10:07:51.844" v="1451"/>
          <ac:spMkLst>
            <pc:docMk/>
            <pc:sldMk cId="3781502232" sldId="358"/>
            <ac:spMk id="462" creationId="{A24AC828-5CD1-7E16-1247-B05BA87C6EC9}"/>
          </ac:spMkLst>
        </pc:spChg>
        <pc:spChg chg="mod">
          <ac:chgData name="Dhanushree M Y" userId="543c32cd94388fe7" providerId="LiveId" clId="{530696F2-C35A-4482-BE6F-5E79894226A1}" dt="2024-01-05T10:07:51.844" v="1451"/>
          <ac:spMkLst>
            <pc:docMk/>
            <pc:sldMk cId="3781502232" sldId="358"/>
            <ac:spMk id="463" creationId="{B89D81BD-0B96-B761-110A-07DA08975E9F}"/>
          </ac:spMkLst>
        </pc:spChg>
        <pc:spChg chg="mod">
          <ac:chgData name="Dhanushree M Y" userId="543c32cd94388fe7" providerId="LiveId" clId="{530696F2-C35A-4482-BE6F-5E79894226A1}" dt="2024-01-05T10:07:51.844" v="1451"/>
          <ac:spMkLst>
            <pc:docMk/>
            <pc:sldMk cId="3781502232" sldId="358"/>
            <ac:spMk id="464" creationId="{A7FBFA5D-5BEC-BC61-5126-AEE3FAE408A8}"/>
          </ac:spMkLst>
        </pc:spChg>
        <pc:spChg chg="mod">
          <ac:chgData name="Dhanushree M Y" userId="543c32cd94388fe7" providerId="LiveId" clId="{530696F2-C35A-4482-BE6F-5E79894226A1}" dt="2024-01-05T10:07:51.844" v="1451"/>
          <ac:spMkLst>
            <pc:docMk/>
            <pc:sldMk cId="3781502232" sldId="358"/>
            <ac:spMk id="465" creationId="{BC9E78C6-BEAA-CC40-7CD1-B98CFE683FE5}"/>
          </ac:spMkLst>
        </pc:spChg>
        <pc:spChg chg="mod">
          <ac:chgData name="Dhanushree M Y" userId="543c32cd94388fe7" providerId="LiveId" clId="{530696F2-C35A-4482-BE6F-5E79894226A1}" dt="2024-01-05T10:07:51.844" v="1451"/>
          <ac:spMkLst>
            <pc:docMk/>
            <pc:sldMk cId="3781502232" sldId="358"/>
            <ac:spMk id="466" creationId="{8D75DF3D-2627-921C-7E12-8EAD813537C0}"/>
          </ac:spMkLst>
        </pc:spChg>
        <pc:spChg chg="mod">
          <ac:chgData name="Dhanushree M Y" userId="543c32cd94388fe7" providerId="LiveId" clId="{530696F2-C35A-4482-BE6F-5E79894226A1}" dt="2024-01-05T10:07:51.844" v="1451"/>
          <ac:spMkLst>
            <pc:docMk/>
            <pc:sldMk cId="3781502232" sldId="358"/>
            <ac:spMk id="467" creationId="{9F0BCB8A-1699-94D3-F7BD-716F864722A9}"/>
          </ac:spMkLst>
        </pc:spChg>
        <pc:spChg chg="mod">
          <ac:chgData name="Dhanushree M Y" userId="543c32cd94388fe7" providerId="LiveId" clId="{530696F2-C35A-4482-BE6F-5E79894226A1}" dt="2024-01-05T10:07:51.844" v="1451"/>
          <ac:spMkLst>
            <pc:docMk/>
            <pc:sldMk cId="3781502232" sldId="358"/>
            <ac:spMk id="468" creationId="{2E8E24A7-5F4A-430E-B8A7-9B05F7C62B4D}"/>
          </ac:spMkLst>
        </pc:spChg>
        <pc:spChg chg="mod">
          <ac:chgData name="Dhanushree M Y" userId="543c32cd94388fe7" providerId="LiveId" clId="{530696F2-C35A-4482-BE6F-5E79894226A1}" dt="2024-01-05T10:07:51.844" v="1451"/>
          <ac:spMkLst>
            <pc:docMk/>
            <pc:sldMk cId="3781502232" sldId="358"/>
            <ac:spMk id="469" creationId="{3A21BC97-AD6F-9463-0991-E792E8F9EF3F}"/>
          </ac:spMkLst>
        </pc:spChg>
        <pc:spChg chg="mod">
          <ac:chgData name="Dhanushree M Y" userId="543c32cd94388fe7" providerId="LiveId" clId="{530696F2-C35A-4482-BE6F-5E79894226A1}" dt="2024-01-05T10:07:51.844" v="1451"/>
          <ac:spMkLst>
            <pc:docMk/>
            <pc:sldMk cId="3781502232" sldId="358"/>
            <ac:spMk id="470" creationId="{563F60BA-507A-629E-73AE-6D6C2D670BD9}"/>
          </ac:spMkLst>
        </pc:spChg>
        <pc:spChg chg="mod">
          <ac:chgData name="Dhanushree M Y" userId="543c32cd94388fe7" providerId="LiveId" clId="{530696F2-C35A-4482-BE6F-5E79894226A1}" dt="2024-01-05T10:07:51.844" v="1451"/>
          <ac:spMkLst>
            <pc:docMk/>
            <pc:sldMk cId="3781502232" sldId="358"/>
            <ac:spMk id="471" creationId="{CB7A673D-46DB-663D-5015-87F299225223}"/>
          </ac:spMkLst>
        </pc:spChg>
        <pc:spChg chg="mod">
          <ac:chgData name="Dhanushree M Y" userId="543c32cd94388fe7" providerId="LiveId" clId="{530696F2-C35A-4482-BE6F-5E79894226A1}" dt="2024-01-05T10:07:51.844" v="1451"/>
          <ac:spMkLst>
            <pc:docMk/>
            <pc:sldMk cId="3781502232" sldId="358"/>
            <ac:spMk id="472" creationId="{084D01C9-467A-F5B0-E544-D7C68D50B32B}"/>
          </ac:spMkLst>
        </pc:spChg>
        <pc:spChg chg="mod">
          <ac:chgData name="Dhanushree M Y" userId="543c32cd94388fe7" providerId="LiveId" clId="{530696F2-C35A-4482-BE6F-5E79894226A1}" dt="2024-01-05T10:07:51.844" v="1451"/>
          <ac:spMkLst>
            <pc:docMk/>
            <pc:sldMk cId="3781502232" sldId="358"/>
            <ac:spMk id="473" creationId="{FC4043EE-6F15-982F-FF16-0BEF935820E0}"/>
          </ac:spMkLst>
        </pc:spChg>
        <pc:spChg chg="mod">
          <ac:chgData name="Dhanushree M Y" userId="543c32cd94388fe7" providerId="LiveId" clId="{530696F2-C35A-4482-BE6F-5E79894226A1}" dt="2024-01-05T10:07:51.844" v="1451"/>
          <ac:spMkLst>
            <pc:docMk/>
            <pc:sldMk cId="3781502232" sldId="358"/>
            <ac:spMk id="474" creationId="{5333AFBB-6DF2-6103-37D6-BE3EC5361A77}"/>
          </ac:spMkLst>
        </pc:spChg>
        <pc:spChg chg="mod">
          <ac:chgData name="Dhanushree M Y" userId="543c32cd94388fe7" providerId="LiveId" clId="{530696F2-C35A-4482-BE6F-5E79894226A1}" dt="2024-01-05T10:07:51.844" v="1451"/>
          <ac:spMkLst>
            <pc:docMk/>
            <pc:sldMk cId="3781502232" sldId="358"/>
            <ac:spMk id="475" creationId="{6347FD9C-41EB-A3FD-AE20-CD7B453CA2C4}"/>
          </ac:spMkLst>
        </pc:spChg>
        <pc:spChg chg="mod">
          <ac:chgData name="Dhanushree M Y" userId="543c32cd94388fe7" providerId="LiveId" clId="{530696F2-C35A-4482-BE6F-5E79894226A1}" dt="2024-01-05T10:07:51.844" v="1451"/>
          <ac:spMkLst>
            <pc:docMk/>
            <pc:sldMk cId="3781502232" sldId="358"/>
            <ac:spMk id="476" creationId="{85820AD7-7FD5-886A-E42E-8F8C3EF163CD}"/>
          </ac:spMkLst>
        </pc:spChg>
        <pc:spChg chg="mod">
          <ac:chgData name="Dhanushree M Y" userId="543c32cd94388fe7" providerId="LiveId" clId="{530696F2-C35A-4482-BE6F-5E79894226A1}" dt="2024-01-05T10:07:51.844" v="1451"/>
          <ac:spMkLst>
            <pc:docMk/>
            <pc:sldMk cId="3781502232" sldId="358"/>
            <ac:spMk id="477" creationId="{BF238D27-081A-AE38-F2C6-B8F2B0C29FD5}"/>
          </ac:spMkLst>
        </pc:spChg>
        <pc:spChg chg="mod">
          <ac:chgData name="Dhanushree M Y" userId="543c32cd94388fe7" providerId="LiveId" clId="{530696F2-C35A-4482-BE6F-5E79894226A1}" dt="2024-01-05T10:07:51.844" v="1451"/>
          <ac:spMkLst>
            <pc:docMk/>
            <pc:sldMk cId="3781502232" sldId="358"/>
            <ac:spMk id="478" creationId="{5A8A00EB-0082-5378-57D8-021B54F741EE}"/>
          </ac:spMkLst>
        </pc:spChg>
        <pc:spChg chg="mod">
          <ac:chgData name="Dhanushree M Y" userId="543c32cd94388fe7" providerId="LiveId" clId="{530696F2-C35A-4482-BE6F-5E79894226A1}" dt="2024-01-05T10:07:51.844" v="1451"/>
          <ac:spMkLst>
            <pc:docMk/>
            <pc:sldMk cId="3781502232" sldId="358"/>
            <ac:spMk id="479" creationId="{DA62436D-6022-4837-E8CC-C52DCD0CE066}"/>
          </ac:spMkLst>
        </pc:spChg>
        <pc:spChg chg="mod">
          <ac:chgData name="Dhanushree M Y" userId="543c32cd94388fe7" providerId="LiveId" clId="{530696F2-C35A-4482-BE6F-5E79894226A1}" dt="2024-01-05T10:07:51.844" v="1451"/>
          <ac:spMkLst>
            <pc:docMk/>
            <pc:sldMk cId="3781502232" sldId="358"/>
            <ac:spMk id="480" creationId="{AAC6CFCD-EC99-C172-7D94-17130EF3B8FA}"/>
          </ac:spMkLst>
        </pc:spChg>
        <pc:spChg chg="mod">
          <ac:chgData name="Dhanushree M Y" userId="543c32cd94388fe7" providerId="LiveId" clId="{530696F2-C35A-4482-BE6F-5E79894226A1}" dt="2024-01-05T10:07:51.844" v="1451"/>
          <ac:spMkLst>
            <pc:docMk/>
            <pc:sldMk cId="3781502232" sldId="358"/>
            <ac:spMk id="481" creationId="{95256BF9-0E24-4675-5BC7-653C81288364}"/>
          </ac:spMkLst>
        </pc:spChg>
        <pc:spChg chg="mod">
          <ac:chgData name="Dhanushree M Y" userId="543c32cd94388fe7" providerId="LiveId" clId="{530696F2-C35A-4482-BE6F-5E79894226A1}" dt="2024-01-05T10:07:51.844" v="1451"/>
          <ac:spMkLst>
            <pc:docMk/>
            <pc:sldMk cId="3781502232" sldId="358"/>
            <ac:spMk id="482" creationId="{A7DD9DAA-664C-1505-FD1B-6615091024C1}"/>
          </ac:spMkLst>
        </pc:spChg>
        <pc:spChg chg="mod">
          <ac:chgData name="Dhanushree M Y" userId="543c32cd94388fe7" providerId="LiveId" clId="{530696F2-C35A-4482-BE6F-5E79894226A1}" dt="2024-01-05T10:07:51.844" v="1451"/>
          <ac:spMkLst>
            <pc:docMk/>
            <pc:sldMk cId="3781502232" sldId="358"/>
            <ac:spMk id="483" creationId="{5AB490BE-0871-89F1-838E-AC4F967E809E}"/>
          </ac:spMkLst>
        </pc:spChg>
        <pc:spChg chg="mod">
          <ac:chgData name="Dhanushree M Y" userId="543c32cd94388fe7" providerId="LiveId" clId="{530696F2-C35A-4482-BE6F-5E79894226A1}" dt="2024-01-05T10:07:51.844" v="1451"/>
          <ac:spMkLst>
            <pc:docMk/>
            <pc:sldMk cId="3781502232" sldId="358"/>
            <ac:spMk id="484" creationId="{23973A89-50CE-FC36-3D10-CD57E54D2A55}"/>
          </ac:spMkLst>
        </pc:spChg>
        <pc:spChg chg="mod">
          <ac:chgData name="Dhanushree M Y" userId="543c32cd94388fe7" providerId="LiveId" clId="{530696F2-C35A-4482-BE6F-5E79894226A1}" dt="2024-01-05T10:07:51.844" v="1451"/>
          <ac:spMkLst>
            <pc:docMk/>
            <pc:sldMk cId="3781502232" sldId="358"/>
            <ac:spMk id="485" creationId="{087B13AE-4A2A-A8F2-7B67-688A70F4DFD0}"/>
          </ac:spMkLst>
        </pc:spChg>
        <pc:spChg chg="mod">
          <ac:chgData name="Dhanushree M Y" userId="543c32cd94388fe7" providerId="LiveId" clId="{530696F2-C35A-4482-BE6F-5E79894226A1}" dt="2024-01-05T10:07:51.844" v="1451"/>
          <ac:spMkLst>
            <pc:docMk/>
            <pc:sldMk cId="3781502232" sldId="358"/>
            <ac:spMk id="486" creationId="{287608AA-5047-6F9B-DBDA-6397D018089E}"/>
          </ac:spMkLst>
        </pc:spChg>
        <pc:spChg chg="mod">
          <ac:chgData name="Dhanushree M Y" userId="543c32cd94388fe7" providerId="LiveId" clId="{530696F2-C35A-4482-BE6F-5E79894226A1}" dt="2024-01-05T10:07:51.844" v="1451"/>
          <ac:spMkLst>
            <pc:docMk/>
            <pc:sldMk cId="3781502232" sldId="358"/>
            <ac:spMk id="487" creationId="{D2CCABA0-7D89-7B42-85F8-8DE4832C584F}"/>
          </ac:spMkLst>
        </pc:spChg>
        <pc:spChg chg="mod">
          <ac:chgData name="Dhanushree M Y" userId="543c32cd94388fe7" providerId="LiveId" clId="{530696F2-C35A-4482-BE6F-5E79894226A1}" dt="2024-01-05T10:07:51.844" v="1451"/>
          <ac:spMkLst>
            <pc:docMk/>
            <pc:sldMk cId="3781502232" sldId="358"/>
            <ac:spMk id="488" creationId="{F88E561F-B778-BC3F-E89F-3411B9D631C8}"/>
          </ac:spMkLst>
        </pc:spChg>
        <pc:spChg chg="mod">
          <ac:chgData name="Dhanushree M Y" userId="543c32cd94388fe7" providerId="LiveId" clId="{530696F2-C35A-4482-BE6F-5E79894226A1}" dt="2024-01-05T10:07:51.844" v="1451"/>
          <ac:spMkLst>
            <pc:docMk/>
            <pc:sldMk cId="3781502232" sldId="358"/>
            <ac:spMk id="489" creationId="{6161D151-82E9-4585-2B3D-5C2826F43167}"/>
          </ac:spMkLst>
        </pc:spChg>
        <pc:spChg chg="mod">
          <ac:chgData name="Dhanushree M Y" userId="543c32cd94388fe7" providerId="LiveId" clId="{530696F2-C35A-4482-BE6F-5E79894226A1}" dt="2024-01-05T10:07:51.844" v="1451"/>
          <ac:spMkLst>
            <pc:docMk/>
            <pc:sldMk cId="3781502232" sldId="358"/>
            <ac:spMk id="490" creationId="{F897053E-8964-3040-16BA-2E657D3AB1F4}"/>
          </ac:spMkLst>
        </pc:spChg>
        <pc:spChg chg="mod">
          <ac:chgData name="Dhanushree M Y" userId="543c32cd94388fe7" providerId="LiveId" clId="{530696F2-C35A-4482-BE6F-5E79894226A1}" dt="2024-01-05T10:07:51.844" v="1451"/>
          <ac:spMkLst>
            <pc:docMk/>
            <pc:sldMk cId="3781502232" sldId="358"/>
            <ac:spMk id="491" creationId="{8CA16340-74CE-74A2-2AD5-8B60A22E675A}"/>
          </ac:spMkLst>
        </pc:spChg>
        <pc:spChg chg="mod">
          <ac:chgData name="Dhanushree M Y" userId="543c32cd94388fe7" providerId="LiveId" clId="{530696F2-C35A-4482-BE6F-5E79894226A1}" dt="2024-01-05T10:07:51.844" v="1451"/>
          <ac:spMkLst>
            <pc:docMk/>
            <pc:sldMk cId="3781502232" sldId="358"/>
            <ac:spMk id="492" creationId="{D3B76FB5-8301-6A0D-C870-F4ED4D4DBBD6}"/>
          </ac:spMkLst>
        </pc:spChg>
        <pc:spChg chg="mod">
          <ac:chgData name="Dhanushree M Y" userId="543c32cd94388fe7" providerId="LiveId" clId="{530696F2-C35A-4482-BE6F-5E79894226A1}" dt="2024-01-05T10:07:51.844" v="1451"/>
          <ac:spMkLst>
            <pc:docMk/>
            <pc:sldMk cId="3781502232" sldId="358"/>
            <ac:spMk id="493" creationId="{E9C2B6F0-1FE7-2F70-59B7-B164F8D173CF}"/>
          </ac:spMkLst>
        </pc:spChg>
        <pc:spChg chg="mod">
          <ac:chgData name="Dhanushree M Y" userId="543c32cd94388fe7" providerId="LiveId" clId="{530696F2-C35A-4482-BE6F-5E79894226A1}" dt="2024-01-05T10:07:51.844" v="1451"/>
          <ac:spMkLst>
            <pc:docMk/>
            <pc:sldMk cId="3781502232" sldId="358"/>
            <ac:spMk id="494" creationId="{351250A9-707C-9C75-C249-B2DF81BF456D}"/>
          </ac:spMkLst>
        </pc:spChg>
        <pc:spChg chg="mod">
          <ac:chgData name="Dhanushree M Y" userId="543c32cd94388fe7" providerId="LiveId" clId="{530696F2-C35A-4482-BE6F-5E79894226A1}" dt="2024-01-05T10:07:51.844" v="1451"/>
          <ac:spMkLst>
            <pc:docMk/>
            <pc:sldMk cId="3781502232" sldId="358"/>
            <ac:spMk id="495" creationId="{4F01C49C-E03B-66E9-E974-AF27D083A123}"/>
          </ac:spMkLst>
        </pc:spChg>
        <pc:spChg chg="mod">
          <ac:chgData name="Dhanushree M Y" userId="543c32cd94388fe7" providerId="LiveId" clId="{530696F2-C35A-4482-BE6F-5E79894226A1}" dt="2024-01-05T10:07:51.844" v="1451"/>
          <ac:spMkLst>
            <pc:docMk/>
            <pc:sldMk cId="3781502232" sldId="358"/>
            <ac:spMk id="496" creationId="{E3248CA5-998A-E9AB-319D-1A92E7D67F7B}"/>
          </ac:spMkLst>
        </pc:spChg>
        <pc:spChg chg="mod">
          <ac:chgData name="Dhanushree M Y" userId="543c32cd94388fe7" providerId="LiveId" clId="{530696F2-C35A-4482-BE6F-5E79894226A1}" dt="2024-01-05T10:07:51.844" v="1451"/>
          <ac:spMkLst>
            <pc:docMk/>
            <pc:sldMk cId="3781502232" sldId="358"/>
            <ac:spMk id="497" creationId="{42A2F167-14D0-F515-A8E7-539364F075D4}"/>
          </ac:spMkLst>
        </pc:spChg>
        <pc:spChg chg="mod">
          <ac:chgData name="Dhanushree M Y" userId="543c32cd94388fe7" providerId="LiveId" clId="{530696F2-C35A-4482-BE6F-5E79894226A1}" dt="2024-01-05T10:07:51.844" v="1451"/>
          <ac:spMkLst>
            <pc:docMk/>
            <pc:sldMk cId="3781502232" sldId="358"/>
            <ac:spMk id="498" creationId="{F868AD39-21FF-F328-CE51-797768F7A44D}"/>
          </ac:spMkLst>
        </pc:spChg>
        <pc:spChg chg="mod">
          <ac:chgData name="Dhanushree M Y" userId="543c32cd94388fe7" providerId="LiveId" clId="{530696F2-C35A-4482-BE6F-5E79894226A1}" dt="2024-01-05T10:07:51.844" v="1451"/>
          <ac:spMkLst>
            <pc:docMk/>
            <pc:sldMk cId="3781502232" sldId="358"/>
            <ac:spMk id="499" creationId="{BFF3398C-67F9-B046-7A12-DCD3151ABE9A}"/>
          </ac:spMkLst>
        </pc:spChg>
        <pc:spChg chg="mod">
          <ac:chgData name="Dhanushree M Y" userId="543c32cd94388fe7" providerId="LiveId" clId="{530696F2-C35A-4482-BE6F-5E79894226A1}" dt="2024-01-05T10:07:51.844" v="1451"/>
          <ac:spMkLst>
            <pc:docMk/>
            <pc:sldMk cId="3781502232" sldId="358"/>
            <ac:spMk id="500" creationId="{837CDD21-94AB-2EC3-ED75-6BA228604793}"/>
          </ac:spMkLst>
        </pc:spChg>
        <pc:spChg chg="mod">
          <ac:chgData name="Dhanushree M Y" userId="543c32cd94388fe7" providerId="LiveId" clId="{530696F2-C35A-4482-BE6F-5E79894226A1}" dt="2024-01-05T10:07:51.844" v="1451"/>
          <ac:spMkLst>
            <pc:docMk/>
            <pc:sldMk cId="3781502232" sldId="358"/>
            <ac:spMk id="501" creationId="{E648FD64-5329-F719-07E4-30A2AF2FDCD2}"/>
          </ac:spMkLst>
        </pc:spChg>
        <pc:spChg chg="mod">
          <ac:chgData name="Dhanushree M Y" userId="543c32cd94388fe7" providerId="LiveId" clId="{530696F2-C35A-4482-BE6F-5E79894226A1}" dt="2024-01-05T10:07:51.844" v="1451"/>
          <ac:spMkLst>
            <pc:docMk/>
            <pc:sldMk cId="3781502232" sldId="358"/>
            <ac:spMk id="502" creationId="{5A39E80A-069D-8ED8-B7E7-20B3D9435F40}"/>
          </ac:spMkLst>
        </pc:spChg>
        <pc:spChg chg="mod">
          <ac:chgData name="Dhanushree M Y" userId="543c32cd94388fe7" providerId="LiveId" clId="{530696F2-C35A-4482-BE6F-5E79894226A1}" dt="2024-01-05T10:07:51.844" v="1451"/>
          <ac:spMkLst>
            <pc:docMk/>
            <pc:sldMk cId="3781502232" sldId="358"/>
            <ac:spMk id="503" creationId="{692EB115-56D2-F2F5-7504-88A20127A6C6}"/>
          </ac:spMkLst>
        </pc:spChg>
        <pc:spChg chg="mod">
          <ac:chgData name="Dhanushree M Y" userId="543c32cd94388fe7" providerId="LiveId" clId="{530696F2-C35A-4482-BE6F-5E79894226A1}" dt="2024-01-05T10:07:51.844" v="1451"/>
          <ac:spMkLst>
            <pc:docMk/>
            <pc:sldMk cId="3781502232" sldId="358"/>
            <ac:spMk id="504" creationId="{7A0389FB-3E4E-261C-21E6-8C6B4D5AEF2E}"/>
          </ac:spMkLst>
        </pc:spChg>
        <pc:spChg chg="mod">
          <ac:chgData name="Dhanushree M Y" userId="543c32cd94388fe7" providerId="LiveId" clId="{530696F2-C35A-4482-BE6F-5E79894226A1}" dt="2024-01-05T10:07:51.844" v="1451"/>
          <ac:spMkLst>
            <pc:docMk/>
            <pc:sldMk cId="3781502232" sldId="358"/>
            <ac:spMk id="505" creationId="{EE253BE5-9498-1221-474A-28DE00219AF7}"/>
          </ac:spMkLst>
        </pc:spChg>
        <pc:spChg chg="mod">
          <ac:chgData name="Dhanushree M Y" userId="543c32cd94388fe7" providerId="LiveId" clId="{530696F2-C35A-4482-BE6F-5E79894226A1}" dt="2024-01-05T10:07:51.844" v="1451"/>
          <ac:spMkLst>
            <pc:docMk/>
            <pc:sldMk cId="3781502232" sldId="358"/>
            <ac:spMk id="506" creationId="{1CE42C3D-C90A-974D-A92B-0335117E1BDA}"/>
          </ac:spMkLst>
        </pc:spChg>
        <pc:spChg chg="mod">
          <ac:chgData name="Dhanushree M Y" userId="543c32cd94388fe7" providerId="LiveId" clId="{530696F2-C35A-4482-BE6F-5E79894226A1}" dt="2024-01-05T10:07:51.844" v="1451"/>
          <ac:spMkLst>
            <pc:docMk/>
            <pc:sldMk cId="3781502232" sldId="358"/>
            <ac:spMk id="507" creationId="{49074D64-99F9-9145-7564-1BC0E3C4BD79}"/>
          </ac:spMkLst>
        </pc:spChg>
        <pc:spChg chg="mod">
          <ac:chgData name="Dhanushree M Y" userId="543c32cd94388fe7" providerId="LiveId" clId="{530696F2-C35A-4482-BE6F-5E79894226A1}" dt="2024-01-05T10:07:51.844" v="1451"/>
          <ac:spMkLst>
            <pc:docMk/>
            <pc:sldMk cId="3781502232" sldId="358"/>
            <ac:spMk id="508" creationId="{749FFBB4-6B4D-3ADA-EB0F-114ACAE6260D}"/>
          </ac:spMkLst>
        </pc:spChg>
        <pc:spChg chg="mod">
          <ac:chgData name="Dhanushree M Y" userId="543c32cd94388fe7" providerId="LiveId" clId="{530696F2-C35A-4482-BE6F-5E79894226A1}" dt="2024-01-05T10:07:51.844" v="1451"/>
          <ac:spMkLst>
            <pc:docMk/>
            <pc:sldMk cId="3781502232" sldId="358"/>
            <ac:spMk id="509" creationId="{04345CFF-60AB-A331-935B-1DEBB18238D9}"/>
          </ac:spMkLst>
        </pc:spChg>
        <pc:spChg chg="mod">
          <ac:chgData name="Dhanushree M Y" userId="543c32cd94388fe7" providerId="LiveId" clId="{530696F2-C35A-4482-BE6F-5E79894226A1}" dt="2024-01-05T10:07:51.844" v="1451"/>
          <ac:spMkLst>
            <pc:docMk/>
            <pc:sldMk cId="3781502232" sldId="358"/>
            <ac:spMk id="510" creationId="{E17C2DF8-2C9F-3FA7-A76B-FD346FADDE3D}"/>
          </ac:spMkLst>
        </pc:spChg>
        <pc:spChg chg="mod">
          <ac:chgData name="Dhanushree M Y" userId="543c32cd94388fe7" providerId="LiveId" clId="{530696F2-C35A-4482-BE6F-5E79894226A1}" dt="2024-01-05T10:07:51.844" v="1451"/>
          <ac:spMkLst>
            <pc:docMk/>
            <pc:sldMk cId="3781502232" sldId="358"/>
            <ac:spMk id="511" creationId="{9F153225-CACB-DFC3-97A5-92877ADBEA75}"/>
          </ac:spMkLst>
        </pc:spChg>
        <pc:spChg chg="mod">
          <ac:chgData name="Dhanushree M Y" userId="543c32cd94388fe7" providerId="LiveId" clId="{530696F2-C35A-4482-BE6F-5E79894226A1}" dt="2024-01-05T10:07:51.844" v="1451"/>
          <ac:spMkLst>
            <pc:docMk/>
            <pc:sldMk cId="3781502232" sldId="358"/>
            <ac:spMk id="512" creationId="{8C65C1BA-2838-C111-1A90-E14A186F619B}"/>
          </ac:spMkLst>
        </pc:spChg>
        <pc:spChg chg="mod">
          <ac:chgData name="Dhanushree M Y" userId="543c32cd94388fe7" providerId="LiveId" clId="{530696F2-C35A-4482-BE6F-5E79894226A1}" dt="2024-01-05T10:07:51.844" v="1451"/>
          <ac:spMkLst>
            <pc:docMk/>
            <pc:sldMk cId="3781502232" sldId="358"/>
            <ac:spMk id="513" creationId="{E82F793F-62F1-9F9E-E578-977785A2539E}"/>
          </ac:spMkLst>
        </pc:spChg>
        <pc:spChg chg="mod">
          <ac:chgData name="Dhanushree M Y" userId="543c32cd94388fe7" providerId="LiveId" clId="{530696F2-C35A-4482-BE6F-5E79894226A1}" dt="2024-01-05T10:07:51.844" v="1451"/>
          <ac:spMkLst>
            <pc:docMk/>
            <pc:sldMk cId="3781502232" sldId="358"/>
            <ac:spMk id="514" creationId="{3981B419-8FD9-12B6-530A-DD4420DDF2BB}"/>
          </ac:spMkLst>
        </pc:spChg>
        <pc:spChg chg="mod">
          <ac:chgData name="Dhanushree M Y" userId="543c32cd94388fe7" providerId="LiveId" clId="{530696F2-C35A-4482-BE6F-5E79894226A1}" dt="2024-01-05T10:07:51.844" v="1451"/>
          <ac:spMkLst>
            <pc:docMk/>
            <pc:sldMk cId="3781502232" sldId="358"/>
            <ac:spMk id="515" creationId="{03FE8A3D-ECDD-494A-2A16-11098BC2526D}"/>
          </ac:spMkLst>
        </pc:spChg>
        <pc:spChg chg="mod">
          <ac:chgData name="Dhanushree M Y" userId="543c32cd94388fe7" providerId="LiveId" clId="{530696F2-C35A-4482-BE6F-5E79894226A1}" dt="2024-01-05T10:07:51.844" v="1451"/>
          <ac:spMkLst>
            <pc:docMk/>
            <pc:sldMk cId="3781502232" sldId="358"/>
            <ac:spMk id="516" creationId="{EF6D244A-8EAF-DFE6-A4B2-2F75DE7F618A}"/>
          </ac:spMkLst>
        </pc:spChg>
        <pc:spChg chg="mod">
          <ac:chgData name="Dhanushree M Y" userId="543c32cd94388fe7" providerId="LiveId" clId="{530696F2-C35A-4482-BE6F-5E79894226A1}" dt="2024-01-05T10:07:51.844" v="1451"/>
          <ac:spMkLst>
            <pc:docMk/>
            <pc:sldMk cId="3781502232" sldId="358"/>
            <ac:spMk id="517" creationId="{F6A92FDF-FFDC-5158-96C6-297C7501D9A7}"/>
          </ac:spMkLst>
        </pc:spChg>
        <pc:spChg chg="mod">
          <ac:chgData name="Dhanushree M Y" userId="543c32cd94388fe7" providerId="LiveId" clId="{530696F2-C35A-4482-BE6F-5E79894226A1}" dt="2024-01-05T10:07:51.844" v="1451"/>
          <ac:spMkLst>
            <pc:docMk/>
            <pc:sldMk cId="3781502232" sldId="358"/>
            <ac:spMk id="518" creationId="{7730ED27-33AC-A031-313E-B45E21A8FE0D}"/>
          </ac:spMkLst>
        </pc:spChg>
        <pc:spChg chg="mod">
          <ac:chgData name="Dhanushree M Y" userId="543c32cd94388fe7" providerId="LiveId" clId="{530696F2-C35A-4482-BE6F-5E79894226A1}" dt="2024-01-05T10:07:51.844" v="1451"/>
          <ac:spMkLst>
            <pc:docMk/>
            <pc:sldMk cId="3781502232" sldId="358"/>
            <ac:spMk id="519" creationId="{ED1D7E68-E603-5563-ADEC-EDCE2621D4A6}"/>
          </ac:spMkLst>
        </pc:spChg>
        <pc:spChg chg="mod">
          <ac:chgData name="Dhanushree M Y" userId="543c32cd94388fe7" providerId="LiveId" clId="{530696F2-C35A-4482-BE6F-5E79894226A1}" dt="2024-01-05T10:07:51.844" v="1451"/>
          <ac:spMkLst>
            <pc:docMk/>
            <pc:sldMk cId="3781502232" sldId="358"/>
            <ac:spMk id="520" creationId="{08EB41C1-8281-B5B6-11E3-8A5EB6CE6E22}"/>
          </ac:spMkLst>
        </pc:spChg>
        <pc:spChg chg="mod">
          <ac:chgData name="Dhanushree M Y" userId="543c32cd94388fe7" providerId="LiveId" clId="{530696F2-C35A-4482-BE6F-5E79894226A1}" dt="2024-01-05T10:07:51.844" v="1451"/>
          <ac:spMkLst>
            <pc:docMk/>
            <pc:sldMk cId="3781502232" sldId="358"/>
            <ac:spMk id="521" creationId="{9341E4DC-E5B3-693F-753D-B47B7A798F75}"/>
          </ac:spMkLst>
        </pc:spChg>
        <pc:spChg chg="mod">
          <ac:chgData name="Dhanushree M Y" userId="543c32cd94388fe7" providerId="LiveId" clId="{530696F2-C35A-4482-BE6F-5E79894226A1}" dt="2024-01-05T10:07:51.844" v="1451"/>
          <ac:spMkLst>
            <pc:docMk/>
            <pc:sldMk cId="3781502232" sldId="358"/>
            <ac:spMk id="522" creationId="{F8228CA5-27E2-75BA-DB37-B804BFD224C6}"/>
          </ac:spMkLst>
        </pc:spChg>
        <pc:spChg chg="mod">
          <ac:chgData name="Dhanushree M Y" userId="543c32cd94388fe7" providerId="LiveId" clId="{530696F2-C35A-4482-BE6F-5E79894226A1}" dt="2024-01-05T10:07:51.844" v="1451"/>
          <ac:spMkLst>
            <pc:docMk/>
            <pc:sldMk cId="3781502232" sldId="358"/>
            <ac:spMk id="523" creationId="{C7646C84-0829-8CD7-3B94-901898FB939E}"/>
          </ac:spMkLst>
        </pc:spChg>
        <pc:spChg chg="mod">
          <ac:chgData name="Dhanushree M Y" userId="543c32cd94388fe7" providerId="LiveId" clId="{530696F2-C35A-4482-BE6F-5E79894226A1}" dt="2024-01-05T10:07:51.844" v="1451"/>
          <ac:spMkLst>
            <pc:docMk/>
            <pc:sldMk cId="3781502232" sldId="358"/>
            <ac:spMk id="524" creationId="{658A0F54-27AB-6CAA-EB49-712E0E586E73}"/>
          </ac:spMkLst>
        </pc:spChg>
        <pc:spChg chg="mod">
          <ac:chgData name="Dhanushree M Y" userId="543c32cd94388fe7" providerId="LiveId" clId="{530696F2-C35A-4482-BE6F-5E79894226A1}" dt="2024-01-05T10:07:51.844" v="1451"/>
          <ac:spMkLst>
            <pc:docMk/>
            <pc:sldMk cId="3781502232" sldId="358"/>
            <ac:spMk id="525" creationId="{E995187E-CD0D-2257-3F31-30558D362786}"/>
          </ac:spMkLst>
        </pc:spChg>
        <pc:spChg chg="mod">
          <ac:chgData name="Dhanushree M Y" userId="543c32cd94388fe7" providerId="LiveId" clId="{530696F2-C35A-4482-BE6F-5E79894226A1}" dt="2024-01-05T10:07:51.844" v="1451"/>
          <ac:spMkLst>
            <pc:docMk/>
            <pc:sldMk cId="3781502232" sldId="358"/>
            <ac:spMk id="526" creationId="{C1D4ACA7-20BD-37FC-DEB0-7FC9412550E4}"/>
          </ac:spMkLst>
        </pc:spChg>
        <pc:spChg chg="mod">
          <ac:chgData name="Dhanushree M Y" userId="543c32cd94388fe7" providerId="LiveId" clId="{530696F2-C35A-4482-BE6F-5E79894226A1}" dt="2024-01-05T10:07:51.844" v="1451"/>
          <ac:spMkLst>
            <pc:docMk/>
            <pc:sldMk cId="3781502232" sldId="358"/>
            <ac:spMk id="527" creationId="{111C61C5-BE7A-B38A-9FF8-374B206EC8CE}"/>
          </ac:spMkLst>
        </pc:spChg>
        <pc:spChg chg="mod">
          <ac:chgData name="Dhanushree M Y" userId="543c32cd94388fe7" providerId="LiveId" clId="{530696F2-C35A-4482-BE6F-5E79894226A1}" dt="2024-01-05T10:07:51.844" v="1451"/>
          <ac:spMkLst>
            <pc:docMk/>
            <pc:sldMk cId="3781502232" sldId="358"/>
            <ac:spMk id="528" creationId="{5961178A-07F4-335D-99E6-35C6E1A0C1D4}"/>
          </ac:spMkLst>
        </pc:spChg>
        <pc:spChg chg="mod">
          <ac:chgData name="Dhanushree M Y" userId="543c32cd94388fe7" providerId="LiveId" clId="{530696F2-C35A-4482-BE6F-5E79894226A1}" dt="2024-01-05T10:07:51.844" v="1451"/>
          <ac:spMkLst>
            <pc:docMk/>
            <pc:sldMk cId="3781502232" sldId="358"/>
            <ac:spMk id="529" creationId="{00A9805F-B314-F51E-B361-29ACF2E3DCF1}"/>
          </ac:spMkLst>
        </pc:spChg>
        <pc:spChg chg="mod">
          <ac:chgData name="Dhanushree M Y" userId="543c32cd94388fe7" providerId="LiveId" clId="{530696F2-C35A-4482-BE6F-5E79894226A1}" dt="2024-01-05T10:07:51.844" v="1451"/>
          <ac:spMkLst>
            <pc:docMk/>
            <pc:sldMk cId="3781502232" sldId="358"/>
            <ac:spMk id="530" creationId="{BC2C6B4F-6100-B7EE-BA80-80478C0037A3}"/>
          </ac:spMkLst>
        </pc:spChg>
        <pc:spChg chg="mod">
          <ac:chgData name="Dhanushree M Y" userId="543c32cd94388fe7" providerId="LiveId" clId="{530696F2-C35A-4482-BE6F-5E79894226A1}" dt="2024-01-05T10:07:51.844" v="1451"/>
          <ac:spMkLst>
            <pc:docMk/>
            <pc:sldMk cId="3781502232" sldId="358"/>
            <ac:spMk id="531" creationId="{6D3886A8-FAF3-CAF3-176A-054F02767066}"/>
          </ac:spMkLst>
        </pc:spChg>
        <pc:spChg chg="mod">
          <ac:chgData name="Dhanushree M Y" userId="543c32cd94388fe7" providerId="LiveId" clId="{530696F2-C35A-4482-BE6F-5E79894226A1}" dt="2024-01-05T10:07:51.844" v="1451"/>
          <ac:spMkLst>
            <pc:docMk/>
            <pc:sldMk cId="3781502232" sldId="358"/>
            <ac:spMk id="532" creationId="{7DE60DAA-0D9C-649D-81F2-C5DB175A9F1A}"/>
          </ac:spMkLst>
        </pc:spChg>
        <pc:spChg chg="mod">
          <ac:chgData name="Dhanushree M Y" userId="543c32cd94388fe7" providerId="LiveId" clId="{530696F2-C35A-4482-BE6F-5E79894226A1}" dt="2024-01-05T10:07:51.844" v="1451"/>
          <ac:spMkLst>
            <pc:docMk/>
            <pc:sldMk cId="3781502232" sldId="358"/>
            <ac:spMk id="533" creationId="{BE0E5D1B-ED6E-4310-337A-B68F608E1246}"/>
          </ac:spMkLst>
        </pc:spChg>
        <pc:spChg chg="mod">
          <ac:chgData name="Dhanushree M Y" userId="543c32cd94388fe7" providerId="LiveId" clId="{530696F2-C35A-4482-BE6F-5E79894226A1}" dt="2024-01-05T10:07:51.844" v="1451"/>
          <ac:spMkLst>
            <pc:docMk/>
            <pc:sldMk cId="3781502232" sldId="358"/>
            <ac:spMk id="534" creationId="{A0161851-88FE-5353-3FCB-58F6EB682B9B}"/>
          </ac:spMkLst>
        </pc:spChg>
        <pc:spChg chg="mod">
          <ac:chgData name="Dhanushree M Y" userId="543c32cd94388fe7" providerId="LiveId" clId="{530696F2-C35A-4482-BE6F-5E79894226A1}" dt="2024-01-05T10:07:51.844" v="1451"/>
          <ac:spMkLst>
            <pc:docMk/>
            <pc:sldMk cId="3781502232" sldId="358"/>
            <ac:spMk id="535" creationId="{1EA0B7E3-BB98-65AF-5C5A-539FACE7E3CF}"/>
          </ac:spMkLst>
        </pc:spChg>
        <pc:spChg chg="mod">
          <ac:chgData name="Dhanushree M Y" userId="543c32cd94388fe7" providerId="LiveId" clId="{530696F2-C35A-4482-BE6F-5E79894226A1}" dt="2024-01-05T10:07:51.844" v="1451"/>
          <ac:spMkLst>
            <pc:docMk/>
            <pc:sldMk cId="3781502232" sldId="358"/>
            <ac:spMk id="536" creationId="{A55250E3-6133-9E64-03A7-32BAD9C72DDA}"/>
          </ac:spMkLst>
        </pc:spChg>
        <pc:spChg chg="mod">
          <ac:chgData name="Dhanushree M Y" userId="543c32cd94388fe7" providerId="LiveId" clId="{530696F2-C35A-4482-BE6F-5E79894226A1}" dt="2024-01-05T10:07:51.844" v="1451"/>
          <ac:spMkLst>
            <pc:docMk/>
            <pc:sldMk cId="3781502232" sldId="358"/>
            <ac:spMk id="537" creationId="{2F5FAC36-97E5-375C-BCB8-D5CF6C2C2D89}"/>
          </ac:spMkLst>
        </pc:spChg>
        <pc:spChg chg="mod">
          <ac:chgData name="Dhanushree M Y" userId="543c32cd94388fe7" providerId="LiveId" clId="{530696F2-C35A-4482-BE6F-5E79894226A1}" dt="2024-01-05T10:07:51.844" v="1451"/>
          <ac:spMkLst>
            <pc:docMk/>
            <pc:sldMk cId="3781502232" sldId="358"/>
            <ac:spMk id="538" creationId="{692F93A2-BE16-B303-6440-6D4E3DC7CB62}"/>
          </ac:spMkLst>
        </pc:spChg>
        <pc:spChg chg="mod">
          <ac:chgData name="Dhanushree M Y" userId="543c32cd94388fe7" providerId="LiveId" clId="{530696F2-C35A-4482-BE6F-5E79894226A1}" dt="2024-01-05T10:07:51.844" v="1451"/>
          <ac:spMkLst>
            <pc:docMk/>
            <pc:sldMk cId="3781502232" sldId="358"/>
            <ac:spMk id="539" creationId="{B71D167A-B8E2-F4E9-A4A5-044D51D00194}"/>
          </ac:spMkLst>
        </pc:spChg>
        <pc:spChg chg="mod">
          <ac:chgData name="Dhanushree M Y" userId="543c32cd94388fe7" providerId="LiveId" clId="{530696F2-C35A-4482-BE6F-5E79894226A1}" dt="2024-01-05T10:07:51.844" v="1451"/>
          <ac:spMkLst>
            <pc:docMk/>
            <pc:sldMk cId="3781502232" sldId="358"/>
            <ac:spMk id="540" creationId="{FAEE62AF-AE81-B0EE-68FA-5AF690C90D75}"/>
          </ac:spMkLst>
        </pc:spChg>
        <pc:spChg chg="mod">
          <ac:chgData name="Dhanushree M Y" userId="543c32cd94388fe7" providerId="LiveId" clId="{530696F2-C35A-4482-BE6F-5E79894226A1}" dt="2024-01-05T10:07:51.844" v="1451"/>
          <ac:spMkLst>
            <pc:docMk/>
            <pc:sldMk cId="3781502232" sldId="358"/>
            <ac:spMk id="541" creationId="{692DBE64-422F-7D71-ABEA-04756BB8A737}"/>
          </ac:spMkLst>
        </pc:spChg>
        <pc:spChg chg="mod">
          <ac:chgData name="Dhanushree M Y" userId="543c32cd94388fe7" providerId="LiveId" clId="{530696F2-C35A-4482-BE6F-5E79894226A1}" dt="2024-01-05T10:07:51.844" v="1451"/>
          <ac:spMkLst>
            <pc:docMk/>
            <pc:sldMk cId="3781502232" sldId="358"/>
            <ac:spMk id="542" creationId="{D68C52CB-2C49-79C2-3B26-1A4C76E04513}"/>
          </ac:spMkLst>
        </pc:spChg>
        <pc:spChg chg="mod">
          <ac:chgData name="Dhanushree M Y" userId="543c32cd94388fe7" providerId="LiveId" clId="{530696F2-C35A-4482-BE6F-5E79894226A1}" dt="2024-01-05T10:07:51.844" v="1451"/>
          <ac:spMkLst>
            <pc:docMk/>
            <pc:sldMk cId="3781502232" sldId="358"/>
            <ac:spMk id="543" creationId="{1C95F07F-4901-582E-3DC8-7E9B1B8E4DD3}"/>
          </ac:spMkLst>
        </pc:spChg>
        <pc:spChg chg="mod">
          <ac:chgData name="Dhanushree M Y" userId="543c32cd94388fe7" providerId="LiveId" clId="{530696F2-C35A-4482-BE6F-5E79894226A1}" dt="2024-01-05T10:07:51.844" v="1451"/>
          <ac:spMkLst>
            <pc:docMk/>
            <pc:sldMk cId="3781502232" sldId="358"/>
            <ac:spMk id="544" creationId="{999A975B-8B7A-418F-A113-71EB5665BE12}"/>
          </ac:spMkLst>
        </pc:spChg>
        <pc:spChg chg="mod">
          <ac:chgData name="Dhanushree M Y" userId="543c32cd94388fe7" providerId="LiveId" clId="{530696F2-C35A-4482-BE6F-5E79894226A1}" dt="2024-01-05T10:07:51.844" v="1451"/>
          <ac:spMkLst>
            <pc:docMk/>
            <pc:sldMk cId="3781502232" sldId="358"/>
            <ac:spMk id="545" creationId="{FD0D7AB3-4981-B114-8D9B-50349DB907B6}"/>
          </ac:spMkLst>
        </pc:spChg>
        <pc:spChg chg="mod">
          <ac:chgData name="Dhanushree M Y" userId="543c32cd94388fe7" providerId="LiveId" clId="{530696F2-C35A-4482-BE6F-5E79894226A1}" dt="2024-01-05T10:07:51.844" v="1451"/>
          <ac:spMkLst>
            <pc:docMk/>
            <pc:sldMk cId="3781502232" sldId="358"/>
            <ac:spMk id="546" creationId="{550E5BD0-17CA-C5E9-DF1E-330D44E9771A}"/>
          </ac:spMkLst>
        </pc:spChg>
        <pc:spChg chg="mod">
          <ac:chgData name="Dhanushree M Y" userId="543c32cd94388fe7" providerId="LiveId" clId="{530696F2-C35A-4482-BE6F-5E79894226A1}" dt="2024-01-05T10:07:51.844" v="1451"/>
          <ac:spMkLst>
            <pc:docMk/>
            <pc:sldMk cId="3781502232" sldId="358"/>
            <ac:spMk id="547" creationId="{1458209B-9CB8-5F5C-032C-42EF28739AFB}"/>
          </ac:spMkLst>
        </pc:spChg>
        <pc:spChg chg="mod">
          <ac:chgData name="Dhanushree M Y" userId="543c32cd94388fe7" providerId="LiveId" clId="{530696F2-C35A-4482-BE6F-5E79894226A1}" dt="2024-01-05T10:07:51.844" v="1451"/>
          <ac:spMkLst>
            <pc:docMk/>
            <pc:sldMk cId="3781502232" sldId="358"/>
            <ac:spMk id="548" creationId="{42DD591A-5552-810D-69D7-FD796F217AE4}"/>
          </ac:spMkLst>
        </pc:spChg>
        <pc:spChg chg="mod">
          <ac:chgData name="Dhanushree M Y" userId="543c32cd94388fe7" providerId="LiveId" clId="{530696F2-C35A-4482-BE6F-5E79894226A1}" dt="2024-01-05T10:07:51.844" v="1451"/>
          <ac:spMkLst>
            <pc:docMk/>
            <pc:sldMk cId="3781502232" sldId="358"/>
            <ac:spMk id="549" creationId="{1EE00EFD-742C-E518-0E3E-E5314D40FDB1}"/>
          </ac:spMkLst>
        </pc:spChg>
        <pc:spChg chg="mod">
          <ac:chgData name="Dhanushree M Y" userId="543c32cd94388fe7" providerId="LiveId" clId="{530696F2-C35A-4482-BE6F-5E79894226A1}" dt="2024-01-05T10:07:51.844" v="1451"/>
          <ac:spMkLst>
            <pc:docMk/>
            <pc:sldMk cId="3781502232" sldId="358"/>
            <ac:spMk id="550" creationId="{E29C39B6-BE7C-92E3-3FEA-98958E7E8FA7}"/>
          </ac:spMkLst>
        </pc:spChg>
        <pc:spChg chg="mod">
          <ac:chgData name="Dhanushree M Y" userId="543c32cd94388fe7" providerId="LiveId" clId="{530696F2-C35A-4482-BE6F-5E79894226A1}" dt="2024-01-05T10:07:51.844" v="1451"/>
          <ac:spMkLst>
            <pc:docMk/>
            <pc:sldMk cId="3781502232" sldId="358"/>
            <ac:spMk id="551" creationId="{B7A97D9E-80EA-132D-5EA3-A4F3A53D41D3}"/>
          </ac:spMkLst>
        </pc:spChg>
        <pc:spChg chg="mod">
          <ac:chgData name="Dhanushree M Y" userId="543c32cd94388fe7" providerId="LiveId" clId="{530696F2-C35A-4482-BE6F-5E79894226A1}" dt="2024-01-05T10:07:51.844" v="1451"/>
          <ac:spMkLst>
            <pc:docMk/>
            <pc:sldMk cId="3781502232" sldId="358"/>
            <ac:spMk id="552" creationId="{70E726AD-C363-1ECF-1367-16A991AA1DFE}"/>
          </ac:spMkLst>
        </pc:spChg>
        <pc:spChg chg="mod">
          <ac:chgData name="Dhanushree M Y" userId="543c32cd94388fe7" providerId="LiveId" clId="{530696F2-C35A-4482-BE6F-5E79894226A1}" dt="2024-01-05T10:07:51.844" v="1451"/>
          <ac:spMkLst>
            <pc:docMk/>
            <pc:sldMk cId="3781502232" sldId="358"/>
            <ac:spMk id="553" creationId="{F424E0CD-26D0-2D30-C75E-DB5A9F029B80}"/>
          </ac:spMkLst>
        </pc:spChg>
        <pc:spChg chg="mod">
          <ac:chgData name="Dhanushree M Y" userId="543c32cd94388fe7" providerId="LiveId" clId="{530696F2-C35A-4482-BE6F-5E79894226A1}" dt="2024-01-05T10:07:51.844" v="1451"/>
          <ac:spMkLst>
            <pc:docMk/>
            <pc:sldMk cId="3781502232" sldId="358"/>
            <ac:spMk id="554" creationId="{CF6F7D3D-73B2-B00D-D510-E08B03DCEF49}"/>
          </ac:spMkLst>
        </pc:spChg>
        <pc:spChg chg="mod">
          <ac:chgData name="Dhanushree M Y" userId="543c32cd94388fe7" providerId="LiveId" clId="{530696F2-C35A-4482-BE6F-5E79894226A1}" dt="2024-01-05T10:07:51.844" v="1451"/>
          <ac:spMkLst>
            <pc:docMk/>
            <pc:sldMk cId="3781502232" sldId="358"/>
            <ac:spMk id="555" creationId="{3269D39A-4FB9-C99E-24C0-17B467961866}"/>
          </ac:spMkLst>
        </pc:spChg>
        <pc:spChg chg="mod">
          <ac:chgData name="Dhanushree M Y" userId="543c32cd94388fe7" providerId="LiveId" clId="{530696F2-C35A-4482-BE6F-5E79894226A1}" dt="2024-01-05T10:07:51.844" v="1451"/>
          <ac:spMkLst>
            <pc:docMk/>
            <pc:sldMk cId="3781502232" sldId="358"/>
            <ac:spMk id="556" creationId="{D75C96BE-B77A-2A69-6F1E-ED94AE443417}"/>
          </ac:spMkLst>
        </pc:spChg>
        <pc:spChg chg="mod">
          <ac:chgData name="Dhanushree M Y" userId="543c32cd94388fe7" providerId="LiveId" clId="{530696F2-C35A-4482-BE6F-5E79894226A1}" dt="2024-01-05T10:07:51.844" v="1451"/>
          <ac:spMkLst>
            <pc:docMk/>
            <pc:sldMk cId="3781502232" sldId="358"/>
            <ac:spMk id="557" creationId="{E11FF191-AE50-96CB-F9DF-EB071787B8D8}"/>
          </ac:spMkLst>
        </pc:spChg>
        <pc:spChg chg="mod">
          <ac:chgData name="Dhanushree M Y" userId="543c32cd94388fe7" providerId="LiveId" clId="{530696F2-C35A-4482-BE6F-5E79894226A1}" dt="2024-01-05T10:07:51.844" v="1451"/>
          <ac:spMkLst>
            <pc:docMk/>
            <pc:sldMk cId="3781502232" sldId="358"/>
            <ac:spMk id="558" creationId="{2089AC27-7EBD-7044-90D9-4A9D47F35BF6}"/>
          </ac:spMkLst>
        </pc:spChg>
        <pc:spChg chg="mod">
          <ac:chgData name="Dhanushree M Y" userId="543c32cd94388fe7" providerId="LiveId" clId="{530696F2-C35A-4482-BE6F-5E79894226A1}" dt="2024-01-05T10:07:51.844" v="1451"/>
          <ac:spMkLst>
            <pc:docMk/>
            <pc:sldMk cId="3781502232" sldId="358"/>
            <ac:spMk id="559" creationId="{4EA8C507-E0BB-7AFA-D42B-741E5D7013F0}"/>
          </ac:spMkLst>
        </pc:spChg>
        <pc:spChg chg="mod">
          <ac:chgData name="Dhanushree M Y" userId="543c32cd94388fe7" providerId="LiveId" clId="{530696F2-C35A-4482-BE6F-5E79894226A1}" dt="2024-01-05T10:07:51.844" v="1451"/>
          <ac:spMkLst>
            <pc:docMk/>
            <pc:sldMk cId="3781502232" sldId="358"/>
            <ac:spMk id="560" creationId="{DF43C720-F208-5A87-5C84-026082D50902}"/>
          </ac:spMkLst>
        </pc:spChg>
        <pc:spChg chg="mod">
          <ac:chgData name="Dhanushree M Y" userId="543c32cd94388fe7" providerId="LiveId" clId="{530696F2-C35A-4482-BE6F-5E79894226A1}" dt="2024-01-05T10:07:51.844" v="1451"/>
          <ac:spMkLst>
            <pc:docMk/>
            <pc:sldMk cId="3781502232" sldId="358"/>
            <ac:spMk id="561" creationId="{3DF1E3BA-2D96-2B1E-B7B4-394112CD6E7F}"/>
          </ac:spMkLst>
        </pc:spChg>
        <pc:spChg chg="mod">
          <ac:chgData name="Dhanushree M Y" userId="543c32cd94388fe7" providerId="LiveId" clId="{530696F2-C35A-4482-BE6F-5E79894226A1}" dt="2024-01-05T10:07:51.844" v="1451"/>
          <ac:spMkLst>
            <pc:docMk/>
            <pc:sldMk cId="3781502232" sldId="358"/>
            <ac:spMk id="562" creationId="{1215AA80-3F35-403E-DAF9-60D87CDF292F}"/>
          </ac:spMkLst>
        </pc:spChg>
        <pc:spChg chg="mod">
          <ac:chgData name="Dhanushree M Y" userId="543c32cd94388fe7" providerId="LiveId" clId="{530696F2-C35A-4482-BE6F-5E79894226A1}" dt="2024-01-05T10:07:51.844" v="1451"/>
          <ac:spMkLst>
            <pc:docMk/>
            <pc:sldMk cId="3781502232" sldId="358"/>
            <ac:spMk id="563" creationId="{D585464E-B773-70C2-7AC1-A051E5546494}"/>
          </ac:spMkLst>
        </pc:spChg>
        <pc:spChg chg="mod">
          <ac:chgData name="Dhanushree M Y" userId="543c32cd94388fe7" providerId="LiveId" clId="{530696F2-C35A-4482-BE6F-5E79894226A1}" dt="2024-01-05T10:07:51.844" v="1451"/>
          <ac:spMkLst>
            <pc:docMk/>
            <pc:sldMk cId="3781502232" sldId="358"/>
            <ac:spMk id="564" creationId="{A28C1B58-0E3B-58B2-136D-81464884ED73}"/>
          </ac:spMkLst>
        </pc:spChg>
        <pc:spChg chg="mod">
          <ac:chgData name="Dhanushree M Y" userId="543c32cd94388fe7" providerId="LiveId" clId="{530696F2-C35A-4482-BE6F-5E79894226A1}" dt="2024-01-05T10:07:51.844" v="1451"/>
          <ac:spMkLst>
            <pc:docMk/>
            <pc:sldMk cId="3781502232" sldId="358"/>
            <ac:spMk id="565" creationId="{B4792433-8AEF-88FF-C8A5-69658059F51A}"/>
          </ac:spMkLst>
        </pc:spChg>
        <pc:spChg chg="mod">
          <ac:chgData name="Dhanushree M Y" userId="543c32cd94388fe7" providerId="LiveId" clId="{530696F2-C35A-4482-BE6F-5E79894226A1}" dt="2024-01-05T10:07:51.844" v="1451"/>
          <ac:spMkLst>
            <pc:docMk/>
            <pc:sldMk cId="3781502232" sldId="358"/>
            <ac:spMk id="566" creationId="{392A46F3-2625-0772-A8FD-00F5E3F0ECF0}"/>
          </ac:spMkLst>
        </pc:spChg>
        <pc:spChg chg="mod">
          <ac:chgData name="Dhanushree M Y" userId="543c32cd94388fe7" providerId="LiveId" clId="{530696F2-C35A-4482-BE6F-5E79894226A1}" dt="2024-01-05T10:07:51.844" v="1451"/>
          <ac:spMkLst>
            <pc:docMk/>
            <pc:sldMk cId="3781502232" sldId="358"/>
            <ac:spMk id="567" creationId="{AB3ED4FF-7003-ABED-E63D-E5E7D6E7C4A2}"/>
          </ac:spMkLst>
        </pc:spChg>
        <pc:spChg chg="mod">
          <ac:chgData name="Dhanushree M Y" userId="543c32cd94388fe7" providerId="LiveId" clId="{530696F2-C35A-4482-BE6F-5E79894226A1}" dt="2024-01-05T10:07:51.844" v="1451"/>
          <ac:spMkLst>
            <pc:docMk/>
            <pc:sldMk cId="3781502232" sldId="358"/>
            <ac:spMk id="568" creationId="{74723729-74D5-7117-40E2-026A81CEA20F}"/>
          </ac:spMkLst>
        </pc:spChg>
        <pc:spChg chg="mod">
          <ac:chgData name="Dhanushree M Y" userId="543c32cd94388fe7" providerId="LiveId" clId="{530696F2-C35A-4482-BE6F-5E79894226A1}" dt="2024-01-05T10:07:51.844" v="1451"/>
          <ac:spMkLst>
            <pc:docMk/>
            <pc:sldMk cId="3781502232" sldId="358"/>
            <ac:spMk id="569" creationId="{C143F86E-1DB2-2405-2EA7-11D550A54467}"/>
          </ac:spMkLst>
        </pc:spChg>
        <pc:spChg chg="mod">
          <ac:chgData name="Dhanushree M Y" userId="543c32cd94388fe7" providerId="LiveId" clId="{530696F2-C35A-4482-BE6F-5E79894226A1}" dt="2024-01-05T10:07:51.844" v="1451"/>
          <ac:spMkLst>
            <pc:docMk/>
            <pc:sldMk cId="3781502232" sldId="358"/>
            <ac:spMk id="570" creationId="{FE994E6C-6F23-6DDF-8B9C-3D7F6FCB9DFF}"/>
          </ac:spMkLst>
        </pc:spChg>
        <pc:spChg chg="mod">
          <ac:chgData name="Dhanushree M Y" userId="543c32cd94388fe7" providerId="LiveId" clId="{530696F2-C35A-4482-BE6F-5E79894226A1}" dt="2024-01-05T10:07:51.844" v="1451"/>
          <ac:spMkLst>
            <pc:docMk/>
            <pc:sldMk cId="3781502232" sldId="358"/>
            <ac:spMk id="571" creationId="{9FAC43A2-E576-B980-6773-6B46545DE37E}"/>
          </ac:spMkLst>
        </pc:spChg>
        <pc:spChg chg="mod">
          <ac:chgData name="Dhanushree M Y" userId="543c32cd94388fe7" providerId="LiveId" clId="{530696F2-C35A-4482-BE6F-5E79894226A1}" dt="2024-01-05T10:07:51.844" v="1451"/>
          <ac:spMkLst>
            <pc:docMk/>
            <pc:sldMk cId="3781502232" sldId="358"/>
            <ac:spMk id="572" creationId="{1851FE11-6C81-9085-FA42-EB96E6339D35}"/>
          </ac:spMkLst>
        </pc:spChg>
        <pc:spChg chg="mod">
          <ac:chgData name="Dhanushree M Y" userId="543c32cd94388fe7" providerId="LiveId" clId="{530696F2-C35A-4482-BE6F-5E79894226A1}" dt="2024-01-05T10:07:51.844" v="1451"/>
          <ac:spMkLst>
            <pc:docMk/>
            <pc:sldMk cId="3781502232" sldId="358"/>
            <ac:spMk id="573" creationId="{80D3E882-2F4E-460E-0F12-26C309F132BA}"/>
          </ac:spMkLst>
        </pc:spChg>
        <pc:spChg chg="mod">
          <ac:chgData name="Dhanushree M Y" userId="543c32cd94388fe7" providerId="LiveId" clId="{530696F2-C35A-4482-BE6F-5E79894226A1}" dt="2024-01-05T10:07:51.844" v="1451"/>
          <ac:spMkLst>
            <pc:docMk/>
            <pc:sldMk cId="3781502232" sldId="358"/>
            <ac:spMk id="574" creationId="{C9CB0F62-C5B3-1C01-74B2-812743E30239}"/>
          </ac:spMkLst>
        </pc:spChg>
        <pc:spChg chg="mod">
          <ac:chgData name="Dhanushree M Y" userId="543c32cd94388fe7" providerId="LiveId" clId="{530696F2-C35A-4482-BE6F-5E79894226A1}" dt="2024-01-05T10:07:51.844" v="1451"/>
          <ac:spMkLst>
            <pc:docMk/>
            <pc:sldMk cId="3781502232" sldId="358"/>
            <ac:spMk id="575" creationId="{E02BA25B-589E-A31C-7E57-5DEAD0DDA22B}"/>
          </ac:spMkLst>
        </pc:spChg>
        <pc:spChg chg="mod">
          <ac:chgData name="Dhanushree M Y" userId="543c32cd94388fe7" providerId="LiveId" clId="{530696F2-C35A-4482-BE6F-5E79894226A1}" dt="2024-01-05T10:07:51.844" v="1451"/>
          <ac:spMkLst>
            <pc:docMk/>
            <pc:sldMk cId="3781502232" sldId="358"/>
            <ac:spMk id="576" creationId="{2029A352-9837-A25E-7328-4FA977D846BA}"/>
          </ac:spMkLst>
        </pc:spChg>
        <pc:spChg chg="mod">
          <ac:chgData name="Dhanushree M Y" userId="543c32cd94388fe7" providerId="LiveId" clId="{530696F2-C35A-4482-BE6F-5E79894226A1}" dt="2024-01-05T10:07:51.844" v="1451"/>
          <ac:spMkLst>
            <pc:docMk/>
            <pc:sldMk cId="3781502232" sldId="358"/>
            <ac:spMk id="577" creationId="{7B9B785F-45E5-29ED-1817-61C7A7C66804}"/>
          </ac:spMkLst>
        </pc:spChg>
        <pc:spChg chg="mod">
          <ac:chgData name="Dhanushree M Y" userId="543c32cd94388fe7" providerId="LiveId" clId="{530696F2-C35A-4482-BE6F-5E79894226A1}" dt="2024-01-05T10:07:51.844" v="1451"/>
          <ac:spMkLst>
            <pc:docMk/>
            <pc:sldMk cId="3781502232" sldId="358"/>
            <ac:spMk id="578" creationId="{763E377D-8FB4-1254-D7A7-18DDF753CA78}"/>
          </ac:spMkLst>
        </pc:spChg>
        <pc:spChg chg="mod">
          <ac:chgData name="Dhanushree M Y" userId="543c32cd94388fe7" providerId="LiveId" clId="{530696F2-C35A-4482-BE6F-5E79894226A1}" dt="2024-01-05T10:07:51.844" v="1451"/>
          <ac:spMkLst>
            <pc:docMk/>
            <pc:sldMk cId="3781502232" sldId="358"/>
            <ac:spMk id="579" creationId="{1BE7B838-C105-B974-47B0-905E11BDD0FE}"/>
          </ac:spMkLst>
        </pc:spChg>
        <pc:spChg chg="mod">
          <ac:chgData name="Dhanushree M Y" userId="543c32cd94388fe7" providerId="LiveId" clId="{530696F2-C35A-4482-BE6F-5E79894226A1}" dt="2024-01-05T10:07:51.844" v="1451"/>
          <ac:spMkLst>
            <pc:docMk/>
            <pc:sldMk cId="3781502232" sldId="358"/>
            <ac:spMk id="580" creationId="{510D4908-936C-7496-A3C0-B89B8A846D74}"/>
          </ac:spMkLst>
        </pc:spChg>
        <pc:spChg chg="mod">
          <ac:chgData name="Dhanushree M Y" userId="543c32cd94388fe7" providerId="LiveId" clId="{530696F2-C35A-4482-BE6F-5E79894226A1}" dt="2024-01-05T10:07:51.844" v="1451"/>
          <ac:spMkLst>
            <pc:docMk/>
            <pc:sldMk cId="3781502232" sldId="358"/>
            <ac:spMk id="581" creationId="{2030745B-02C4-20F2-DDA2-D9C6C845E00A}"/>
          </ac:spMkLst>
        </pc:spChg>
        <pc:spChg chg="mod">
          <ac:chgData name="Dhanushree M Y" userId="543c32cd94388fe7" providerId="LiveId" clId="{530696F2-C35A-4482-BE6F-5E79894226A1}" dt="2024-01-05T10:07:51.844" v="1451"/>
          <ac:spMkLst>
            <pc:docMk/>
            <pc:sldMk cId="3781502232" sldId="358"/>
            <ac:spMk id="582" creationId="{A1D7D103-9951-DF0E-D72B-0E8F3A3D5804}"/>
          </ac:spMkLst>
        </pc:spChg>
        <pc:spChg chg="mod">
          <ac:chgData name="Dhanushree M Y" userId="543c32cd94388fe7" providerId="LiveId" clId="{530696F2-C35A-4482-BE6F-5E79894226A1}" dt="2024-01-05T10:07:51.844" v="1451"/>
          <ac:spMkLst>
            <pc:docMk/>
            <pc:sldMk cId="3781502232" sldId="358"/>
            <ac:spMk id="583" creationId="{28A1B7A4-D97E-F32A-1C2B-8C703C019D59}"/>
          </ac:spMkLst>
        </pc:spChg>
        <pc:spChg chg="mod">
          <ac:chgData name="Dhanushree M Y" userId="543c32cd94388fe7" providerId="LiveId" clId="{530696F2-C35A-4482-BE6F-5E79894226A1}" dt="2024-01-05T10:07:51.844" v="1451"/>
          <ac:spMkLst>
            <pc:docMk/>
            <pc:sldMk cId="3781502232" sldId="358"/>
            <ac:spMk id="584" creationId="{86C05523-7BC0-7D42-38D5-05BC5683B13B}"/>
          </ac:spMkLst>
        </pc:spChg>
        <pc:spChg chg="mod">
          <ac:chgData name="Dhanushree M Y" userId="543c32cd94388fe7" providerId="LiveId" clId="{530696F2-C35A-4482-BE6F-5E79894226A1}" dt="2024-01-05T10:07:51.844" v="1451"/>
          <ac:spMkLst>
            <pc:docMk/>
            <pc:sldMk cId="3781502232" sldId="358"/>
            <ac:spMk id="585" creationId="{64CE1B42-B932-A129-D15C-763A80EA8C31}"/>
          </ac:spMkLst>
        </pc:spChg>
        <pc:spChg chg="mod">
          <ac:chgData name="Dhanushree M Y" userId="543c32cd94388fe7" providerId="LiveId" clId="{530696F2-C35A-4482-BE6F-5E79894226A1}" dt="2024-01-05T10:07:51.844" v="1451"/>
          <ac:spMkLst>
            <pc:docMk/>
            <pc:sldMk cId="3781502232" sldId="358"/>
            <ac:spMk id="586" creationId="{EA411D4E-07B6-DCA1-8F61-1FE478619B2B}"/>
          </ac:spMkLst>
        </pc:spChg>
        <pc:spChg chg="mod">
          <ac:chgData name="Dhanushree M Y" userId="543c32cd94388fe7" providerId="LiveId" clId="{530696F2-C35A-4482-BE6F-5E79894226A1}" dt="2024-01-05T10:07:51.844" v="1451"/>
          <ac:spMkLst>
            <pc:docMk/>
            <pc:sldMk cId="3781502232" sldId="358"/>
            <ac:spMk id="587" creationId="{822DF3D2-EF6E-2FA8-95B5-2C198121D790}"/>
          </ac:spMkLst>
        </pc:spChg>
        <pc:spChg chg="mod">
          <ac:chgData name="Dhanushree M Y" userId="543c32cd94388fe7" providerId="LiveId" clId="{530696F2-C35A-4482-BE6F-5E79894226A1}" dt="2024-01-05T10:07:51.844" v="1451"/>
          <ac:spMkLst>
            <pc:docMk/>
            <pc:sldMk cId="3781502232" sldId="358"/>
            <ac:spMk id="588" creationId="{9E8CE057-93D4-AD1B-8656-7750B370762B}"/>
          </ac:spMkLst>
        </pc:spChg>
        <pc:spChg chg="mod">
          <ac:chgData name="Dhanushree M Y" userId="543c32cd94388fe7" providerId="LiveId" clId="{530696F2-C35A-4482-BE6F-5E79894226A1}" dt="2024-01-05T10:07:51.844" v="1451"/>
          <ac:spMkLst>
            <pc:docMk/>
            <pc:sldMk cId="3781502232" sldId="358"/>
            <ac:spMk id="589" creationId="{1C206C0E-2C03-0FEF-3CDE-8C0BD60228B7}"/>
          </ac:spMkLst>
        </pc:spChg>
        <pc:spChg chg="mod">
          <ac:chgData name="Dhanushree M Y" userId="543c32cd94388fe7" providerId="LiveId" clId="{530696F2-C35A-4482-BE6F-5E79894226A1}" dt="2024-01-05T10:07:51.844" v="1451"/>
          <ac:spMkLst>
            <pc:docMk/>
            <pc:sldMk cId="3781502232" sldId="358"/>
            <ac:spMk id="590" creationId="{8B98375C-BC92-43BC-2224-816BB025A93E}"/>
          </ac:spMkLst>
        </pc:spChg>
        <pc:spChg chg="mod">
          <ac:chgData name="Dhanushree M Y" userId="543c32cd94388fe7" providerId="LiveId" clId="{530696F2-C35A-4482-BE6F-5E79894226A1}" dt="2024-01-05T10:07:51.844" v="1451"/>
          <ac:spMkLst>
            <pc:docMk/>
            <pc:sldMk cId="3781502232" sldId="358"/>
            <ac:spMk id="591" creationId="{F5E9BEFD-43E8-C36E-25EE-04FB44F1656B}"/>
          </ac:spMkLst>
        </pc:spChg>
        <pc:spChg chg="mod">
          <ac:chgData name="Dhanushree M Y" userId="543c32cd94388fe7" providerId="LiveId" clId="{530696F2-C35A-4482-BE6F-5E79894226A1}" dt="2024-01-05T10:07:51.844" v="1451"/>
          <ac:spMkLst>
            <pc:docMk/>
            <pc:sldMk cId="3781502232" sldId="358"/>
            <ac:spMk id="592" creationId="{DE7DA497-8EA5-854C-8878-EAE78F831E99}"/>
          </ac:spMkLst>
        </pc:spChg>
        <pc:spChg chg="mod">
          <ac:chgData name="Dhanushree M Y" userId="543c32cd94388fe7" providerId="LiveId" clId="{530696F2-C35A-4482-BE6F-5E79894226A1}" dt="2024-01-05T10:07:51.844" v="1451"/>
          <ac:spMkLst>
            <pc:docMk/>
            <pc:sldMk cId="3781502232" sldId="358"/>
            <ac:spMk id="593" creationId="{40645BF4-8C4A-B6CE-A2B8-124CFC4467BA}"/>
          </ac:spMkLst>
        </pc:spChg>
        <pc:spChg chg="mod">
          <ac:chgData name="Dhanushree M Y" userId="543c32cd94388fe7" providerId="LiveId" clId="{530696F2-C35A-4482-BE6F-5E79894226A1}" dt="2024-01-05T10:07:51.844" v="1451"/>
          <ac:spMkLst>
            <pc:docMk/>
            <pc:sldMk cId="3781502232" sldId="358"/>
            <ac:spMk id="594" creationId="{03855BAA-9D26-97A9-3B87-20A15FA8E925}"/>
          </ac:spMkLst>
        </pc:spChg>
        <pc:spChg chg="mod">
          <ac:chgData name="Dhanushree M Y" userId="543c32cd94388fe7" providerId="LiveId" clId="{530696F2-C35A-4482-BE6F-5E79894226A1}" dt="2024-01-05T10:07:51.844" v="1451"/>
          <ac:spMkLst>
            <pc:docMk/>
            <pc:sldMk cId="3781502232" sldId="358"/>
            <ac:spMk id="595" creationId="{79B564B9-C735-83A2-3607-D5079A0A2CF6}"/>
          </ac:spMkLst>
        </pc:spChg>
        <pc:spChg chg="mod">
          <ac:chgData name="Dhanushree M Y" userId="543c32cd94388fe7" providerId="LiveId" clId="{530696F2-C35A-4482-BE6F-5E79894226A1}" dt="2024-01-05T10:07:51.844" v="1451"/>
          <ac:spMkLst>
            <pc:docMk/>
            <pc:sldMk cId="3781502232" sldId="358"/>
            <ac:spMk id="596" creationId="{AB25A232-9CDE-4AD6-3936-77A9ADE3AAE7}"/>
          </ac:spMkLst>
        </pc:spChg>
        <pc:spChg chg="mod">
          <ac:chgData name="Dhanushree M Y" userId="543c32cd94388fe7" providerId="LiveId" clId="{530696F2-C35A-4482-BE6F-5E79894226A1}" dt="2024-01-05T10:07:51.844" v="1451"/>
          <ac:spMkLst>
            <pc:docMk/>
            <pc:sldMk cId="3781502232" sldId="358"/>
            <ac:spMk id="597" creationId="{321E7206-B54B-0542-59F5-4708FAD76AE0}"/>
          </ac:spMkLst>
        </pc:spChg>
        <pc:spChg chg="mod">
          <ac:chgData name="Dhanushree M Y" userId="543c32cd94388fe7" providerId="LiveId" clId="{530696F2-C35A-4482-BE6F-5E79894226A1}" dt="2024-01-05T10:07:51.844" v="1451"/>
          <ac:spMkLst>
            <pc:docMk/>
            <pc:sldMk cId="3781502232" sldId="358"/>
            <ac:spMk id="598" creationId="{729E0261-B50C-1BEF-BE57-014ACA671500}"/>
          </ac:spMkLst>
        </pc:spChg>
        <pc:spChg chg="mod">
          <ac:chgData name="Dhanushree M Y" userId="543c32cd94388fe7" providerId="LiveId" clId="{530696F2-C35A-4482-BE6F-5E79894226A1}" dt="2024-01-05T10:07:51.844" v="1451"/>
          <ac:spMkLst>
            <pc:docMk/>
            <pc:sldMk cId="3781502232" sldId="358"/>
            <ac:spMk id="599" creationId="{37D795A0-D139-CA6C-D6EA-F888DE27A641}"/>
          </ac:spMkLst>
        </pc:spChg>
        <pc:spChg chg="mod">
          <ac:chgData name="Dhanushree M Y" userId="543c32cd94388fe7" providerId="LiveId" clId="{530696F2-C35A-4482-BE6F-5E79894226A1}" dt="2024-01-05T10:07:51.844" v="1451"/>
          <ac:spMkLst>
            <pc:docMk/>
            <pc:sldMk cId="3781502232" sldId="358"/>
            <ac:spMk id="600" creationId="{B1A1B6BE-60F2-9B9A-6DD1-876E3CE3F6E7}"/>
          </ac:spMkLst>
        </pc:spChg>
        <pc:spChg chg="mod">
          <ac:chgData name="Dhanushree M Y" userId="543c32cd94388fe7" providerId="LiveId" clId="{530696F2-C35A-4482-BE6F-5E79894226A1}" dt="2024-01-05T10:07:51.844" v="1451"/>
          <ac:spMkLst>
            <pc:docMk/>
            <pc:sldMk cId="3781502232" sldId="358"/>
            <ac:spMk id="601" creationId="{C9E33262-3353-AA91-A724-EE7827D72747}"/>
          </ac:spMkLst>
        </pc:spChg>
        <pc:spChg chg="mod">
          <ac:chgData name="Dhanushree M Y" userId="543c32cd94388fe7" providerId="LiveId" clId="{530696F2-C35A-4482-BE6F-5E79894226A1}" dt="2024-01-05T10:07:51.844" v="1451"/>
          <ac:spMkLst>
            <pc:docMk/>
            <pc:sldMk cId="3781502232" sldId="358"/>
            <ac:spMk id="602" creationId="{1BD62B7A-D1A0-EC3B-03BD-AC4D61CE1D6B}"/>
          </ac:spMkLst>
        </pc:spChg>
        <pc:spChg chg="mod">
          <ac:chgData name="Dhanushree M Y" userId="543c32cd94388fe7" providerId="LiveId" clId="{530696F2-C35A-4482-BE6F-5E79894226A1}" dt="2024-01-05T10:07:51.844" v="1451"/>
          <ac:spMkLst>
            <pc:docMk/>
            <pc:sldMk cId="3781502232" sldId="358"/>
            <ac:spMk id="603" creationId="{E210BF55-5AA5-9478-6E5D-B58114006E90}"/>
          </ac:spMkLst>
        </pc:spChg>
        <pc:spChg chg="mod">
          <ac:chgData name="Dhanushree M Y" userId="543c32cd94388fe7" providerId="LiveId" clId="{530696F2-C35A-4482-BE6F-5E79894226A1}" dt="2024-01-05T10:07:51.844" v="1451"/>
          <ac:spMkLst>
            <pc:docMk/>
            <pc:sldMk cId="3781502232" sldId="358"/>
            <ac:spMk id="604" creationId="{187E4F97-56ED-9566-25EE-5D2FA77AC048}"/>
          </ac:spMkLst>
        </pc:spChg>
        <pc:spChg chg="mod">
          <ac:chgData name="Dhanushree M Y" userId="543c32cd94388fe7" providerId="LiveId" clId="{530696F2-C35A-4482-BE6F-5E79894226A1}" dt="2024-01-05T10:07:51.844" v="1451"/>
          <ac:spMkLst>
            <pc:docMk/>
            <pc:sldMk cId="3781502232" sldId="358"/>
            <ac:spMk id="605" creationId="{309526BC-1753-2267-28AD-3E4BC23F10D6}"/>
          </ac:spMkLst>
        </pc:spChg>
        <pc:spChg chg="mod">
          <ac:chgData name="Dhanushree M Y" userId="543c32cd94388fe7" providerId="LiveId" clId="{530696F2-C35A-4482-BE6F-5E79894226A1}" dt="2024-01-05T10:07:51.844" v="1451"/>
          <ac:spMkLst>
            <pc:docMk/>
            <pc:sldMk cId="3781502232" sldId="358"/>
            <ac:spMk id="606" creationId="{0FA13C44-B960-4AE6-08D9-1B2E1E482EE0}"/>
          </ac:spMkLst>
        </pc:spChg>
        <pc:spChg chg="mod">
          <ac:chgData name="Dhanushree M Y" userId="543c32cd94388fe7" providerId="LiveId" clId="{530696F2-C35A-4482-BE6F-5E79894226A1}" dt="2024-01-05T10:07:51.844" v="1451"/>
          <ac:spMkLst>
            <pc:docMk/>
            <pc:sldMk cId="3781502232" sldId="358"/>
            <ac:spMk id="607" creationId="{8A95E607-39A6-A69D-7272-78D62C007619}"/>
          </ac:spMkLst>
        </pc:spChg>
        <pc:spChg chg="mod">
          <ac:chgData name="Dhanushree M Y" userId="543c32cd94388fe7" providerId="LiveId" clId="{530696F2-C35A-4482-BE6F-5E79894226A1}" dt="2024-01-05T10:07:51.844" v="1451"/>
          <ac:spMkLst>
            <pc:docMk/>
            <pc:sldMk cId="3781502232" sldId="358"/>
            <ac:spMk id="608" creationId="{1D63625B-4F3D-3CFE-0DF0-4D6680C0AC3C}"/>
          </ac:spMkLst>
        </pc:spChg>
        <pc:spChg chg="mod">
          <ac:chgData name="Dhanushree M Y" userId="543c32cd94388fe7" providerId="LiveId" clId="{530696F2-C35A-4482-BE6F-5E79894226A1}" dt="2024-01-05T10:07:51.844" v="1451"/>
          <ac:spMkLst>
            <pc:docMk/>
            <pc:sldMk cId="3781502232" sldId="358"/>
            <ac:spMk id="609" creationId="{1FDC9E03-D12B-EC00-1E87-A87EB8C4ECC8}"/>
          </ac:spMkLst>
        </pc:spChg>
        <pc:spChg chg="mod">
          <ac:chgData name="Dhanushree M Y" userId="543c32cd94388fe7" providerId="LiveId" clId="{530696F2-C35A-4482-BE6F-5E79894226A1}" dt="2024-01-05T10:07:51.844" v="1451"/>
          <ac:spMkLst>
            <pc:docMk/>
            <pc:sldMk cId="3781502232" sldId="358"/>
            <ac:spMk id="610" creationId="{3030194D-AF21-94C3-5CE0-CC02997E8BAD}"/>
          </ac:spMkLst>
        </pc:spChg>
        <pc:spChg chg="mod">
          <ac:chgData name="Dhanushree M Y" userId="543c32cd94388fe7" providerId="LiveId" clId="{530696F2-C35A-4482-BE6F-5E79894226A1}" dt="2024-01-05T10:07:51.844" v="1451"/>
          <ac:spMkLst>
            <pc:docMk/>
            <pc:sldMk cId="3781502232" sldId="358"/>
            <ac:spMk id="611" creationId="{2196F42A-8011-AF3F-05E7-D02397F1CEBE}"/>
          </ac:spMkLst>
        </pc:spChg>
        <pc:spChg chg="mod">
          <ac:chgData name="Dhanushree M Y" userId="543c32cd94388fe7" providerId="LiveId" clId="{530696F2-C35A-4482-BE6F-5E79894226A1}" dt="2024-01-05T10:07:51.844" v="1451"/>
          <ac:spMkLst>
            <pc:docMk/>
            <pc:sldMk cId="3781502232" sldId="358"/>
            <ac:spMk id="612" creationId="{99933DA3-71CA-3D42-882F-2270977AF323}"/>
          </ac:spMkLst>
        </pc:spChg>
        <pc:spChg chg="mod">
          <ac:chgData name="Dhanushree M Y" userId="543c32cd94388fe7" providerId="LiveId" clId="{530696F2-C35A-4482-BE6F-5E79894226A1}" dt="2024-01-05T10:07:51.844" v="1451"/>
          <ac:spMkLst>
            <pc:docMk/>
            <pc:sldMk cId="3781502232" sldId="358"/>
            <ac:spMk id="613" creationId="{94B5CB1C-EF6C-0F93-4DA2-E536B821C90D}"/>
          </ac:spMkLst>
        </pc:spChg>
        <pc:spChg chg="mod">
          <ac:chgData name="Dhanushree M Y" userId="543c32cd94388fe7" providerId="LiveId" clId="{530696F2-C35A-4482-BE6F-5E79894226A1}" dt="2024-01-05T10:07:51.844" v="1451"/>
          <ac:spMkLst>
            <pc:docMk/>
            <pc:sldMk cId="3781502232" sldId="358"/>
            <ac:spMk id="614" creationId="{A215590D-B222-2130-5D5A-282B82513E81}"/>
          </ac:spMkLst>
        </pc:spChg>
        <pc:spChg chg="mod">
          <ac:chgData name="Dhanushree M Y" userId="543c32cd94388fe7" providerId="LiveId" clId="{530696F2-C35A-4482-BE6F-5E79894226A1}" dt="2024-01-05T10:07:51.844" v="1451"/>
          <ac:spMkLst>
            <pc:docMk/>
            <pc:sldMk cId="3781502232" sldId="358"/>
            <ac:spMk id="615" creationId="{33CE8A93-6F5C-D226-1886-8FD4002CEB76}"/>
          </ac:spMkLst>
        </pc:spChg>
        <pc:spChg chg="mod">
          <ac:chgData name="Dhanushree M Y" userId="543c32cd94388fe7" providerId="LiveId" clId="{530696F2-C35A-4482-BE6F-5E79894226A1}" dt="2024-01-05T10:07:51.844" v="1451"/>
          <ac:spMkLst>
            <pc:docMk/>
            <pc:sldMk cId="3781502232" sldId="358"/>
            <ac:spMk id="616" creationId="{2D92C877-9B86-50F5-91E8-51DE0E8C7BB4}"/>
          </ac:spMkLst>
        </pc:spChg>
        <pc:spChg chg="mod">
          <ac:chgData name="Dhanushree M Y" userId="543c32cd94388fe7" providerId="LiveId" clId="{530696F2-C35A-4482-BE6F-5E79894226A1}" dt="2024-01-05T10:07:51.844" v="1451"/>
          <ac:spMkLst>
            <pc:docMk/>
            <pc:sldMk cId="3781502232" sldId="358"/>
            <ac:spMk id="617" creationId="{D5DBA7F9-2A8F-A795-69C1-54AD05711671}"/>
          </ac:spMkLst>
        </pc:spChg>
        <pc:spChg chg="mod">
          <ac:chgData name="Dhanushree M Y" userId="543c32cd94388fe7" providerId="LiveId" clId="{530696F2-C35A-4482-BE6F-5E79894226A1}" dt="2024-01-05T10:07:51.844" v="1451"/>
          <ac:spMkLst>
            <pc:docMk/>
            <pc:sldMk cId="3781502232" sldId="358"/>
            <ac:spMk id="618" creationId="{DB684F06-61E8-94B6-2E38-4011EC79BD32}"/>
          </ac:spMkLst>
        </pc:spChg>
        <pc:spChg chg="mod">
          <ac:chgData name="Dhanushree M Y" userId="543c32cd94388fe7" providerId="LiveId" clId="{530696F2-C35A-4482-BE6F-5E79894226A1}" dt="2024-01-05T10:07:51.844" v="1451"/>
          <ac:spMkLst>
            <pc:docMk/>
            <pc:sldMk cId="3781502232" sldId="358"/>
            <ac:spMk id="619" creationId="{B6019D1C-5385-6C76-9032-E366F5B5A72B}"/>
          </ac:spMkLst>
        </pc:spChg>
        <pc:spChg chg="mod">
          <ac:chgData name="Dhanushree M Y" userId="543c32cd94388fe7" providerId="LiveId" clId="{530696F2-C35A-4482-BE6F-5E79894226A1}" dt="2024-01-05T10:07:51.844" v="1451"/>
          <ac:spMkLst>
            <pc:docMk/>
            <pc:sldMk cId="3781502232" sldId="358"/>
            <ac:spMk id="620" creationId="{BEDB31A8-A021-7BF0-7814-47BF0C1AFC08}"/>
          </ac:spMkLst>
        </pc:spChg>
        <pc:spChg chg="mod">
          <ac:chgData name="Dhanushree M Y" userId="543c32cd94388fe7" providerId="LiveId" clId="{530696F2-C35A-4482-BE6F-5E79894226A1}" dt="2024-01-05T10:07:51.844" v="1451"/>
          <ac:spMkLst>
            <pc:docMk/>
            <pc:sldMk cId="3781502232" sldId="358"/>
            <ac:spMk id="621" creationId="{7048D86C-8CA0-7FD2-3979-5B8E14858881}"/>
          </ac:spMkLst>
        </pc:spChg>
        <pc:spChg chg="mod">
          <ac:chgData name="Dhanushree M Y" userId="543c32cd94388fe7" providerId="LiveId" clId="{530696F2-C35A-4482-BE6F-5E79894226A1}" dt="2024-01-05T10:07:51.844" v="1451"/>
          <ac:spMkLst>
            <pc:docMk/>
            <pc:sldMk cId="3781502232" sldId="358"/>
            <ac:spMk id="622" creationId="{7615D041-BA41-31AC-17A5-38D67DAB2B33}"/>
          </ac:spMkLst>
        </pc:spChg>
        <pc:spChg chg="mod">
          <ac:chgData name="Dhanushree M Y" userId="543c32cd94388fe7" providerId="LiveId" clId="{530696F2-C35A-4482-BE6F-5E79894226A1}" dt="2024-01-05T10:07:51.844" v="1451"/>
          <ac:spMkLst>
            <pc:docMk/>
            <pc:sldMk cId="3781502232" sldId="358"/>
            <ac:spMk id="623" creationId="{2B0E93C9-5FC4-767A-7F8F-637AD4494AB3}"/>
          </ac:spMkLst>
        </pc:spChg>
        <pc:spChg chg="mod">
          <ac:chgData name="Dhanushree M Y" userId="543c32cd94388fe7" providerId="LiveId" clId="{530696F2-C35A-4482-BE6F-5E79894226A1}" dt="2024-01-05T10:07:51.844" v="1451"/>
          <ac:spMkLst>
            <pc:docMk/>
            <pc:sldMk cId="3781502232" sldId="358"/>
            <ac:spMk id="624" creationId="{7ABB6A50-63E5-C3EC-39E5-108A923B99D2}"/>
          </ac:spMkLst>
        </pc:spChg>
        <pc:spChg chg="mod">
          <ac:chgData name="Dhanushree M Y" userId="543c32cd94388fe7" providerId="LiveId" clId="{530696F2-C35A-4482-BE6F-5E79894226A1}" dt="2024-01-05T10:07:51.844" v="1451"/>
          <ac:spMkLst>
            <pc:docMk/>
            <pc:sldMk cId="3781502232" sldId="358"/>
            <ac:spMk id="625" creationId="{60D885D4-D1D3-04E6-C231-E48B68E6041B}"/>
          </ac:spMkLst>
        </pc:spChg>
        <pc:spChg chg="mod">
          <ac:chgData name="Dhanushree M Y" userId="543c32cd94388fe7" providerId="LiveId" clId="{530696F2-C35A-4482-BE6F-5E79894226A1}" dt="2024-01-05T10:07:51.844" v="1451"/>
          <ac:spMkLst>
            <pc:docMk/>
            <pc:sldMk cId="3781502232" sldId="358"/>
            <ac:spMk id="626" creationId="{6A07A094-D32E-54AC-D7FB-266E8145CE2B}"/>
          </ac:spMkLst>
        </pc:spChg>
        <pc:spChg chg="mod">
          <ac:chgData name="Dhanushree M Y" userId="543c32cd94388fe7" providerId="LiveId" clId="{530696F2-C35A-4482-BE6F-5E79894226A1}" dt="2024-01-05T10:07:51.844" v="1451"/>
          <ac:spMkLst>
            <pc:docMk/>
            <pc:sldMk cId="3781502232" sldId="358"/>
            <ac:spMk id="627" creationId="{BB197AD8-CF9B-75C5-CA5F-700F8D73C67F}"/>
          </ac:spMkLst>
        </pc:spChg>
        <pc:spChg chg="mod">
          <ac:chgData name="Dhanushree M Y" userId="543c32cd94388fe7" providerId="LiveId" clId="{530696F2-C35A-4482-BE6F-5E79894226A1}" dt="2024-01-05T10:07:51.844" v="1451"/>
          <ac:spMkLst>
            <pc:docMk/>
            <pc:sldMk cId="3781502232" sldId="358"/>
            <ac:spMk id="628" creationId="{C2349B8B-C296-14E1-7C89-F4E7A1DFA958}"/>
          </ac:spMkLst>
        </pc:spChg>
        <pc:spChg chg="mod">
          <ac:chgData name="Dhanushree M Y" userId="543c32cd94388fe7" providerId="LiveId" clId="{530696F2-C35A-4482-BE6F-5E79894226A1}" dt="2024-01-05T10:07:51.844" v="1451"/>
          <ac:spMkLst>
            <pc:docMk/>
            <pc:sldMk cId="3781502232" sldId="358"/>
            <ac:spMk id="629" creationId="{4D7B3AE5-9514-8A19-7DDF-59457238D402}"/>
          </ac:spMkLst>
        </pc:spChg>
        <pc:spChg chg="mod">
          <ac:chgData name="Dhanushree M Y" userId="543c32cd94388fe7" providerId="LiveId" clId="{530696F2-C35A-4482-BE6F-5E79894226A1}" dt="2024-01-05T10:07:51.844" v="1451"/>
          <ac:spMkLst>
            <pc:docMk/>
            <pc:sldMk cId="3781502232" sldId="358"/>
            <ac:spMk id="630" creationId="{8D6F1D24-049F-5DA9-E623-B3168BECCB52}"/>
          </ac:spMkLst>
        </pc:spChg>
        <pc:spChg chg="mod">
          <ac:chgData name="Dhanushree M Y" userId="543c32cd94388fe7" providerId="LiveId" clId="{530696F2-C35A-4482-BE6F-5E79894226A1}" dt="2024-01-05T10:07:51.844" v="1451"/>
          <ac:spMkLst>
            <pc:docMk/>
            <pc:sldMk cId="3781502232" sldId="358"/>
            <ac:spMk id="631" creationId="{78893C45-54BE-EC47-737D-C900BFA68E94}"/>
          </ac:spMkLst>
        </pc:spChg>
        <pc:spChg chg="mod">
          <ac:chgData name="Dhanushree M Y" userId="543c32cd94388fe7" providerId="LiveId" clId="{530696F2-C35A-4482-BE6F-5E79894226A1}" dt="2024-01-05T10:07:51.844" v="1451"/>
          <ac:spMkLst>
            <pc:docMk/>
            <pc:sldMk cId="3781502232" sldId="358"/>
            <ac:spMk id="632" creationId="{31221B55-EA98-4ADF-553A-DC6C262BA6E2}"/>
          </ac:spMkLst>
        </pc:spChg>
        <pc:spChg chg="mod">
          <ac:chgData name="Dhanushree M Y" userId="543c32cd94388fe7" providerId="LiveId" clId="{530696F2-C35A-4482-BE6F-5E79894226A1}" dt="2024-01-05T10:07:51.844" v="1451"/>
          <ac:spMkLst>
            <pc:docMk/>
            <pc:sldMk cId="3781502232" sldId="358"/>
            <ac:spMk id="633" creationId="{3DE7FF55-80D5-BF02-D271-BAC753583637}"/>
          </ac:spMkLst>
        </pc:spChg>
        <pc:spChg chg="mod">
          <ac:chgData name="Dhanushree M Y" userId="543c32cd94388fe7" providerId="LiveId" clId="{530696F2-C35A-4482-BE6F-5E79894226A1}" dt="2024-01-05T10:07:51.844" v="1451"/>
          <ac:spMkLst>
            <pc:docMk/>
            <pc:sldMk cId="3781502232" sldId="358"/>
            <ac:spMk id="634" creationId="{6ACA4E91-5AA2-C4DB-8DF1-CB9A6F6A2E81}"/>
          </ac:spMkLst>
        </pc:spChg>
        <pc:spChg chg="mod">
          <ac:chgData name="Dhanushree M Y" userId="543c32cd94388fe7" providerId="LiveId" clId="{530696F2-C35A-4482-BE6F-5E79894226A1}" dt="2024-01-05T10:07:51.844" v="1451"/>
          <ac:spMkLst>
            <pc:docMk/>
            <pc:sldMk cId="3781502232" sldId="358"/>
            <ac:spMk id="635" creationId="{1BF9C866-17C7-07EE-F5F4-25C713AFA691}"/>
          </ac:spMkLst>
        </pc:spChg>
        <pc:spChg chg="mod">
          <ac:chgData name="Dhanushree M Y" userId="543c32cd94388fe7" providerId="LiveId" clId="{530696F2-C35A-4482-BE6F-5E79894226A1}" dt="2024-01-05T10:07:51.844" v="1451"/>
          <ac:spMkLst>
            <pc:docMk/>
            <pc:sldMk cId="3781502232" sldId="358"/>
            <ac:spMk id="636" creationId="{B1392E7F-00DF-3C6D-4992-06DE9C5D3CB4}"/>
          </ac:spMkLst>
        </pc:spChg>
        <pc:spChg chg="mod">
          <ac:chgData name="Dhanushree M Y" userId="543c32cd94388fe7" providerId="LiveId" clId="{530696F2-C35A-4482-BE6F-5E79894226A1}" dt="2024-01-05T10:07:51.844" v="1451"/>
          <ac:spMkLst>
            <pc:docMk/>
            <pc:sldMk cId="3781502232" sldId="358"/>
            <ac:spMk id="637" creationId="{AB4E1A66-4135-95D0-B4AD-01CFFCFB5707}"/>
          </ac:spMkLst>
        </pc:spChg>
        <pc:spChg chg="mod">
          <ac:chgData name="Dhanushree M Y" userId="543c32cd94388fe7" providerId="LiveId" clId="{530696F2-C35A-4482-BE6F-5E79894226A1}" dt="2024-01-05T10:07:51.844" v="1451"/>
          <ac:spMkLst>
            <pc:docMk/>
            <pc:sldMk cId="3781502232" sldId="358"/>
            <ac:spMk id="638" creationId="{8269ED4B-013B-969D-15E2-9C6497B0DE28}"/>
          </ac:spMkLst>
        </pc:spChg>
        <pc:spChg chg="mod">
          <ac:chgData name="Dhanushree M Y" userId="543c32cd94388fe7" providerId="LiveId" clId="{530696F2-C35A-4482-BE6F-5E79894226A1}" dt="2024-01-05T10:07:51.844" v="1451"/>
          <ac:spMkLst>
            <pc:docMk/>
            <pc:sldMk cId="3781502232" sldId="358"/>
            <ac:spMk id="639" creationId="{978C13A1-59E9-FA9F-67BF-C8F22D143785}"/>
          </ac:spMkLst>
        </pc:spChg>
        <pc:spChg chg="mod">
          <ac:chgData name="Dhanushree M Y" userId="543c32cd94388fe7" providerId="LiveId" clId="{530696F2-C35A-4482-BE6F-5E79894226A1}" dt="2024-01-05T10:07:51.844" v="1451"/>
          <ac:spMkLst>
            <pc:docMk/>
            <pc:sldMk cId="3781502232" sldId="358"/>
            <ac:spMk id="640" creationId="{1111C96D-5A14-9BD8-0A32-4DCC834DF151}"/>
          </ac:spMkLst>
        </pc:spChg>
        <pc:spChg chg="mod">
          <ac:chgData name="Dhanushree M Y" userId="543c32cd94388fe7" providerId="LiveId" clId="{530696F2-C35A-4482-BE6F-5E79894226A1}" dt="2024-01-05T10:07:51.844" v="1451"/>
          <ac:spMkLst>
            <pc:docMk/>
            <pc:sldMk cId="3781502232" sldId="358"/>
            <ac:spMk id="641" creationId="{5185B1CF-FFC1-A12B-51A3-7239C4747D78}"/>
          </ac:spMkLst>
        </pc:spChg>
        <pc:spChg chg="mod">
          <ac:chgData name="Dhanushree M Y" userId="543c32cd94388fe7" providerId="LiveId" clId="{530696F2-C35A-4482-BE6F-5E79894226A1}" dt="2024-01-05T10:07:51.844" v="1451"/>
          <ac:spMkLst>
            <pc:docMk/>
            <pc:sldMk cId="3781502232" sldId="358"/>
            <ac:spMk id="642" creationId="{9BB5646D-5858-958C-ECB8-C4CA2ADF77E1}"/>
          </ac:spMkLst>
        </pc:spChg>
        <pc:spChg chg="mod">
          <ac:chgData name="Dhanushree M Y" userId="543c32cd94388fe7" providerId="LiveId" clId="{530696F2-C35A-4482-BE6F-5E79894226A1}" dt="2024-01-05T10:07:51.844" v="1451"/>
          <ac:spMkLst>
            <pc:docMk/>
            <pc:sldMk cId="3781502232" sldId="358"/>
            <ac:spMk id="643" creationId="{34E45E9A-E4C1-A9DC-D738-2CEF053C6086}"/>
          </ac:spMkLst>
        </pc:spChg>
        <pc:spChg chg="mod">
          <ac:chgData name="Dhanushree M Y" userId="543c32cd94388fe7" providerId="LiveId" clId="{530696F2-C35A-4482-BE6F-5E79894226A1}" dt="2024-01-05T10:07:51.844" v="1451"/>
          <ac:spMkLst>
            <pc:docMk/>
            <pc:sldMk cId="3781502232" sldId="358"/>
            <ac:spMk id="644" creationId="{95C97147-B067-38F2-E87F-E19AE18A3C00}"/>
          </ac:spMkLst>
        </pc:spChg>
        <pc:spChg chg="mod">
          <ac:chgData name="Dhanushree M Y" userId="543c32cd94388fe7" providerId="LiveId" clId="{530696F2-C35A-4482-BE6F-5E79894226A1}" dt="2024-01-05T10:07:51.844" v="1451"/>
          <ac:spMkLst>
            <pc:docMk/>
            <pc:sldMk cId="3781502232" sldId="358"/>
            <ac:spMk id="645" creationId="{4F71366A-DC14-7583-FB9A-36FB303CC0BA}"/>
          </ac:spMkLst>
        </pc:spChg>
        <pc:spChg chg="mod">
          <ac:chgData name="Dhanushree M Y" userId="543c32cd94388fe7" providerId="LiveId" clId="{530696F2-C35A-4482-BE6F-5E79894226A1}" dt="2024-01-05T10:07:51.844" v="1451"/>
          <ac:spMkLst>
            <pc:docMk/>
            <pc:sldMk cId="3781502232" sldId="358"/>
            <ac:spMk id="646" creationId="{3C781555-31FB-4481-2D17-FEF9B71BF28A}"/>
          </ac:spMkLst>
        </pc:spChg>
        <pc:spChg chg="mod">
          <ac:chgData name="Dhanushree M Y" userId="543c32cd94388fe7" providerId="LiveId" clId="{530696F2-C35A-4482-BE6F-5E79894226A1}" dt="2024-01-05T10:07:51.844" v="1451"/>
          <ac:spMkLst>
            <pc:docMk/>
            <pc:sldMk cId="3781502232" sldId="358"/>
            <ac:spMk id="647" creationId="{04C35A53-8BEE-5775-4E42-98373927AE39}"/>
          </ac:spMkLst>
        </pc:spChg>
        <pc:spChg chg="mod">
          <ac:chgData name="Dhanushree M Y" userId="543c32cd94388fe7" providerId="LiveId" clId="{530696F2-C35A-4482-BE6F-5E79894226A1}" dt="2024-01-05T10:07:51.844" v="1451"/>
          <ac:spMkLst>
            <pc:docMk/>
            <pc:sldMk cId="3781502232" sldId="358"/>
            <ac:spMk id="648" creationId="{CBC2DE46-B79C-F38E-52F0-4B2FF816F2FF}"/>
          </ac:spMkLst>
        </pc:spChg>
        <pc:spChg chg="mod">
          <ac:chgData name="Dhanushree M Y" userId="543c32cd94388fe7" providerId="LiveId" clId="{530696F2-C35A-4482-BE6F-5E79894226A1}" dt="2024-01-05T10:07:51.844" v="1451"/>
          <ac:spMkLst>
            <pc:docMk/>
            <pc:sldMk cId="3781502232" sldId="358"/>
            <ac:spMk id="649" creationId="{12DD3DB0-BF63-59E3-8F0C-D4D8838E2AA5}"/>
          </ac:spMkLst>
        </pc:spChg>
        <pc:spChg chg="mod">
          <ac:chgData name="Dhanushree M Y" userId="543c32cd94388fe7" providerId="LiveId" clId="{530696F2-C35A-4482-BE6F-5E79894226A1}" dt="2024-01-05T10:07:51.844" v="1451"/>
          <ac:spMkLst>
            <pc:docMk/>
            <pc:sldMk cId="3781502232" sldId="358"/>
            <ac:spMk id="650" creationId="{E885B004-4C35-9922-F92B-1EA4FB8153EF}"/>
          </ac:spMkLst>
        </pc:spChg>
        <pc:spChg chg="mod">
          <ac:chgData name="Dhanushree M Y" userId="543c32cd94388fe7" providerId="LiveId" clId="{530696F2-C35A-4482-BE6F-5E79894226A1}" dt="2024-01-05T10:07:51.844" v="1451"/>
          <ac:spMkLst>
            <pc:docMk/>
            <pc:sldMk cId="3781502232" sldId="358"/>
            <ac:spMk id="651" creationId="{B8948641-6B3B-1036-878D-42C55C3C5A15}"/>
          </ac:spMkLst>
        </pc:spChg>
        <pc:spChg chg="mod">
          <ac:chgData name="Dhanushree M Y" userId="543c32cd94388fe7" providerId="LiveId" clId="{530696F2-C35A-4482-BE6F-5E79894226A1}" dt="2024-01-05T10:07:51.844" v="1451"/>
          <ac:spMkLst>
            <pc:docMk/>
            <pc:sldMk cId="3781502232" sldId="358"/>
            <ac:spMk id="652" creationId="{C09FF6CB-E783-F84F-F1A0-31DC1A7157F0}"/>
          </ac:spMkLst>
        </pc:spChg>
        <pc:spChg chg="mod">
          <ac:chgData name="Dhanushree M Y" userId="543c32cd94388fe7" providerId="LiveId" clId="{530696F2-C35A-4482-BE6F-5E79894226A1}" dt="2024-01-05T10:07:51.844" v="1451"/>
          <ac:spMkLst>
            <pc:docMk/>
            <pc:sldMk cId="3781502232" sldId="358"/>
            <ac:spMk id="653" creationId="{ED14CC7A-0A47-3070-2727-8AEF6305F87A}"/>
          </ac:spMkLst>
        </pc:spChg>
        <pc:spChg chg="mod">
          <ac:chgData name="Dhanushree M Y" userId="543c32cd94388fe7" providerId="LiveId" clId="{530696F2-C35A-4482-BE6F-5E79894226A1}" dt="2024-01-05T10:07:51.844" v="1451"/>
          <ac:spMkLst>
            <pc:docMk/>
            <pc:sldMk cId="3781502232" sldId="358"/>
            <ac:spMk id="654" creationId="{DC4557FD-9FBD-48DE-C4B2-5DE87169250F}"/>
          </ac:spMkLst>
        </pc:spChg>
        <pc:spChg chg="mod">
          <ac:chgData name="Dhanushree M Y" userId="543c32cd94388fe7" providerId="LiveId" clId="{530696F2-C35A-4482-BE6F-5E79894226A1}" dt="2024-01-05T10:07:51.844" v="1451"/>
          <ac:spMkLst>
            <pc:docMk/>
            <pc:sldMk cId="3781502232" sldId="358"/>
            <ac:spMk id="655" creationId="{6491DB81-58BF-5050-892C-5C954B44ED98}"/>
          </ac:spMkLst>
        </pc:spChg>
        <pc:spChg chg="mod">
          <ac:chgData name="Dhanushree M Y" userId="543c32cd94388fe7" providerId="LiveId" clId="{530696F2-C35A-4482-BE6F-5E79894226A1}" dt="2024-01-05T10:07:51.844" v="1451"/>
          <ac:spMkLst>
            <pc:docMk/>
            <pc:sldMk cId="3781502232" sldId="358"/>
            <ac:spMk id="656" creationId="{C0DBDE85-566C-DE51-5475-837F06E6889B}"/>
          </ac:spMkLst>
        </pc:spChg>
        <pc:spChg chg="mod">
          <ac:chgData name="Dhanushree M Y" userId="543c32cd94388fe7" providerId="LiveId" clId="{530696F2-C35A-4482-BE6F-5E79894226A1}" dt="2024-01-05T10:07:51.844" v="1451"/>
          <ac:spMkLst>
            <pc:docMk/>
            <pc:sldMk cId="3781502232" sldId="358"/>
            <ac:spMk id="657" creationId="{A7EEE6EB-B5F2-F664-5E89-818448062471}"/>
          </ac:spMkLst>
        </pc:spChg>
        <pc:spChg chg="mod">
          <ac:chgData name="Dhanushree M Y" userId="543c32cd94388fe7" providerId="LiveId" clId="{530696F2-C35A-4482-BE6F-5E79894226A1}" dt="2024-01-05T10:07:51.844" v="1451"/>
          <ac:spMkLst>
            <pc:docMk/>
            <pc:sldMk cId="3781502232" sldId="358"/>
            <ac:spMk id="658" creationId="{797089A7-37C4-2CBC-4BC1-51F7D65A4DC1}"/>
          </ac:spMkLst>
        </pc:spChg>
        <pc:spChg chg="mod">
          <ac:chgData name="Dhanushree M Y" userId="543c32cd94388fe7" providerId="LiveId" clId="{530696F2-C35A-4482-BE6F-5E79894226A1}" dt="2024-01-05T10:07:51.844" v="1451"/>
          <ac:spMkLst>
            <pc:docMk/>
            <pc:sldMk cId="3781502232" sldId="358"/>
            <ac:spMk id="659" creationId="{702CE9AB-EF84-5F26-09EF-ECF227F9CDA2}"/>
          </ac:spMkLst>
        </pc:spChg>
        <pc:spChg chg="mod">
          <ac:chgData name="Dhanushree M Y" userId="543c32cd94388fe7" providerId="LiveId" clId="{530696F2-C35A-4482-BE6F-5E79894226A1}" dt="2024-01-05T10:07:51.844" v="1451"/>
          <ac:spMkLst>
            <pc:docMk/>
            <pc:sldMk cId="3781502232" sldId="358"/>
            <ac:spMk id="660" creationId="{5283F685-6DD2-2AFB-F3D4-B45EAB442EC1}"/>
          </ac:spMkLst>
        </pc:spChg>
        <pc:spChg chg="mod">
          <ac:chgData name="Dhanushree M Y" userId="543c32cd94388fe7" providerId="LiveId" clId="{530696F2-C35A-4482-BE6F-5E79894226A1}" dt="2024-01-05T10:07:51.844" v="1451"/>
          <ac:spMkLst>
            <pc:docMk/>
            <pc:sldMk cId="3781502232" sldId="358"/>
            <ac:spMk id="661" creationId="{F9F7F8E2-8A7E-AF16-DCD9-E91A23593BB0}"/>
          </ac:spMkLst>
        </pc:spChg>
        <pc:spChg chg="mod">
          <ac:chgData name="Dhanushree M Y" userId="543c32cd94388fe7" providerId="LiveId" clId="{530696F2-C35A-4482-BE6F-5E79894226A1}" dt="2024-01-05T10:07:51.844" v="1451"/>
          <ac:spMkLst>
            <pc:docMk/>
            <pc:sldMk cId="3781502232" sldId="358"/>
            <ac:spMk id="662" creationId="{367CD504-BA9E-B25C-1C5A-33A4801EB707}"/>
          </ac:spMkLst>
        </pc:spChg>
        <pc:spChg chg="mod">
          <ac:chgData name="Dhanushree M Y" userId="543c32cd94388fe7" providerId="LiveId" clId="{530696F2-C35A-4482-BE6F-5E79894226A1}" dt="2024-01-05T10:07:51.844" v="1451"/>
          <ac:spMkLst>
            <pc:docMk/>
            <pc:sldMk cId="3781502232" sldId="358"/>
            <ac:spMk id="663" creationId="{E7E3D11F-DF8D-FEBF-E94C-B5ACE8716353}"/>
          </ac:spMkLst>
        </pc:spChg>
        <pc:spChg chg="mod">
          <ac:chgData name="Dhanushree M Y" userId="543c32cd94388fe7" providerId="LiveId" clId="{530696F2-C35A-4482-BE6F-5E79894226A1}" dt="2024-01-05T10:07:51.844" v="1451"/>
          <ac:spMkLst>
            <pc:docMk/>
            <pc:sldMk cId="3781502232" sldId="358"/>
            <ac:spMk id="664" creationId="{F98B4980-38E2-27C3-735D-5173E2C73A55}"/>
          </ac:spMkLst>
        </pc:spChg>
        <pc:spChg chg="mod">
          <ac:chgData name="Dhanushree M Y" userId="543c32cd94388fe7" providerId="LiveId" clId="{530696F2-C35A-4482-BE6F-5E79894226A1}" dt="2024-01-05T10:07:51.844" v="1451"/>
          <ac:spMkLst>
            <pc:docMk/>
            <pc:sldMk cId="3781502232" sldId="358"/>
            <ac:spMk id="665" creationId="{3848814D-5E1C-CE95-021A-E47B88DD9A8D}"/>
          </ac:spMkLst>
        </pc:spChg>
        <pc:spChg chg="mod">
          <ac:chgData name="Dhanushree M Y" userId="543c32cd94388fe7" providerId="LiveId" clId="{530696F2-C35A-4482-BE6F-5E79894226A1}" dt="2024-01-05T10:07:51.844" v="1451"/>
          <ac:spMkLst>
            <pc:docMk/>
            <pc:sldMk cId="3781502232" sldId="358"/>
            <ac:spMk id="666" creationId="{8F10E8C2-A291-1E53-9E9A-0DA136DFC199}"/>
          </ac:spMkLst>
        </pc:spChg>
        <pc:spChg chg="mod">
          <ac:chgData name="Dhanushree M Y" userId="543c32cd94388fe7" providerId="LiveId" clId="{530696F2-C35A-4482-BE6F-5E79894226A1}" dt="2024-01-05T10:07:51.844" v="1451"/>
          <ac:spMkLst>
            <pc:docMk/>
            <pc:sldMk cId="3781502232" sldId="358"/>
            <ac:spMk id="667" creationId="{CDC2385F-9A75-7CB9-9F2D-BE0A9E12457F}"/>
          </ac:spMkLst>
        </pc:spChg>
        <pc:spChg chg="mod">
          <ac:chgData name="Dhanushree M Y" userId="543c32cd94388fe7" providerId="LiveId" clId="{530696F2-C35A-4482-BE6F-5E79894226A1}" dt="2024-01-05T10:07:51.844" v="1451"/>
          <ac:spMkLst>
            <pc:docMk/>
            <pc:sldMk cId="3781502232" sldId="358"/>
            <ac:spMk id="668" creationId="{1BA4249F-4402-2A41-79A7-436C590FC10F}"/>
          </ac:spMkLst>
        </pc:spChg>
        <pc:spChg chg="mod">
          <ac:chgData name="Dhanushree M Y" userId="543c32cd94388fe7" providerId="LiveId" clId="{530696F2-C35A-4482-BE6F-5E79894226A1}" dt="2024-01-05T10:07:51.844" v="1451"/>
          <ac:spMkLst>
            <pc:docMk/>
            <pc:sldMk cId="3781502232" sldId="358"/>
            <ac:spMk id="669" creationId="{08FE26C2-D344-F9BE-C85F-409A73940E67}"/>
          </ac:spMkLst>
        </pc:spChg>
        <pc:spChg chg="mod">
          <ac:chgData name="Dhanushree M Y" userId="543c32cd94388fe7" providerId="LiveId" clId="{530696F2-C35A-4482-BE6F-5E79894226A1}" dt="2024-01-05T10:07:51.844" v="1451"/>
          <ac:spMkLst>
            <pc:docMk/>
            <pc:sldMk cId="3781502232" sldId="358"/>
            <ac:spMk id="670" creationId="{74C426CD-16AF-C2BF-6DB1-5DE4F0D75DF9}"/>
          </ac:spMkLst>
        </pc:spChg>
        <pc:spChg chg="mod">
          <ac:chgData name="Dhanushree M Y" userId="543c32cd94388fe7" providerId="LiveId" clId="{530696F2-C35A-4482-BE6F-5E79894226A1}" dt="2024-01-05T10:07:51.844" v="1451"/>
          <ac:spMkLst>
            <pc:docMk/>
            <pc:sldMk cId="3781502232" sldId="358"/>
            <ac:spMk id="671" creationId="{BC94A305-8307-F1EA-C801-A7FD4159E7D8}"/>
          </ac:spMkLst>
        </pc:spChg>
        <pc:spChg chg="mod">
          <ac:chgData name="Dhanushree M Y" userId="543c32cd94388fe7" providerId="LiveId" clId="{530696F2-C35A-4482-BE6F-5E79894226A1}" dt="2024-01-05T10:07:51.844" v="1451"/>
          <ac:spMkLst>
            <pc:docMk/>
            <pc:sldMk cId="3781502232" sldId="358"/>
            <ac:spMk id="672" creationId="{63918D66-62AC-6037-0234-8EE743E79DC8}"/>
          </ac:spMkLst>
        </pc:spChg>
        <pc:spChg chg="mod">
          <ac:chgData name="Dhanushree M Y" userId="543c32cd94388fe7" providerId="LiveId" clId="{530696F2-C35A-4482-BE6F-5E79894226A1}" dt="2024-01-05T10:07:51.844" v="1451"/>
          <ac:spMkLst>
            <pc:docMk/>
            <pc:sldMk cId="3781502232" sldId="358"/>
            <ac:spMk id="673" creationId="{B053A5EF-1797-71F4-8244-7647759A5C3B}"/>
          </ac:spMkLst>
        </pc:spChg>
        <pc:spChg chg="mod">
          <ac:chgData name="Dhanushree M Y" userId="543c32cd94388fe7" providerId="LiveId" clId="{530696F2-C35A-4482-BE6F-5E79894226A1}" dt="2024-01-05T10:07:51.844" v="1451"/>
          <ac:spMkLst>
            <pc:docMk/>
            <pc:sldMk cId="3781502232" sldId="358"/>
            <ac:spMk id="674" creationId="{1526A4B0-D44E-1504-0AA7-E3936062FB1D}"/>
          </ac:spMkLst>
        </pc:spChg>
        <pc:spChg chg="mod">
          <ac:chgData name="Dhanushree M Y" userId="543c32cd94388fe7" providerId="LiveId" clId="{530696F2-C35A-4482-BE6F-5E79894226A1}" dt="2024-01-05T10:07:51.844" v="1451"/>
          <ac:spMkLst>
            <pc:docMk/>
            <pc:sldMk cId="3781502232" sldId="358"/>
            <ac:spMk id="675" creationId="{C89534C4-12A0-2468-6A78-1685A04A8E0D}"/>
          </ac:spMkLst>
        </pc:spChg>
        <pc:spChg chg="mod">
          <ac:chgData name="Dhanushree M Y" userId="543c32cd94388fe7" providerId="LiveId" clId="{530696F2-C35A-4482-BE6F-5E79894226A1}" dt="2024-01-05T10:07:51.844" v="1451"/>
          <ac:spMkLst>
            <pc:docMk/>
            <pc:sldMk cId="3781502232" sldId="358"/>
            <ac:spMk id="676" creationId="{8B3B5B76-B386-824F-2078-0B12501FA978}"/>
          </ac:spMkLst>
        </pc:spChg>
        <pc:spChg chg="mod">
          <ac:chgData name="Dhanushree M Y" userId="543c32cd94388fe7" providerId="LiveId" clId="{530696F2-C35A-4482-BE6F-5E79894226A1}" dt="2024-01-05T10:07:51.844" v="1451"/>
          <ac:spMkLst>
            <pc:docMk/>
            <pc:sldMk cId="3781502232" sldId="358"/>
            <ac:spMk id="677" creationId="{EBFC0D26-328C-19DB-5A6D-7800439469B3}"/>
          </ac:spMkLst>
        </pc:spChg>
        <pc:spChg chg="mod">
          <ac:chgData name="Dhanushree M Y" userId="543c32cd94388fe7" providerId="LiveId" clId="{530696F2-C35A-4482-BE6F-5E79894226A1}" dt="2024-01-05T10:07:51.844" v="1451"/>
          <ac:spMkLst>
            <pc:docMk/>
            <pc:sldMk cId="3781502232" sldId="358"/>
            <ac:spMk id="678" creationId="{8B019E8B-B7E4-1C01-474E-626AAA5DEB3D}"/>
          </ac:spMkLst>
        </pc:spChg>
        <pc:spChg chg="mod">
          <ac:chgData name="Dhanushree M Y" userId="543c32cd94388fe7" providerId="LiveId" clId="{530696F2-C35A-4482-BE6F-5E79894226A1}" dt="2024-01-05T10:07:51.844" v="1451"/>
          <ac:spMkLst>
            <pc:docMk/>
            <pc:sldMk cId="3781502232" sldId="358"/>
            <ac:spMk id="679" creationId="{A3D91E17-BE8C-EB88-4932-198179E5DA0C}"/>
          </ac:spMkLst>
        </pc:spChg>
        <pc:spChg chg="mod">
          <ac:chgData name="Dhanushree M Y" userId="543c32cd94388fe7" providerId="LiveId" clId="{530696F2-C35A-4482-BE6F-5E79894226A1}" dt="2024-01-05T10:07:51.844" v="1451"/>
          <ac:spMkLst>
            <pc:docMk/>
            <pc:sldMk cId="3781502232" sldId="358"/>
            <ac:spMk id="680" creationId="{34A13B77-41E2-A89E-9429-377CDEE2EC73}"/>
          </ac:spMkLst>
        </pc:spChg>
        <pc:spChg chg="mod">
          <ac:chgData name="Dhanushree M Y" userId="543c32cd94388fe7" providerId="LiveId" clId="{530696F2-C35A-4482-BE6F-5E79894226A1}" dt="2024-01-05T10:07:51.844" v="1451"/>
          <ac:spMkLst>
            <pc:docMk/>
            <pc:sldMk cId="3781502232" sldId="358"/>
            <ac:spMk id="681" creationId="{3A9E952C-717B-42E0-E52B-CBD1823888B0}"/>
          </ac:spMkLst>
        </pc:spChg>
        <pc:spChg chg="mod">
          <ac:chgData name="Dhanushree M Y" userId="543c32cd94388fe7" providerId="LiveId" clId="{530696F2-C35A-4482-BE6F-5E79894226A1}" dt="2024-01-05T10:07:51.844" v="1451"/>
          <ac:spMkLst>
            <pc:docMk/>
            <pc:sldMk cId="3781502232" sldId="358"/>
            <ac:spMk id="682" creationId="{51FB9881-79AA-7CF5-B962-D7DFD947DEFE}"/>
          </ac:spMkLst>
        </pc:spChg>
        <pc:spChg chg="mod">
          <ac:chgData name="Dhanushree M Y" userId="543c32cd94388fe7" providerId="LiveId" clId="{530696F2-C35A-4482-BE6F-5E79894226A1}" dt="2024-01-05T10:07:51.844" v="1451"/>
          <ac:spMkLst>
            <pc:docMk/>
            <pc:sldMk cId="3781502232" sldId="358"/>
            <ac:spMk id="683" creationId="{41E86028-1937-3E17-5607-DD2FE6EACD49}"/>
          </ac:spMkLst>
        </pc:spChg>
        <pc:spChg chg="mod">
          <ac:chgData name="Dhanushree M Y" userId="543c32cd94388fe7" providerId="LiveId" clId="{530696F2-C35A-4482-BE6F-5E79894226A1}" dt="2024-01-05T10:07:51.844" v="1451"/>
          <ac:spMkLst>
            <pc:docMk/>
            <pc:sldMk cId="3781502232" sldId="358"/>
            <ac:spMk id="684" creationId="{C8C3626B-CED8-E0C7-AEE3-CCAF9670AA06}"/>
          </ac:spMkLst>
        </pc:spChg>
        <pc:spChg chg="mod">
          <ac:chgData name="Dhanushree M Y" userId="543c32cd94388fe7" providerId="LiveId" clId="{530696F2-C35A-4482-BE6F-5E79894226A1}" dt="2024-01-05T10:07:51.844" v="1451"/>
          <ac:spMkLst>
            <pc:docMk/>
            <pc:sldMk cId="3781502232" sldId="358"/>
            <ac:spMk id="685" creationId="{7BB62CF6-B24A-27C1-D814-D79FE3AB1A0B}"/>
          </ac:spMkLst>
        </pc:spChg>
        <pc:spChg chg="mod">
          <ac:chgData name="Dhanushree M Y" userId="543c32cd94388fe7" providerId="LiveId" clId="{530696F2-C35A-4482-BE6F-5E79894226A1}" dt="2024-01-05T10:07:51.844" v="1451"/>
          <ac:spMkLst>
            <pc:docMk/>
            <pc:sldMk cId="3781502232" sldId="358"/>
            <ac:spMk id="686" creationId="{04A236CB-29EA-A580-A3AE-9F0945BC373F}"/>
          </ac:spMkLst>
        </pc:spChg>
        <pc:spChg chg="mod">
          <ac:chgData name="Dhanushree M Y" userId="543c32cd94388fe7" providerId="LiveId" clId="{530696F2-C35A-4482-BE6F-5E79894226A1}" dt="2024-01-05T10:07:51.844" v="1451"/>
          <ac:spMkLst>
            <pc:docMk/>
            <pc:sldMk cId="3781502232" sldId="358"/>
            <ac:spMk id="687" creationId="{4B2766D8-436F-7E86-F9B6-8CE3AE05AB78}"/>
          </ac:spMkLst>
        </pc:spChg>
        <pc:spChg chg="mod">
          <ac:chgData name="Dhanushree M Y" userId="543c32cd94388fe7" providerId="LiveId" clId="{530696F2-C35A-4482-BE6F-5E79894226A1}" dt="2024-01-05T10:07:51.844" v="1451"/>
          <ac:spMkLst>
            <pc:docMk/>
            <pc:sldMk cId="3781502232" sldId="358"/>
            <ac:spMk id="688" creationId="{B81FEEFF-896F-F641-FCFA-E61BCE65C623}"/>
          </ac:spMkLst>
        </pc:spChg>
        <pc:spChg chg="mod">
          <ac:chgData name="Dhanushree M Y" userId="543c32cd94388fe7" providerId="LiveId" clId="{530696F2-C35A-4482-BE6F-5E79894226A1}" dt="2024-01-05T10:07:51.844" v="1451"/>
          <ac:spMkLst>
            <pc:docMk/>
            <pc:sldMk cId="3781502232" sldId="358"/>
            <ac:spMk id="689" creationId="{A8CF2D46-55F6-3AD0-C412-393880AB05AD}"/>
          </ac:spMkLst>
        </pc:spChg>
        <pc:spChg chg="mod">
          <ac:chgData name="Dhanushree M Y" userId="543c32cd94388fe7" providerId="LiveId" clId="{530696F2-C35A-4482-BE6F-5E79894226A1}" dt="2024-01-05T10:07:51.844" v="1451"/>
          <ac:spMkLst>
            <pc:docMk/>
            <pc:sldMk cId="3781502232" sldId="358"/>
            <ac:spMk id="690" creationId="{4835E896-4CEC-787E-1902-B41A0B3E540B}"/>
          </ac:spMkLst>
        </pc:spChg>
        <pc:spChg chg="mod">
          <ac:chgData name="Dhanushree M Y" userId="543c32cd94388fe7" providerId="LiveId" clId="{530696F2-C35A-4482-BE6F-5E79894226A1}" dt="2024-01-05T10:07:51.844" v="1451"/>
          <ac:spMkLst>
            <pc:docMk/>
            <pc:sldMk cId="3781502232" sldId="358"/>
            <ac:spMk id="691" creationId="{83850853-3247-2C96-F325-0F0BE8725B63}"/>
          </ac:spMkLst>
        </pc:spChg>
        <pc:spChg chg="mod">
          <ac:chgData name="Dhanushree M Y" userId="543c32cd94388fe7" providerId="LiveId" clId="{530696F2-C35A-4482-BE6F-5E79894226A1}" dt="2024-01-05T10:07:51.844" v="1451"/>
          <ac:spMkLst>
            <pc:docMk/>
            <pc:sldMk cId="3781502232" sldId="358"/>
            <ac:spMk id="692" creationId="{A493C57D-9007-C6E5-5094-F77205ACFFDF}"/>
          </ac:spMkLst>
        </pc:spChg>
        <pc:spChg chg="mod">
          <ac:chgData name="Dhanushree M Y" userId="543c32cd94388fe7" providerId="LiveId" clId="{530696F2-C35A-4482-BE6F-5E79894226A1}" dt="2024-01-05T10:07:51.844" v="1451"/>
          <ac:spMkLst>
            <pc:docMk/>
            <pc:sldMk cId="3781502232" sldId="358"/>
            <ac:spMk id="693" creationId="{06E34C8D-6FFB-2893-798F-BD4E77C9A0F7}"/>
          </ac:spMkLst>
        </pc:spChg>
        <pc:spChg chg="mod">
          <ac:chgData name="Dhanushree M Y" userId="543c32cd94388fe7" providerId="LiveId" clId="{530696F2-C35A-4482-BE6F-5E79894226A1}" dt="2024-01-05T10:07:51.844" v="1451"/>
          <ac:spMkLst>
            <pc:docMk/>
            <pc:sldMk cId="3781502232" sldId="358"/>
            <ac:spMk id="694" creationId="{59A9FF1F-DE85-1B70-16EA-118DED609223}"/>
          </ac:spMkLst>
        </pc:spChg>
        <pc:spChg chg="mod">
          <ac:chgData name="Dhanushree M Y" userId="543c32cd94388fe7" providerId="LiveId" clId="{530696F2-C35A-4482-BE6F-5E79894226A1}" dt="2024-01-05T10:07:51.844" v="1451"/>
          <ac:spMkLst>
            <pc:docMk/>
            <pc:sldMk cId="3781502232" sldId="358"/>
            <ac:spMk id="695" creationId="{57FEDBB3-D8AF-D5A4-9DB8-8CBFE4DA51FD}"/>
          </ac:spMkLst>
        </pc:spChg>
        <pc:spChg chg="mod">
          <ac:chgData name="Dhanushree M Y" userId="543c32cd94388fe7" providerId="LiveId" clId="{530696F2-C35A-4482-BE6F-5E79894226A1}" dt="2024-01-05T10:07:51.844" v="1451"/>
          <ac:spMkLst>
            <pc:docMk/>
            <pc:sldMk cId="3781502232" sldId="358"/>
            <ac:spMk id="696" creationId="{B91BDDDB-B682-02D8-1EB1-F4D7D4312F57}"/>
          </ac:spMkLst>
        </pc:spChg>
        <pc:spChg chg="mod">
          <ac:chgData name="Dhanushree M Y" userId="543c32cd94388fe7" providerId="LiveId" clId="{530696F2-C35A-4482-BE6F-5E79894226A1}" dt="2024-01-05T10:07:51.844" v="1451"/>
          <ac:spMkLst>
            <pc:docMk/>
            <pc:sldMk cId="3781502232" sldId="358"/>
            <ac:spMk id="697" creationId="{EE296EC9-42BD-AAEB-5063-83A899276DDD}"/>
          </ac:spMkLst>
        </pc:spChg>
        <pc:spChg chg="mod">
          <ac:chgData name="Dhanushree M Y" userId="543c32cd94388fe7" providerId="LiveId" clId="{530696F2-C35A-4482-BE6F-5E79894226A1}" dt="2024-01-05T10:07:51.844" v="1451"/>
          <ac:spMkLst>
            <pc:docMk/>
            <pc:sldMk cId="3781502232" sldId="358"/>
            <ac:spMk id="698" creationId="{56988EB3-F1F7-B944-08A5-9DD7AA2A5BBF}"/>
          </ac:spMkLst>
        </pc:spChg>
        <pc:spChg chg="mod">
          <ac:chgData name="Dhanushree M Y" userId="543c32cd94388fe7" providerId="LiveId" clId="{530696F2-C35A-4482-BE6F-5E79894226A1}" dt="2024-01-05T10:07:51.844" v="1451"/>
          <ac:spMkLst>
            <pc:docMk/>
            <pc:sldMk cId="3781502232" sldId="358"/>
            <ac:spMk id="699" creationId="{ABE50574-1DA0-419B-8EF2-E4A55EC3659B}"/>
          </ac:spMkLst>
        </pc:spChg>
        <pc:spChg chg="mod">
          <ac:chgData name="Dhanushree M Y" userId="543c32cd94388fe7" providerId="LiveId" clId="{530696F2-C35A-4482-BE6F-5E79894226A1}" dt="2024-01-05T10:07:51.844" v="1451"/>
          <ac:spMkLst>
            <pc:docMk/>
            <pc:sldMk cId="3781502232" sldId="358"/>
            <ac:spMk id="700" creationId="{3487B516-DE37-1988-A538-A656BEB678CA}"/>
          </ac:spMkLst>
        </pc:spChg>
        <pc:spChg chg="mod">
          <ac:chgData name="Dhanushree M Y" userId="543c32cd94388fe7" providerId="LiveId" clId="{530696F2-C35A-4482-BE6F-5E79894226A1}" dt="2024-01-05T10:07:51.844" v="1451"/>
          <ac:spMkLst>
            <pc:docMk/>
            <pc:sldMk cId="3781502232" sldId="358"/>
            <ac:spMk id="701" creationId="{5E2EBBCB-B111-FBA2-0451-95B04EF19B13}"/>
          </ac:spMkLst>
        </pc:spChg>
        <pc:spChg chg="mod">
          <ac:chgData name="Dhanushree M Y" userId="543c32cd94388fe7" providerId="LiveId" clId="{530696F2-C35A-4482-BE6F-5E79894226A1}" dt="2024-01-05T10:07:51.844" v="1451"/>
          <ac:spMkLst>
            <pc:docMk/>
            <pc:sldMk cId="3781502232" sldId="358"/>
            <ac:spMk id="702" creationId="{F2AAE233-4DB2-702D-3A60-A22B572D7748}"/>
          </ac:spMkLst>
        </pc:spChg>
        <pc:spChg chg="mod">
          <ac:chgData name="Dhanushree M Y" userId="543c32cd94388fe7" providerId="LiveId" clId="{530696F2-C35A-4482-BE6F-5E79894226A1}" dt="2024-01-05T10:07:51.844" v="1451"/>
          <ac:spMkLst>
            <pc:docMk/>
            <pc:sldMk cId="3781502232" sldId="358"/>
            <ac:spMk id="703" creationId="{C8DEDB86-BC50-60CB-68DE-16786482B81C}"/>
          </ac:spMkLst>
        </pc:spChg>
        <pc:spChg chg="mod">
          <ac:chgData name="Dhanushree M Y" userId="543c32cd94388fe7" providerId="LiveId" clId="{530696F2-C35A-4482-BE6F-5E79894226A1}" dt="2024-01-05T10:07:51.844" v="1451"/>
          <ac:spMkLst>
            <pc:docMk/>
            <pc:sldMk cId="3781502232" sldId="358"/>
            <ac:spMk id="704" creationId="{F81F5874-134C-10C0-2FD4-A78538620F58}"/>
          </ac:spMkLst>
        </pc:spChg>
        <pc:spChg chg="mod">
          <ac:chgData name="Dhanushree M Y" userId="543c32cd94388fe7" providerId="LiveId" clId="{530696F2-C35A-4482-BE6F-5E79894226A1}" dt="2024-01-05T10:07:51.844" v="1451"/>
          <ac:spMkLst>
            <pc:docMk/>
            <pc:sldMk cId="3781502232" sldId="358"/>
            <ac:spMk id="705" creationId="{A13D6028-D761-0F51-E430-0546B8206659}"/>
          </ac:spMkLst>
        </pc:spChg>
        <pc:spChg chg="mod">
          <ac:chgData name="Dhanushree M Y" userId="543c32cd94388fe7" providerId="LiveId" clId="{530696F2-C35A-4482-BE6F-5E79894226A1}" dt="2024-01-05T10:07:51.844" v="1451"/>
          <ac:spMkLst>
            <pc:docMk/>
            <pc:sldMk cId="3781502232" sldId="358"/>
            <ac:spMk id="706" creationId="{53CB5CFF-3EDF-EB2D-73E0-F55FDF2CDCFB}"/>
          </ac:spMkLst>
        </pc:spChg>
        <pc:spChg chg="mod">
          <ac:chgData name="Dhanushree M Y" userId="543c32cd94388fe7" providerId="LiveId" clId="{530696F2-C35A-4482-BE6F-5E79894226A1}" dt="2024-01-05T10:07:51.844" v="1451"/>
          <ac:spMkLst>
            <pc:docMk/>
            <pc:sldMk cId="3781502232" sldId="358"/>
            <ac:spMk id="707" creationId="{706F4A88-15FE-18DB-DF86-2188E492F6F3}"/>
          </ac:spMkLst>
        </pc:spChg>
        <pc:spChg chg="mod">
          <ac:chgData name="Dhanushree M Y" userId="543c32cd94388fe7" providerId="LiveId" clId="{530696F2-C35A-4482-BE6F-5E79894226A1}" dt="2024-01-05T10:07:51.844" v="1451"/>
          <ac:spMkLst>
            <pc:docMk/>
            <pc:sldMk cId="3781502232" sldId="358"/>
            <ac:spMk id="708" creationId="{7DB2F4B3-EFD1-282F-950A-9FDC0B321EEE}"/>
          </ac:spMkLst>
        </pc:spChg>
        <pc:spChg chg="mod">
          <ac:chgData name="Dhanushree M Y" userId="543c32cd94388fe7" providerId="LiveId" clId="{530696F2-C35A-4482-BE6F-5E79894226A1}" dt="2024-01-05T10:07:51.844" v="1451"/>
          <ac:spMkLst>
            <pc:docMk/>
            <pc:sldMk cId="3781502232" sldId="358"/>
            <ac:spMk id="709" creationId="{DD6442BC-CD68-100D-5C6F-176CE2E4D1DC}"/>
          </ac:spMkLst>
        </pc:spChg>
        <pc:spChg chg="mod">
          <ac:chgData name="Dhanushree M Y" userId="543c32cd94388fe7" providerId="LiveId" clId="{530696F2-C35A-4482-BE6F-5E79894226A1}" dt="2024-01-05T10:07:51.844" v="1451"/>
          <ac:spMkLst>
            <pc:docMk/>
            <pc:sldMk cId="3781502232" sldId="358"/>
            <ac:spMk id="710" creationId="{20F6B254-B70A-1AF8-7A55-48AF6BC743D6}"/>
          </ac:spMkLst>
        </pc:spChg>
        <pc:spChg chg="mod">
          <ac:chgData name="Dhanushree M Y" userId="543c32cd94388fe7" providerId="LiveId" clId="{530696F2-C35A-4482-BE6F-5E79894226A1}" dt="2024-01-05T10:07:51.844" v="1451"/>
          <ac:spMkLst>
            <pc:docMk/>
            <pc:sldMk cId="3781502232" sldId="358"/>
            <ac:spMk id="711" creationId="{CD1A138B-4DDC-5325-096C-36934045EE64}"/>
          </ac:spMkLst>
        </pc:spChg>
        <pc:spChg chg="mod">
          <ac:chgData name="Dhanushree M Y" userId="543c32cd94388fe7" providerId="LiveId" clId="{530696F2-C35A-4482-BE6F-5E79894226A1}" dt="2024-01-05T10:07:51.844" v="1451"/>
          <ac:spMkLst>
            <pc:docMk/>
            <pc:sldMk cId="3781502232" sldId="358"/>
            <ac:spMk id="712" creationId="{12C8D9CE-10C5-B245-61EB-42CE72EB69F0}"/>
          </ac:spMkLst>
        </pc:spChg>
        <pc:spChg chg="mod">
          <ac:chgData name="Dhanushree M Y" userId="543c32cd94388fe7" providerId="LiveId" clId="{530696F2-C35A-4482-BE6F-5E79894226A1}" dt="2024-01-05T10:07:51.844" v="1451"/>
          <ac:spMkLst>
            <pc:docMk/>
            <pc:sldMk cId="3781502232" sldId="358"/>
            <ac:spMk id="713" creationId="{6412CAFE-9123-9F7E-0467-4F312217DF8F}"/>
          </ac:spMkLst>
        </pc:spChg>
        <pc:spChg chg="mod">
          <ac:chgData name="Dhanushree M Y" userId="543c32cd94388fe7" providerId="LiveId" clId="{530696F2-C35A-4482-BE6F-5E79894226A1}" dt="2024-01-05T10:07:51.844" v="1451"/>
          <ac:spMkLst>
            <pc:docMk/>
            <pc:sldMk cId="3781502232" sldId="358"/>
            <ac:spMk id="714" creationId="{910BB4AB-7E5E-7B1C-B220-AC0AD754F562}"/>
          </ac:spMkLst>
        </pc:spChg>
        <pc:spChg chg="mod">
          <ac:chgData name="Dhanushree M Y" userId="543c32cd94388fe7" providerId="LiveId" clId="{530696F2-C35A-4482-BE6F-5E79894226A1}" dt="2024-01-05T10:07:51.844" v="1451"/>
          <ac:spMkLst>
            <pc:docMk/>
            <pc:sldMk cId="3781502232" sldId="358"/>
            <ac:spMk id="715" creationId="{D2CA7C08-81D4-135F-DE46-4876B347F9C7}"/>
          </ac:spMkLst>
        </pc:spChg>
        <pc:spChg chg="mod">
          <ac:chgData name="Dhanushree M Y" userId="543c32cd94388fe7" providerId="LiveId" clId="{530696F2-C35A-4482-BE6F-5E79894226A1}" dt="2024-01-05T10:07:51.844" v="1451"/>
          <ac:spMkLst>
            <pc:docMk/>
            <pc:sldMk cId="3781502232" sldId="358"/>
            <ac:spMk id="716" creationId="{27885D9F-1E48-3DF3-BC2F-100422C846C1}"/>
          </ac:spMkLst>
        </pc:spChg>
        <pc:spChg chg="mod">
          <ac:chgData name="Dhanushree M Y" userId="543c32cd94388fe7" providerId="LiveId" clId="{530696F2-C35A-4482-BE6F-5E79894226A1}" dt="2024-01-05T10:07:51.844" v="1451"/>
          <ac:spMkLst>
            <pc:docMk/>
            <pc:sldMk cId="3781502232" sldId="358"/>
            <ac:spMk id="717" creationId="{D9C195CE-3460-24F7-F898-B7CCAB1B2638}"/>
          </ac:spMkLst>
        </pc:spChg>
        <pc:spChg chg="mod">
          <ac:chgData name="Dhanushree M Y" userId="543c32cd94388fe7" providerId="LiveId" clId="{530696F2-C35A-4482-BE6F-5E79894226A1}" dt="2024-01-05T10:07:51.844" v="1451"/>
          <ac:spMkLst>
            <pc:docMk/>
            <pc:sldMk cId="3781502232" sldId="358"/>
            <ac:spMk id="718" creationId="{38141A49-4204-35DC-FF2D-BF1E00C1159B}"/>
          </ac:spMkLst>
        </pc:spChg>
        <pc:spChg chg="mod">
          <ac:chgData name="Dhanushree M Y" userId="543c32cd94388fe7" providerId="LiveId" clId="{530696F2-C35A-4482-BE6F-5E79894226A1}" dt="2024-01-05T10:07:51.844" v="1451"/>
          <ac:spMkLst>
            <pc:docMk/>
            <pc:sldMk cId="3781502232" sldId="358"/>
            <ac:spMk id="719" creationId="{CB84E2D8-8210-F7D1-9A5E-4D1DC5A36E9F}"/>
          </ac:spMkLst>
        </pc:spChg>
        <pc:spChg chg="mod">
          <ac:chgData name="Dhanushree M Y" userId="543c32cd94388fe7" providerId="LiveId" clId="{530696F2-C35A-4482-BE6F-5E79894226A1}" dt="2024-01-05T10:07:51.844" v="1451"/>
          <ac:spMkLst>
            <pc:docMk/>
            <pc:sldMk cId="3781502232" sldId="358"/>
            <ac:spMk id="720" creationId="{041F809A-CB76-E323-41BD-144ED44DC81B}"/>
          </ac:spMkLst>
        </pc:spChg>
        <pc:spChg chg="mod">
          <ac:chgData name="Dhanushree M Y" userId="543c32cd94388fe7" providerId="LiveId" clId="{530696F2-C35A-4482-BE6F-5E79894226A1}" dt="2024-01-05T10:07:51.844" v="1451"/>
          <ac:spMkLst>
            <pc:docMk/>
            <pc:sldMk cId="3781502232" sldId="358"/>
            <ac:spMk id="721" creationId="{130AEB7E-0802-251A-0453-9374DBA44176}"/>
          </ac:spMkLst>
        </pc:spChg>
        <pc:spChg chg="mod">
          <ac:chgData name="Dhanushree M Y" userId="543c32cd94388fe7" providerId="LiveId" clId="{530696F2-C35A-4482-BE6F-5E79894226A1}" dt="2024-01-05T10:07:51.844" v="1451"/>
          <ac:spMkLst>
            <pc:docMk/>
            <pc:sldMk cId="3781502232" sldId="358"/>
            <ac:spMk id="722" creationId="{79E11ACF-56C5-4B0A-0898-2E171D3F1725}"/>
          </ac:spMkLst>
        </pc:spChg>
        <pc:spChg chg="mod">
          <ac:chgData name="Dhanushree M Y" userId="543c32cd94388fe7" providerId="LiveId" clId="{530696F2-C35A-4482-BE6F-5E79894226A1}" dt="2024-01-05T10:07:51.844" v="1451"/>
          <ac:spMkLst>
            <pc:docMk/>
            <pc:sldMk cId="3781502232" sldId="358"/>
            <ac:spMk id="723" creationId="{EFA27725-DE07-C2B9-C42F-F240CB9040BF}"/>
          </ac:spMkLst>
        </pc:spChg>
        <pc:spChg chg="mod">
          <ac:chgData name="Dhanushree M Y" userId="543c32cd94388fe7" providerId="LiveId" clId="{530696F2-C35A-4482-BE6F-5E79894226A1}" dt="2024-01-05T10:07:51.844" v="1451"/>
          <ac:spMkLst>
            <pc:docMk/>
            <pc:sldMk cId="3781502232" sldId="358"/>
            <ac:spMk id="724" creationId="{13BA166A-05F3-9D18-BD78-21F5773328E2}"/>
          </ac:spMkLst>
        </pc:spChg>
        <pc:spChg chg="mod">
          <ac:chgData name="Dhanushree M Y" userId="543c32cd94388fe7" providerId="LiveId" clId="{530696F2-C35A-4482-BE6F-5E79894226A1}" dt="2024-01-05T10:07:51.844" v="1451"/>
          <ac:spMkLst>
            <pc:docMk/>
            <pc:sldMk cId="3781502232" sldId="358"/>
            <ac:spMk id="725" creationId="{D5E6E5CC-1D10-CD44-2348-B8111A0958A0}"/>
          </ac:spMkLst>
        </pc:spChg>
        <pc:spChg chg="mod">
          <ac:chgData name="Dhanushree M Y" userId="543c32cd94388fe7" providerId="LiveId" clId="{530696F2-C35A-4482-BE6F-5E79894226A1}" dt="2024-01-05T10:07:51.844" v="1451"/>
          <ac:spMkLst>
            <pc:docMk/>
            <pc:sldMk cId="3781502232" sldId="358"/>
            <ac:spMk id="726" creationId="{33A98E1C-77D8-7709-2A7A-EE97D75BC1E6}"/>
          </ac:spMkLst>
        </pc:spChg>
        <pc:spChg chg="mod">
          <ac:chgData name="Dhanushree M Y" userId="543c32cd94388fe7" providerId="LiveId" clId="{530696F2-C35A-4482-BE6F-5E79894226A1}" dt="2024-01-05T10:07:51.844" v="1451"/>
          <ac:spMkLst>
            <pc:docMk/>
            <pc:sldMk cId="3781502232" sldId="358"/>
            <ac:spMk id="727" creationId="{866ED5D7-0151-2388-CA2E-806EC267E484}"/>
          </ac:spMkLst>
        </pc:spChg>
        <pc:spChg chg="mod">
          <ac:chgData name="Dhanushree M Y" userId="543c32cd94388fe7" providerId="LiveId" clId="{530696F2-C35A-4482-BE6F-5E79894226A1}" dt="2024-01-05T10:07:51.844" v="1451"/>
          <ac:spMkLst>
            <pc:docMk/>
            <pc:sldMk cId="3781502232" sldId="358"/>
            <ac:spMk id="728" creationId="{56FAB939-86D9-A235-A828-560B949F6658}"/>
          </ac:spMkLst>
        </pc:spChg>
        <pc:spChg chg="mod">
          <ac:chgData name="Dhanushree M Y" userId="543c32cd94388fe7" providerId="LiveId" clId="{530696F2-C35A-4482-BE6F-5E79894226A1}" dt="2024-01-05T10:07:51.844" v="1451"/>
          <ac:spMkLst>
            <pc:docMk/>
            <pc:sldMk cId="3781502232" sldId="358"/>
            <ac:spMk id="729" creationId="{B4A1249E-1A80-6ECD-9793-04B5AAEB95DB}"/>
          </ac:spMkLst>
        </pc:spChg>
        <pc:spChg chg="mod">
          <ac:chgData name="Dhanushree M Y" userId="543c32cd94388fe7" providerId="LiveId" clId="{530696F2-C35A-4482-BE6F-5E79894226A1}" dt="2024-01-05T10:07:51.844" v="1451"/>
          <ac:spMkLst>
            <pc:docMk/>
            <pc:sldMk cId="3781502232" sldId="358"/>
            <ac:spMk id="730" creationId="{C713BD18-72DB-EA16-D839-04350A5E9AFA}"/>
          </ac:spMkLst>
        </pc:spChg>
        <pc:spChg chg="mod">
          <ac:chgData name="Dhanushree M Y" userId="543c32cd94388fe7" providerId="LiveId" clId="{530696F2-C35A-4482-BE6F-5E79894226A1}" dt="2024-01-05T10:07:51.844" v="1451"/>
          <ac:spMkLst>
            <pc:docMk/>
            <pc:sldMk cId="3781502232" sldId="358"/>
            <ac:spMk id="731" creationId="{327CB82E-6F43-7446-1765-A319D1B2D604}"/>
          </ac:spMkLst>
        </pc:spChg>
        <pc:spChg chg="mod">
          <ac:chgData name="Dhanushree M Y" userId="543c32cd94388fe7" providerId="LiveId" clId="{530696F2-C35A-4482-BE6F-5E79894226A1}" dt="2024-01-05T10:07:51.844" v="1451"/>
          <ac:spMkLst>
            <pc:docMk/>
            <pc:sldMk cId="3781502232" sldId="358"/>
            <ac:spMk id="732" creationId="{9076300D-3FAD-51BB-73CD-9EF1908EB870}"/>
          </ac:spMkLst>
        </pc:spChg>
        <pc:spChg chg="mod">
          <ac:chgData name="Dhanushree M Y" userId="543c32cd94388fe7" providerId="LiveId" clId="{530696F2-C35A-4482-BE6F-5E79894226A1}" dt="2024-01-05T10:07:51.844" v="1451"/>
          <ac:spMkLst>
            <pc:docMk/>
            <pc:sldMk cId="3781502232" sldId="358"/>
            <ac:spMk id="733" creationId="{317E9D05-FAE5-54B1-EA4A-A52C8524F8CB}"/>
          </ac:spMkLst>
        </pc:spChg>
        <pc:spChg chg="mod">
          <ac:chgData name="Dhanushree M Y" userId="543c32cd94388fe7" providerId="LiveId" clId="{530696F2-C35A-4482-BE6F-5E79894226A1}" dt="2024-01-05T10:07:51.844" v="1451"/>
          <ac:spMkLst>
            <pc:docMk/>
            <pc:sldMk cId="3781502232" sldId="358"/>
            <ac:spMk id="734" creationId="{94193B54-E40A-0FE9-EE91-7AA5BBF68A2A}"/>
          </ac:spMkLst>
        </pc:spChg>
        <pc:spChg chg="mod">
          <ac:chgData name="Dhanushree M Y" userId="543c32cd94388fe7" providerId="LiveId" clId="{530696F2-C35A-4482-BE6F-5E79894226A1}" dt="2024-01-05T10:07:51.844" v="1451"/>
          <ac:spMkLst>
            <pc:docMk/>
            <pc:sldMk cId="3781502232" sldId="358"/>
            <ac:spMk id="735" creationId="{48ACFB58-F8E5-3236-3D84-363FE8602322}"/>
          </ac:spMkLst>
        </pc:spChg>
        <pc:spChg chg="mod">
          <ac:chgData name="Dhanushree M Y" userId="543c32cd94388fe7" providerId="LiveId" clId="{530696F2-C35A-4482-BE6F-5E79894226A1}" dt="2024-01-05T10:07:51.844" v="1451"/>
          <ac:spMkLst>
            <pc:docMk/>
            <pc:sldMk cId="3781502232" sldId="358"/>
            <ac:spMk id="736" creationId="{930E934B-A018-EC4D-7962-453C5C645A79}"/>
          </ac:spMkLst>
        </pc:spChg>
        <pc:spChg chg="mod">
          <ac:chgData name="Dhanushree M Y" userId="543c32cd94388fe7" providerId="LiveId" clId="{530696F2-C35A-4482-BE6F-5E79894226A1}" dt="2024-01-05T10:07:51.844" v="1451"/>
          <ac:spMkLst>
            <pc:docMk/>
            <pc:sldMk cId="3781502232" sldId="358"/>
            <ac:spMk id="737" creationId="{98F1D53E-A333-2D78-C2C0-9EB7476F3B7C}"/>
          </ac:spMkLst>
        </pc:spChg>
        <pc:spChg chg="mod">
          <ac:chgData name="Dhanushree M Y" userId="543c32cd94388fe7" providerId="LiveId" clId="{530696F2-C35A-4482-BE6F-5E79894226A1}" dt="2024-01-05T10:07:51.844" v="1451"/>
          <ac:spMkLst>
            <pc:docMk/>
            <pc:sldMk cId="3781502232" sldId="358"/>
            <ac:spMk id="738" creationId="{47C95247-B6A2-122D-DC96-240D3C50E2F9}"/>
          </ac:spMkLst>
        </pc:spChg>
        <pc:spChg chg="mod">
          <ac:chgData name="Dhanushree M Y" userId="543c32cd94388fe7" providerId="LiveId" clId="{530696F2-C35A-4482-BE6F-5E79894226A1}" dt="2024-01-05T10:07:51.844" v="1451"/>
          <ac:spMkLst>
            <pc:docMk/>
            <pc:sldMk cId="3781502232" sldId="358"/>
            <ac:spMk id="739" creationId="{1610D998-E00A-42A1-0025-9F149639CD7B}"/>
          </ac:spMkLst>
        </pc:spChg>
        <pc:spChg chg="mod">
          <ac:chgData name="Dhanushree M Y" userId="543c32cd94388fe7" providerId="LiveId" clId="{530696F2-C35A-4482-BE6F-5E79894226A1}" dt="2024-01-05T10:07:51.844" v="1451"/>
          <ac:spMkLst>
            <pc:docMk/>
            <pc:sldMk cId="3781502232" sldId="358"/>
            <ac:spMk id="740" creationId="{CC91E436-8774-ACB6-5438-94F871E89A5D}"/>
          </ac:spMkLst>
        </pc:spChg>
        <pc:spChg chg="mod">
          <ac:chgData name="Dhanushree M Y" userId="543c32cd94388fe7" providerId="LiveId" clId="{530696F2-C35A-4482-BE6F-5E79894226A1}" dt="2024-01-05T10:07:51.844" v="1451"/>
          <ac:spMkLst>
            <pc:docMk/>
            <pc:sldMk cId="3781502232" sldId="358"/>
            <ac:spMk id="741" creationId="{DF35A90C-E73B-16DA-1D13-05F077997FF6}"/>
          </ac:spMkLst>
        </pc:spChg>
        <pc:spChg chg="mod">
          <ac:chgData name="Dhanushree M Y" userId="543c32cd94388fe7" providerId="LiveId" clId="{530696F2-C35A-4482-BE6F-5E79894226A1}" dt="2024-01-05T10:07:51.844" v="1451"/>
          <ac:spMkLst>
            <pc:docMk/>
            <pc:sldMk cId="3781502232" sldId="358"/>
            <ac:spMk id="742" creationId="{CDD90AE5-4243-7E8D-0F64-C9BCAA15B9FF}"/>
          </ac:spMkLst>
        </pc:spChg>
        <pc:spChg chg="mod">
          <ac:chgData name="Dhanushree M Y" userId="543c32cd94388fe7" providerId="LiveId" clId="{530696F2-C35A-4482-BE6F-5E79894226A1}" dt="2024-01-05T10:07:51.844" v="1451"/>
          <ac:spMkLst>
            <pc:docMk/>
            <pc:sldMk cId="3781502232" sldId="358"/>
            <ac:spMk id="743" creationId="{8DCA1510-1AF9-CD10-AAC2-A37F39AE3E61}"/>
          </ac:spMkLst>
        </pc:spChg>
        <pc:spChg chg="mod">
          <ac:chgData name="Dhanushree M Y" userId="543c32cd94388fe7" providerId="LiveId" clId="{530696F2-C35A-4482-BE6F-5E79894226A1}" dt="2024-01-05T10:07:51.844" v="1451"/>
          <ac:spMkLst>
            <pc:docMk/>
            <pc:sldMk cId="3781502232" sldId="358"/>
            <ac:spMk id="744" creationId="{DA2E9E6A-82F3-EB54-98C1-D66F995DFEA7}"/>
          </ac:spMkLst>
        </pc:spChg>
        <pc:spChg chg="mod">
          <ac:chgData name="Dhanushree M Y" userId="543c32cd94388fe7" providerId="LiveId" clId="{530696F2-C35A-4482-BE6F-5E79894226A1}" dt="2024-01-05T10:07:51.844" v="1451"/>
          <ac:spMkLst>
            <pc:docMk/>
            <pc:sldMk cId="3781502232" sldId="358"/>
            <ac:spMk id="745" creationId="{B556A61F-443B-F4A1-DC69-6D169C4A8A36}"/>
          </ac:spMkLst>
        </pc:spChg>
        <pc:spChg chg="mod">
          <ac:chgData name="Dhanushree M Y" userId="543c32cd94388fe7" providerId="LiveId" clId="{530696F2-C35A-4482-BE6F-5E79894226A1}" dt="2024-01-05T10:07:51.844" v="1451"/>
          <ac:spMkLst>
            <pc:docMk/>
            <pc:sldMk cId="3781502232" sldId="358"/>
            <ac:spMk id="746" creationId="{8BE0C7A9-66DA-7DAA-9960-47D34CA09DA2}"/>
          </ac:spMkLst>
        </pc:spChg>
        <pc:spChg chg="mod">
          <ac:chgData name="Dhanushree M Y" userId="543c32cd94388fe7" providerId="LiveId" clId="{530696F2-C35A-4482-BE6F-5E79894226A1}" dt="2024-01-05T10:07:51.844" v="1451"/>
          <ac:spMkLst>
            <pc:docMk/>
            <pc:sldMk cId="3781502232" sldId="358"/>
            <ac:spMk id="747" creationId="{00485DD4-B645-F56B-D969-55C97DE70265}"/>
          </ac:spMkLst>
        </pc:spChg>
        <pc:spChg chg="mod">
          <ac:chgData name="Dhanushree M Y" userId="543c32cd94388fe7" providerId="LiveId" clId="{530696F2-C35A-4482-BE6F-5E79894226A1}" dt="2024-01-05T10:07:51.844" v="1451"/>
          <ac:spMkLst>
            <pc:docMk/>
            <pc:sldMk cId="3781502232" sldId="358"/>
            <ac:spMk id="748" creationId="{AE16D237-EEC0-7229-BD46-9EE76D34F892}"/>
          </ac:spMkLst>
        </pc:spChg>
        <pc:spChg chg="mod">
          <ac:chgData name="Dhanushree M Y" userId="543c32cd94388fe7" providerId="LiveId" clId="{530696F2-C35A-4482-BE6F-5E79894226A1}" dt="2024-01-05T10:07:51.844" v="1451"/>
          <ac:spMkLst>
            <pc:docMk/>
            <pc:sldMk cId="3781502232" sldId="358"/>
            <ac:spMk id="749" creationId="{8F008DC0-75CD-552D-5DDE-8D6F11932AF7}"/>
          </ac:spMkLst>
        </pc:spChg>
        <pc:spChg chg="mod">
          <ac:chgData name="Dhanushree M Y" userId="543c32cd94388fe7" providerId="LiveId" clId="{530696F2-C35A-4482-BE6F-5E79894226A1}" dt="2024-01-05T10:07:51.844" v="1451"/>
          <ac:spMkLst>
            <pc:docMk/>
            <pc:sldMk cId="3781502232" sldId="358"/>
            <ac:spMk id="750" creationId="{EC5A89BA-D7DD-11A5-E8F2-6B15838FF31E}"/>
          </ac:spMkLst>
        </pc:spChg>
        <pc:spChg chg="mod">
          <ac:chgData name="Dhanushree M Y" userId="543c32cd94388fe7" providerId="LiveId" clId="{530696F2-C35A-4482-BE6F-5E79894226A1}" dt="2024-01-05T10:07:51.844" v="1451"/>
          <ac:spMkLst>
            <pc:docMk/>
            <pc:sldMk cId="3781502232" sldId="358"/>
            <ac:spMk id="751" creationId="{9D067D8E-E8E1-3840-5F22-DEDA0FA6249E}"/>
          </ac:spMkLst>
        </pc:spChg>
        <pc:spChg chg="mod">
          <ac:chgData name="Dhanushree M Y" userId="543c32cd94388fe7" providerId="LiveId" clId="{530696F2-C35A-4482-BE6F-5E79894226A1}" dt="2024-01-05T10:07:51.844" v="1451"/>
          <ac:spMkLst>
            <pc:docMk/>
            <pc:sldMk cId="3781502232" sldId="358"/>
            <ac:spMk id="752" creationId="{FDED1E54-344C-08E4-C299-218FDB2A2A21}"/>
          </ac:spMkLst>
        </pc:spChg>
        <pc:spChg chg="mod">
          <ac:chgData name="Dhanushree M Y" userId="543c32cd94388fe7" providerId="LiveId" clId="{530696F2-C35A-4482-BE6F-5E79894226A1}" dt="2024-01-05T10:07:51.844" v="1451"/>
          <ac:spMkLst>
            <pc:docMk/>
            <pc:sldMk cId="3781502232" sldId="358"/>
            <ac:spMk id="753" creationId="{B927940E-D6FB-042F-140E-1063A4B2583C}"/>
          </ac:spMkLst>
        </pc:spChg>
        <pc:spChg chg="mod">
          <ac:chgData name="Dhanushree M Y" userId="543c32cd94388fe7" providerId="LiveId" clId="{530696F2-C35A-4482-BE6F-5E79894226A1}" dt="2024-01-05T10:07:51.844" v="1451"/>
          <ac:spMkLst>
            <pc:docMk/>
            <pc:sldMk cId="3781502232" sldId="358"/>
            <ac:spMk id="754" creationId="{9FDF7970-8BD8-6A9A-0608-D7E46CDFDD83}"/>
          </ac:spMkLst>
        </pc:spChg>
        <pc:spChg chg="mod">
          <ac:chgData name="Dhanushree M Y" userId="543c32cd94388fe7" providerId="LiveId" clId="{530696F2-C35A-4482-BE6F-5E79894226A1}" dt="2024-01-05T10:07:51.844" v="1451"/>
          <ac:spMkLst>
            <pc:docMk/>
            <pc:sldMk cId="3781502232" sldId="358"/>
            <ac:spMk id="755" creationId="{0EBE772E-512C-5C8F-67D8-8615EF811B4B}"/>
          </ac:spMkLst>
        </pc:spChg>
        <pc:spChg chg="mod">
          <ac:chgData name="Dhanushree M Y" userId="543c32cd94388fe7" providerId="LiveId" clId="{530696F2-C35A-4482-BE6F-5E79894226A1}" dt="2024-01-05T10:07:51.844" v="1451"/>
          <ac:spMkLst>
            <pc:docMk/>
            <pc:sldMk cId="3781502232" sldId="358"/>
            <ac:spMk id="756" creationId="{6A6928EB-49FD-199E-964D-79AE072338DC}"/>
          </ac:spMkLst>
        </pc:spChg>
        <pc:spChg chg="mod">
          <ac:chgData name="Dhanushree M Y" userId="543c32cd94388fe7" providerId="LiveId" clId="{530696F2-C35A-4482-BE6F-5E79894226A1}" dt="2024-01-05T10:07:51.844" v="1451"/>
          <ac:spMkLst>
            <pc:docMk/>
            <pc:sldMk cId="3781502232" sldId="358"/>
            <ac:spMk id="757" creationId="{3A052D59-B927-5D4E-46B5-4008F899681A}"/>
          </ac:spMkLst>
        </pc:spChg>
        <pc:spChg chg="mod">
          <ac:chgData name="Dhanushree M Y" userId="543c32cd94388fe7" providerId="LiveId" clId="{530696F2-C35A-4482-BE6F-5E79894226A1}" dt="2024-01-05T10:07:51.844" v="1451"/>
          <ac:spMkLst>
            <pc:docMk/>
            <pc:sldMk cId="3781502232" sldId="358"/>
            <ac:spMk id="758" creationId="{3C0BA71E-8775-B21D-8440-D09B44C4873A}"/>
          </ac:spMkLst>
        </pc:spChg>
        <pc:spChg chg="mod">
          <ac:chgData name="Dhanushree M Y" userId="543c32cd94388fe7" providerId="LiveId" clId="{530696F2-C35A-4482-BE6F-5E79894226A1}" dt="2024-01-05T10:07:51.844" v="1451"/>
          <ac:spMkLst>
            <pc:docMk/>
            <pc:sldMk cId="3781502232" sldId="358"/>
            <ac:spMk id="759" creationId="{ADD7898E-374B-A6DD-507B-D5BF15A4DAD3}"/>
          </ac:spMkLst>
        </pc:spChg>
        <pc:spChg chg="mod">
          <ac:chgData name="Dhanushree M Y" userId="543c32cd94388fe7" providerId="LiveId" clId="{530696F2-C35A-4482-BE6F-5E79894226A1}" dt="2024-01-05T10:07:51.844" v="1451"/>
          <ac:spMkLst>
            <pc:docMk/>
            <pc:sldMk cId="3781502232" sldId="358"/>
            <ac:spMk id="760" creationId="{7254B6A7-D177-40B0-5A27-BC948A4A79F1}"/>
          </ac:spMkLst>
        </pc:spChg>
        <pc:spChg chg="mod">
          <ac:chgData name="Dhanushree M Y" userId="543c32cd94388fe7" providerId="LiveId" clId="{530696F2-C35A-4482-BE6F-5E79894226A1}" dt="2024-01-05T10:07:51.844" v="1451"/>
          <ac:spMkLst>
            <pc:docMk/>
            <pc:sldMk cId="3781502232" sldId="358"/>
            <ac:spMk id="761" creationId="{D979D820-D8B2-0312-C576-3E0E74335DC4}"/>
          </ac:spMkLst>
        </pc:spChg>
        <pc:spChg chg="mod">
          <ac:chgData name="Dhanushree M Y" userId="543c32cd94388fe7" providerId="LiveId" clId="{530696F2-C35A-4482-BE6F-5E79894226A1}" dt="2024-01-05T10:07:51.844" v="1451"/>
          <ac:spMkLst>
            <pc:docMk/>
            <pc:sldMk cId="3781502232" sldId="358"/>
            <ac:spMk id="762" creationId="{FBC663A1-5001-AEFC-2A62-6ADF5AE1C1DD}"/>
          </ac:spMkLst>
        </pc:spChg>
        <pc:spChg chg="mod">
          <ac:chgData name="Dhanushree M Y" userId="543c32cd94388fe7" providerId="LiveId" clId="{530696F2-C35A-4482-BE6F-5E79894226A1}" dt="2024-01-05T10:07:51.844" v="1451"/>
          <ac:spMkLst>
            <pc:docMk/>
            <pc:sldMk cId="3781502232" sldId="358"/>
            <ac:spMk id="763" creationId="{184A7AF3-30C1-E72D-D585-19DFB1DA6597}"/>
          </ac:spMkLst>
        </pc:spChg>
        <pc:spChg chg="mod">
          <ac:chgData name="Dhanushree M Y" userId="543c32cd94388fe7" providerId="LiveId" clId="{530696F2-C35A-4482-BE6F-5E79894226A1}" dt="2024-01-05T10:07:51.844" v="1451"/>
          <ac:spMkLst>
            <pc:docMk/>
            <pc:sldMk cId="3781502232" sldId="358"/>
            <ac:spMk id="764" creationId="{1DF8184B-8847-C74F-2B1E-7EB9C1362468}"/>
          </ac:spMkLst>
        </pc:spChg>
        <pc:spChg chg="mod">
          <ac:chgData name="Dhanushree M Y" userId="543c32cd94388fe7" providerId="LiveId" clId="{530696F2-C35A-4482-BE6F-5E79894226A1}" dt="2024-01-05T10:07:51.844" v="1451"/>
          <ac:spMkLst>
            <pc:docMk/>
            <pc:sldMk cId="3781502232" sldId="358"/>
            <ac:spMk id="765" creationId="{10F34A74-BBB1-22D6-763B-0624195A7596}"/>
          </ac:spMkLst>
        </pc:spChg>
        <pc:spChg chg="mod">
          <ac:chgData name="Dhanushree M Y" userId="543c32cd94388fe7" providerId="LiveId" clId="{530696F2-C35A-4482-BE6F-5E79894226A1}" dt="2024-01-05T10:07:51.844" v="1451"/>
          <ac:spMkLst>
            <pc:docMk/>
            <pc:sldMk cId="3781502232" sldId="358"/>
            <ac:spMk id="766" creationId="{EA7E19B9-F41D-E38C-B00A-1A9A3040D4BC}"/>
          </ac:spMkLst>
        </pc:spChg>
        <pc:spChg chg="mod">
          <ac:chgData name="Dhanushree M Y" userId="543c32cd94388fe7" providerId="LiveId" clId="{530696F2-C35A-4482-BE6F-5E79894226A1}" dt="2024-01-05T10:07:51.844" v="1451"/>
          <ac:spMkLst>
            <pc:docMk/>
            <pc:sldMk cId="3781502232" sldId="358"/>
            <ac:spMk id="767" creationId="{C261EF40-8ED0-56ED-D541-0B724FEEAE5C}"/>
          </ac:spMkLst>
        </pc:spChg>
        <pc:spChg chg="mod">
          <ac:chgData name="Dhanushree M Y" userId="543c32cd94388fe7" providerId="LiveId" clId="{530696F2-C35A-4482-BE6F-5E79894226A1}" dt="2024-01-05T10:07:51.844" v="1451"/>
          <ac:spMkLst>
            <pc:docMk/>
            <pc:sldMk cId="3781502232" sldId="358"/>
            <ac:spMk id="768" creationId="{DBDE06AB-AA4C-32AB-A17F-C52D97EEA9B2}"/>
          </ac:spMkLst>
        </pc:spChg>
        <pc:spChg chg="mod">
          <ac:chgData name="Dhanushree M Y" userId="543c32cd94388fe7" providerId="LiveId" clId="{530696F2-C35A-4482-BE6F-5E79894226A1}" dt="2024-01-05T10:07:51.844" v="1451"/>
          <ac:spMkLst>
            <pc:docMk/>
            <pc:sldMk cId="3781502232" sldId="358"/>
            <ac:spMk id="769" creationId="{893FDD68-C2A5-837F-2E92-0B8BBA6B0616}"/>
          </ac:spMkLst>
        </pc:spChg>
        <pc:spChg chg="mod">
          <ac:chgData name="Dhanushree M Y" userId="543c32cd94388fe7" providerId="LiveId" clId="{530696F2-C35A-4482-BE6F-5E79894226A1}" dt="2024-01-05T10:07:51.844" v="1451"/>
          <ac:spMkLst>
            <pc:docMk/>
            <pc:sldMk cId="3781502232" sldId="358"/>
            <ac:spMk id="770" creationId="{45525CB2-66B9-7387-2134-24902EDE439D}"/>
          </ac:spMkLst>
        </pc:spChg>
        <pc:spChg chg="mod">
          <ac:chgData name="Dhanushree M Y" userId="543c32cd94388fe7" providerId="LiveId" clId="{530696F2-C35A-4482-BE6F-5E79894226A1}" dt="2024-01-05T10:07:51.844" v="1451"/>
          <ac:spMkLst>
            <pc:docMk/>
            <pc:sldMk cId="3781502232" sldId="358"/>
            <ac:spMk id="771" creationId="{3688F486-3B57-301F-30ED-3F55B6DC7E97}"/>
          </ac:spMkLst>
        </pc:spChg>
        <pc:spChg chg="mod">
          <ac:chgData name="Dhanushree M Y" userId="543c32cd94388fe7" providerId="LiveId" clId="{530696F2-C35A-4482-BE6F-5E79894226A1}" dt="2024-01-05T10:07:51.844" v="1451"/>
          <ac:spMkLst>
            <pc:docMk/>
            <pc:sldMk cId="3781502232" sldId="358"/>
            <ac:spMk id="772" creationId="{00707389-BBE3-4E1D-1EBB-A9AF56C68681}"/>
          </ac:spMkLst>
        </pc:spChg>
        <pc:spChg chg="mod">
          <ac:chgData name="Dhanushree M Y" userId="543c32cd94388fe7" providerId="LiveId" clId="{530696F2-C35A-4482-BE6F-5E79894226A1}" dt="2024-01-05T10:07:51.844" v="1451"/>
          <ac:spMkLst>
            <pc:docMk/>
            <pc:sldMk cId="3781502232" sldId="358"/>
            <ac:spMk id="773" creationId="{A20F4F29-7B65-A321-A850-7682B837D179}"/>
          </ac:spMkLst>
        </pc:spChg>
        <pc:spChg chg="mod">
          <ac:chgData name="Dhanushree M Y" userId="543c32cd94388fe7" providerId="LiveId" clId="{530696F2-C35A-4482-BE6F-5E79894226A1}" dt="2024-01-05T10:07:51.844" v="1451"/>
          <ac:spMkLst>
            <pc:docMk/>
            <pc:sldMk cId="3781502232" sldId="358"/>
            <ac:spMk id="774" creationId="{DEE53292-F815-73DE-0207-8D944D01C5C7}"/>
          </ac:spMkLst>
        </pc:spChg>
        <pc:spChg chg="mod">
          <ac:chgData name="Dhanushree M Y" userId="543c32cd94388fe7" providerId="LiveId" clId="{530696F2-C35A-4482-BE6F-5E79894226A1}" dt="2024-01-05T10:07:51.844" v="1451"/>
          <ac:spMkLst>
            <pc:docMk/>
            <pc:sldMk cId="3781502232" sldId="358"/>
            <ac:spMk id="775" creationId="{12524073-70B0-D186-1F3F-A76F84CDEB7C}"/>
          </ac:spMkLst>
        </pc:spChg>
        <pc:spChg chg="mod">
          <ac:chgData name="Dhanushree M Y" userId="543c32cd94388fe7" providerId="LiveId" clId="{530696F2-C35A-4482-BE6F-5E79894226A1}" dt="2024-01-05T10:07:51.844" v="1451"/>
          <ac:spMkLst>
            <pc:docMk/>
            <pc:sldMk cId="3781502232" sldId="358"/>
            <ac:spMk id="776" creationId="{54ACE3EA-7665-5230-ACAC-F447B7FFF75A}"/>
          </ac:spMkLst>
        </pc:spChg>
        <pc:spChg chg="mod">
          <ac:chgData name="Dhanushree M Y" userId="543c32cd94388fe7" providerId="LiveId" clId="{530696F2-C35A-4482-BE6F-5E79894226A1}" dt="2024-01-05T10:07:51.844" v="1451"/>
          <ac:spMkLst>
            <pc:docMk/>
            <pc:sldMk cId="3781502232" sldId="358"/>
            <ac:spMk id="777" creationId="{43C10CFD-2C95-C6BB-8E33-6654B13A7795}"/>
          </ac:spMkLst>
        </pc:spChg>
        <pc:spChg chg="mod">
          <ac:chgData name="Dhanushree M Y" userId="543c32cd94388fe7" providerId="LiveId" clId="{530696F2-C35A-4482-BE6F-5E79894226A1}" dt="2024-01-05T10:07:51.844" v="1451"/>
          <ac:spMkLst>
            <pc:docMk/>
            <pc:sldMk cId="3781502232" sldId="358"/>
            <ac:spMk id="778" creationId="{9E65C9C3-AF51-8B85-7B48-2B85D6407C9C}"/>
          </ac:spMkLst>
        </pc:spChg>
        <pc:spChg chg="mod">
          <ac:chgData name="Dhanushree M Y" userId="543c32cd94388fe7" providerId="LiveId" clId="{530696F2-C35A-4482-BE6F-5E79894226A1}" dt="2024-01-05T10:07:51.844" v="1451"/>
          <ac:spMkLst>
            <pc:docMk/>
            <pc:sldMk cId="3781502232" sldId="358"/>
            <ac:spMk id="779" creationId="{13CF0050-9EF6-ED5B-42E9-B0A20D5F1429}"/>
          </ac:spMkLst>
        </pc:spChg>
        <pc:spChg chg="mod">
          <ac:chgData name="Dhanushree M Y" userId="543c32cd94388fe7" providerId="LiveId" clId="{530696F2-C35A-4482-BE6F-5E79894226A1}" dt="2024-01-05T10:07:51.844" v="1451"/>
          <ac:spMkLst>
            <pc:docMk/>
            <pc:sldMk cId="3781502232" sldId="358"/>
            <ac:spMk id="780" creationId="{24266C3D-4CDC-AD6B-C8EC-521D9ED796F9}"/>
          </ac:spMkLst>
        </pc:spChg>
        <pc:spChg chg="mod">
          <ac:chgData name="Dhanushree M Y" userId="543c32cd94388fe7" providerId="LiveId" clId="{530696F2-C35A-4482-BE6F-5E79894226A1}" dt="2024-01-05T10:07:51.844" v="1451"/>
          <ac:spMkLst>
            <pc:docMk/>
            <pc:sldMk cId="3781502232" sldId="358"/>
            <ac:spMk id="781" creationId="{A4DEAD09-4651-2673-4220-EC2EC068519E}"/>
          </ac:spMkLst>
        </pc:spChg>
        <pc:spChg chg="mod">
          <ac:chgData name="Dhanushree M Y" userId="543c32cd94388fe7" providerId="LiveId" clId="{530696F2-C35A-4482-BE6F-5E79894226A1}" dt="2024-01-05T10:07:51.844" v="1451"/>
          <ac:spMkLst>
            <pc:docMk/>
            <pc:sldMk cId="3781502232" sldId="358"/>
            <ac:spMk id="782" creationId="{D7E26199-FD8E-014D-9200-42308C250C06}"/>
          </ac:spMkLst>
        </pc:spChg>
        <pc:spChg chg="mod">
          <ac:chgData name="Dhanushree M Y" userId="543c32cd94388fe7" providerId="LiveId" clId="{530696F2-C35A-4482-BE6F-5E79894226A1}" dt="2024-01-05T10:07:51.844" v="1451"/>
          <ac:spMkLst>
            <pc:docMk/>
            <pc:sldMk cId="3781502232" sldId="358"/>
            <ac:spMk id="783" creationId="{45FFBAA4-FDEC-D463-ABA7-536CD278F4BC}"/>
          </ac:spMkLst>
        </pc:spChg>
        <pc:spChg chg="mod">
          <ac:chgData name="Dhanushree M Y" userId="543c32cd94388fe7" providerId="LiveId" clId="{530696F2-C35A-4482-BE6F-5E79894226A1}" dt="2024-01-05T10:07:51.844" v="1451"/>
          <ac:spMkLst>
            <pc:docMk/>
            <pc:sldMk cId="3781502232" sldId="358"/>
            <ac:spMk id="784" creationId="{5CEFDF12-C903-F7AD-983C-4B743084AA45}"/>
          </ac:spMkLst>
        </pc:spChg>
        <pc:spChg chg="mod">
          <ac:chgData name="Dhanushree M Y" userId="543c32cd94388fe7" providerId="LiveId" clId="{530696F2-C35A-4482-BE6F-5E79894226A1}" dt="2024-01-05T10:07:51.844" v="1451"/>
          <ac:spMkLst>
            <pc:docMk/>
            <pc:sldMk cId="3781502232" sldId="358"/>
            <ac:spMk id="785" creationId="{08D2718C-0076-B6E4-0674-497128235021}"/>
          </ac:spMkLst>
        </pc:spChg>
        <pc:grpChg chg="add mod">
          <ac:chgData name="Dhanushree M Y" userId="543c32cd94388fe7" providerId="LiveId" clId="{530696F2-C35A-4482-BE6F-5E79894226A1}" dt="2024-01-05T10:07:50.652" v="1450" actId="1076"/>
          <ac:grpSpMkLst>
            <pc:docMk/>
            <pc:sldMk cId="3781502232" sldId="358"/>
            <ac:grpSpMk id="4" creationId="{4CB463D4-1440-30F1-6845-181ECCD099E5}"/>
          </ac:grpSpMkLst>
        </pc:grpChg>
        <pc:grpChg chg="add mod">
          <ac:chgData name="Dhanushree M Y" userId="543c32cd94388fe7" providerId="LiveId" clId="{530696F2-C35A-4482-BE6F-5E79894226A1}" dt="2024-01-05T10:07:58.799" v="1455" actId="1076"/>
          <ac:grpSpMkLst>
            <pc:docMk/>
            <pc:sldMk cId="3781502232" sldId="358"/>
            <ac:grpSpMk id="11" creationId="{19322520-C0C8-DB01-9563-752F3BEF9B5B}"/>
          </ac:grpSpMkLst>
        </pc:grpChg>
      </pc:sldChg>
      <pc:sldChg chg="new del">
        <pc:chgData name="Dhanushree M Y" userId="543c32cd94388fe7" providerId="LiveId" clId="{530696F2-C35A-4482-BE6F-5E79894226A1}" dt="2024-01-06T05:16:18.142" v="2543" actId="47"/>
        <pc:sldMkLst>
          <pc:docMk/>
          <pc:sldMk cId="820270139" sldId="359"/>
        </pc:sldMkLst>
      </pc:sldChg>
      <pc:sldChg chg="new del">
        <pc:chgData name="Dhanushree M Y" userId="543c32cd94388fe7" providerId="LiveId" clId="{530696F2-C35A-4482-BE6F-5E79894226A1}" dt="2024-01-05T10:01:10.201" v="1423" actId="47"/>
        <pc:sldMkLst>
          <pc:docMk/>
          <pc:sldMk cId="1238278713" sldId="359"/>
        </pc:sldMkLst>
      </pc:sldChg>
      <pc:sldChg chg="new del">
        <pc:chgData name="Dhanushree M Y" userId="543c32cd94388fe7" providerId="LiveId" clId="{530696F2-C35A-4482-BE6F-5E79894226A1}" dt="2024-01-06T04:32:19.690" v="2191" actId="2696"/>
        <pc:sldMkLst>
          <pc:docMk/>
          <pc:sldMk cId="642117472" sldId="360"/>
        </pc:sldMkLst>
      </pc:sldChg>
      <pc:sldChg chg="addSp delSp modSp new mod modTransition">
        <pc:chgData name="Dhanushree M Y" userId="543c32cd94388fe7" providerId="LiveId" clId="{530696F2-C35A-4482-BE6F-5E79894226A1}" dt="2024-01-06T05:44:23.731" v="2927"/>
        <pc:sldMkLst>
          <pc:docMk/>
          <pc:sldMk cId="2620543876" sldId="360"/>
        </pc:sldMkLst>
        <pc:spChg chg="add mod">
          <ac:chgData name="Dhanushree M Y" userId="543c32cd94388fe7" providerId="LiveId" clId="{530696F2-C35A-4482-BE6F-5E79894226A1}" dt="2024-01-06T04:43:28.829" v="2257" actId="1076"/>
          <ac:spMkLst>
            <pc:docMk/>
            <pc:sldMk cId="2620543876" sldId="360"/>
            <ac:spMk id="2" creationId="{5F89BCDB-4CE1-2E0A-ABB3-DDD4E93864BC}"/>
          </ac:spMkLst>
        </pc:spChg>
        <pc:spChg chg="add mod">
          <ac:chgData name="Dhanushree M Y" userId="543c32cd94388fe7" providerId="LiveId" clId="{530696F2-C35A-4482-BE6F-5E79894226A1}" dt="2024-01-06T04:33:48.086" v="2199" actId="1076"/>
          <ac:spMkLst>
            <pc:docMk/>
            <pc:sldMk cId="2620543876" sldId="360"/>
            <ac:spMk id="3" creationId="{6A23E64F-80A1-2ED0-7CA9-BD2F8788E620}"/>
          </ac:spMkLst>
        </pc:spChg>
        <pc:spChg chg="mod">
          <ac:chgData name="Dhanushree M Y" userId="543c32cd94388fe7" providerId="LiveId" clId="{530696F2-C35A-4482-BE6F-5E79894226A1}" dt="2024-01-06T04:33:35.233" v="2197"/>
          <ac:spMkLst>
            <pc:docMk/>
            <pc:sldMk cId="2620543876" sldId="360"/>
            <ac:spMk id="5" creationId="{0F4219EA-BA2F-6D22-57B9-006B55B179DA}"/>
          </ac:spMkLst>
        </pc:spChg>
        <pc:spChg chg="mod">
          <ac:chgData name="Dhanushree M Y" userId="543c32cd94388fe7" providerId="LiveId" clId="{530696F2-C35A-4482-BE6F-5E79894226A1}" dt="2024-01-06T04:33:35.233" v="2197"/>
          <ac:spMkLst>
            <pc:docMk/>
            <pc:sldMk cId="2620543876" sldId="360"/>
            <ac:spMk id="6" creationId="{CD8FBC51-A432-2F98-41A0-C57CA979F0B0}"/>
          </ac:spMkLst>
        </pc:spChg>
        <pc:spChg chg="mod">
          <ac:chgData name="Dhanushree M Y" userId="543c32cd94388fe7" providerId="LiveId" clId="{530696F2-C35A-4482-BE6F-5E79894226A1}" dt="2024-01-06T04:33:35.233" v="2197"/>
          <ac:spMkLst>
            <pc:docMk/>
            <pc:sldMk cId="2620543876" sldId="360"/>
            <ac:spMk id="7" creationId="{AD72214E-1287-285D-69F6-1A8231E86120}"/>
          </ac:spMkLst>
        </pc:spChg>
        <pc:spChg chg="mod">
          <ac:chgData name="Dhanushree M Y" userId="543c32cd94388fe7" providerId="LiveId" clId="{530696F2-C35A-4482-BE6F-5E79894226A1}" dt="2024-01-06T04:33:35.233" v="2197"/>
          <ac:spMkLst>
            <pc:docMk/>
            <pc:sldMk cId="2620543876" sldId="360"/>
            <ac:spMk id="8" creationId="{5995B472-57DD-2600-443A-2BFD88217D8F}"/>
          </ac:spMkLst>
        </pc:spChg>
        <pc:spChg chg="mod">
          <ac:chgData name="Dhanushree M Y" userId="543c32cd94388fe7" providerId="LiveId" clId="{530696F2-C35A-4482-BE6F-5E79894226A1}" dt="2024-01-06T04:33:35.233" v="2197"/>
          <ac:spMkLst>
            <pc:docMk/>
            <pc:sldMk cId="2620543876" sldId="360"/>
            <ac:spMk id="9" creationId="{93979E84-4073-F8FF-DBF8-669023AFE78A}"/>
          </ac:spMkLst>
        </pc:spChg>
        <pc:spChg chg="mod">
          <ac:chgData name="Dhanushree M Y" userId="543c32cd94388fe7" providerId="LiveId" clId="{530696F2-C35A-4482-BE6F-5E79894226A1}" dt="2024-01-06T04:33:35.233" v="2197"/>
          <ac:spMkLst>
            <pc:docMk/>
            <pc:sldMk cId="2620543876" sldId="360"/>
            <ac:spMk id="10" creationId="{C0028CD1-A4CF-AEA8-9B9A-753080FE1B77}"/>
          </ac:spMkLst>
        </pc:spChg>
        <pc:spChg chg="mod">
          <ac:chgData name="Dhanushree M Y" userId="543c32cd94388fe7" providerId="LiveId" clId="{530696F2-C35A-4482-BE6F-5E79894226A1}" dt="2024-01-06T04:33:35.233" v="2197"/>
          <ac:spMkLst>
            <pc:docMk/>
            <pc:sldMk cId="2620543876" sldId="360"/>
            <ac:spMk id="11" creationId="{FB2D12DD-2FA6-2B55-F59A-185A3276D5F5}"/>
          </ac:spMkLst>
        </pc:spChg>
        <pc:spChg chg="mod">
          <ac:chgData name="Dhanushree M Y" userId="543c32cd94388fe7" providerId="LiveId" clId="{530696F2-C35A-4482-BE6F-5E79894226A1}" dt="2024-01-06T04:33:35.233" v="2197"/>
          <ac:spMkLst>
            <pc:docMk/>
            <pc:sldMk cId="2620543876" sldId="360"/>
            <ac:spMk id="12" creationId="{23F2E2CC-E294-7EE1-7077-30EAAB037083}"/>
          </ac:spMkLst>
        </pc:spChg>
        <pc:spChg chg="mod">
          <ac:chgData name="Dhanushree M Y" userId="543c32cd94388fe7" providerId="LiveId" clId="{530696F2-C35A-4482-BE6F-5E79894226A1}" dt="2024-01-06T04:33:35.233" v="2197"/>
          <ac:spMkLst>
            <pc:docMk/>
            <pc:sldMk cId="2620543876" sldId="360"/>
            <ac:spMk id="13" creationId="{2B6441A3-DC65-4C90-6877-FC100F2D90E8}"/>
          </ac:spMkLst>
        </pc:spChg>
        <pc:spChg chg="mod">
          <ac:chgData name="Dhanushree M Y" userId="543c32cd94388fe7" providerId="LiveId" clId="{530696F2-C35A-4482-BE6F-5E79894226A1}" dt="2024-01-06T04:33:35.233" v="2197"/>
          <ac:spMkLst>
            <pc:docMk/>
            <pc:sldMk cId="2620543876" sldId="360"/>
            <ac:spMk id="14" creationId="{D7473F5E-663C-7FC3-F7EF-5BAA34CE3E5D}"/>
          </ac:spMkLst>
        </pc:spChg>
        <pc:spChg chg="mod">
          <ac:chgData name="Dhanushree M Y" userId="543c32cd94388fe7" providerId="LiveId" clId="{530696F2-C35A-4482-BE6F-5E79894226A1}" dt="2024-01-06T04:33:35.233" v="2197"/>
          <ac:spMkLst>
            <pc:docMk/>
            <pc:sldMk cId="2620543876" sldId="360"/>
            <ac:spMk id="15" creationId="{2E1C6A35-A266-9C18-8606-133C1B502C2B}"/>
          </ac:spMkLst>
        </pc:spChg>
        <pc:spChg chg="mod">
          <ac:chgData name="Dhanushree M Y" userId="543c32cd94388fe7" providerId="LiveId" clId="{530696F2-C35A-4482-BE6F-5E79894226A1}" dt="2024-01-06T04:33:35.233" v="2197"/>
          <ac:spMkLst>
            <pc:docMk/>
            <pc:sldMk cId="2620543876" sldId="360"/>
            <ac:spMk id="16" creationId="{184EEFF4-605C-C1B2-66AC-802CE0BB4FF0}"/>
          </ac:spMkLst>
        </pc:spChg>
        <pc:spChg chg="mod">
          <ac:chgData name="Dhanushree M Y" userId="543c32cd94388fe7" providerId="LiveId" clId="{530696F2-C35A-4482-BE6F-5E79894226A1}" dt="2024-01-06T04:33:35.233" v="2197"/>
          <ac:spMkLst>
            <pc:docMk/>
            <pc:sldMk cId="2620543876" sldId="360"/>
            <ac:spMk id="17" creationId="{7503F938-CC97-6BC1-5C3E-38F63DC389D5}"/>
          </ac:spMkLst>
        </pc:spChg>
        <pc:spChg chg="mod">
          <ac:chgData name="Dhanushree M Y" userId="543c32cd94388fe7" providerId="LiveId" clId="{530696F2-C35A-4482-BE6F-5E79894226A1}" dt="2024-01-06T04:33:35.233" v="2197"/>
          <ac:spMkLst>
            <pc:docMk/>
            <pc:sldMk cId="2620543876" sldId="360"/>
            <ac:spMk id="18" creationId="{70F7D572-A88A-8458-355C-672EADFB1C12}"/>
          </ac:spMkLst>
        </pc:spChg>
        <pc:spChg chg="mod">
          <ac:chgData name="Dhanushree M Y" userId="543c32cd94388fe7" providerId="LiveId" clId="{530696F2-C35A-4482-BE6F-5E79894226A1}" dt="2024-01-06T04:33:35.233" v="2197"/>
          <ac:spMkLst>
            <pc:docMk/>
            <pc:sldMk cId="2620543876" sldId="360"/>
            <ac:spMk id="19" creationId="{4111FD3E-7214-D5FC-D8DE-E2EC0B9AAA84}"/>
          </ac:spMkLst>
        </pc:spChg>
        <pc:spChg chg="mod">
          <ac:chgData name="Dhanushree M Y" userId="543c32cd94388fe7" providerId="LiveId" clId="{530696F2-C35A-4482-BE6F-5E79894226A1}" dt="2024-01-06T04:33:35.233" v="2197"/>
          <ac:spMkLst>
            <pc:docMk/>
            <pc:sldMk cId="2620543876" sldId="360"/>
            <ac:spMk id="20" creationId="{28B7F458-47CF-ADBC-B52A-16B94271E9F6}"/>
          </ac:spMkLst>
        </pc:spChg>
        <pc:spChg chg="mod">
          <ac:chgData name="Dhanushree M Y" userId="543c32cd94388fe7" providerId="LiveId" clId="{530696F2-C35A-4482-BE6F-5E79894226A1}" dt="2024-01-06T04:33:35.233" v="2197"/>
          <ac:spMkLst>
            <pc:docMk/>
            <pc:sldMk cId="2620543876" sldId="360"/>
            <ac:spMk id="21" creationId="{B8DC3263-46D3-B0A4-1468-B551CD46900F}"/>
          </ac:spMkLst>
        </pc:spChg>
        <pc:spChg chg="mod">
          <ac:chgData name="Dhanushree M Y" userId="543c32cd94388fe7" providerId="LiveId" clId="{530696F2-C35A-4482-BE6F-5E79894226A1}" dt="2024-01-06T04:33:35.233" v="2197"/>
          <ac:spMkLst>
            <pc:docMk/>
            <pc:sldMk cId="2620543876" sldId="360"/>
            <ac:spMk id="22" creationId="{AD05462F-B1F5-1CF5-899F-6819FA2AF68C}"/>
          </ac:spMkLst>
        </pc:spChg>
        <pc:spChg chg="mod">
          <ac:chgData name="Dhanushree M Y" userId="543c32cd94388fe7" providerId="LiveId" clId="{530696F2-C35A-4482-BE6F-5E79894226A1}" dt="2024-01-06T04:33:35.233" v="2197"/>
          <ac:spMkLst>
            <pc:docMk/>
            <pc:sldMk cId="2620543876" sldId="360"/>
            <ac:spMk id="23" creationId="{AEA147C3-AA93-9903-DF67-8254C59CFA89}"/>
          </ac:spMkLst>
        </pc:spChg>
        <pc:spChg chg="mod">
          <ac:chgData name="Dhanushree M Y" userId="543c32cd94388fe7" providerId="LiveId" clId="{530696F2-C35A-4482-BE6F-5E79894226A1}" dt="2024-01-06T04:33:35.233" v="2197"/>
          <ac:spMkLst>
            <pc:docMk/>
            <pc:sldMk cId="2620543876" sldId="360"/>
            <ac:spMk id="24" creationId="{656EE085-F98D-43F2-1244-2E336A54514C}"/>
          </ac:spMkLst>
        </pc:spChg>
        <pc:spChg chg="mod">
          <ac:chgData name="Dhanushree M Y" userId="543c32cd94388fe7" providerId="LiveId" clId="{530696F2-C35A-4482-BE6F-5E79894226A1}" dt="2024-01-06T04:33:35.233" v="2197"/>
          <ac:spMkLst>
            <pc:docMk/>
            <pc:sldMk cId="2620543876" sldId="360"/>
            <ac:spMk id="25" creationId="{59155083-2443-EDF6-851C-96F40993B952}"/>
          </ac:spMkLst>
        </pc:spChg>
        <pc:spChg chg="mod">
          <ac:chgData name="Dhanushree M Y" userId="543c32cd94388fe7" providerId="LiveId" clId="{530696F2-C35A-4482-BE6F-5E79894226A1}" dt="2024-01-06T04:33:35.233" v="2197"/>
          <ac:spMkLst>
            <pc:docMk/>
            <pc:sldMk cId="2620543876" sldId="360"/>
            <ac:spMk id="26" creationId="{EE0948AE-3060-2486-DDB9-3C401B1A1F90}"/>
          </ac:spMkLst>
        </pc:spChg>
        <pc:spChg chg="mod">
          <ac:chgData name="Dhanushree M Y" userId="543c32cd94388fe7" providerId="LiveId" clId="{530696F2-C35A-4482-BE6F-5E79894226A1}" dt="2024-01-06T04:33:35.233" v="2197"/>
          <ac:spMkLst>
            <pc:docMk/>
            <pc:sldMk cId="2620543876" sldId="360"/>
            <ac:spMk id="27" creationId="{15464292-7249-8807-6DEA-09160A747B4B}"/>
          </ac:spMkLst>
        </pc:spChg>
        <pc:spChg chg="mod">
          <ac:chgData name="Dhanushree M Y" userId="543c32cd94388fe7" providerId="LiveId" clId="{530696F2-C35A-4482-BE6F-5E79894226A1}" dt="2024-01-06T04:33:35.233" v="2197"/>
          <ac:spMkLst>
            <pc:docMk/>
            <pc:sldMk cId="2620543876" sldId="360"/>
            <ac:spMk id="28" creationId="{649F0580-38F1-C5F1-EAB1-26A8D9878B26}"/>
          </ac:spMkLst>
        </pc:spChg>
        <pc:spChg chg="mod">
          <ac:chgData name="Dhanushree M Y" userId="543c32cd94388fe7" providerId="LiveId" clId="{530696F2-C35A-4482-BE6F-5E79894226A1}" dt="2024-01-06T04:33:35.233" v="2197"/>
          <ac:spMkLst>
            <pc:docMk/>
            <pc:sldMk cId="2620543876" sldId="360"/>
            <ac:spMk id="29" creationId="{12FC6750-EB13-6D34-F86C-98D26FF61879}"/>
          </ac:spMkLst>
        </pc:spChg>
        <pc:spChg chg="mod">
          <ac:chgData name="Dhanushree M Y" userId="543c32cd94388fe7" providerId="LiveId" clId="{530696F2-C35A-4482-BE6F-5E79894226A1}" dt="2024-01-06T04:33:35.233" v="2197"/>
          <ac:spMkLst>
            <pc:docMk/>
            <pc:sldMk cId="2620543876" sldId="360"/>
            <ac:spMk id="30" creationId="{A678BBAF-B37B-7AA8-451E-1E6D018892BA}"/>
          </ac:spMkLst>
        </pc:spChg>
        <pc:spChg chg="mod">
          <ac:chgData name="Dhanushree M Y" userId="543c32cd94388fe7" providerId="LiveId" clId="{530696F2-C35A-4482-BE6F-5E79894226A1}" dt="2024-01-06T04:33:35.233" v="2197"/>
          <ac:spMkLst>
            <pc:docMk/>
            <pc:sldMk cId="2620543876" sldId="360"/>
            <ac:spMk id="31" creationId="{28B67BAE-B656-7C0B-B340-CAE4D9297189}"/>
          </ac:spMkLst>
        </pc:spChg>
        <pc:spChg chg="mod">
          <ac:chgData name="Dhanushree M Y" userId="543c32cd94388fe7" providerId="LiveId" clId="{530696F2-C35A-4482-BE6F-5E79894226A1}" dt="2024-01-06T04:33:35.233" v="2197"/>
          <ac:spMkLst>
            <pc:docMk/>
            <pc:sldMk cId="2620543876" sldId="360"/>
            <ac:spMk id="32" creationId="{3CDB9B70-9CFB-6F65-BEC5-E347CB755723}"/>
          </ac:spMkLst>
        </pc:spChg>
        <pc:spChg chg="mod">
          <ac:chgData name="Dhanushree M Y" userId="543c32cd94388fe7" providerId="LiveId" clId="{530696F2-C35A-4482-BE6F-5E79894226A1}" dt="2024-01-06T04:33:35.233" v="2197"/>
          <ac:spMkLst>
            <pc:docMk/>
            <pc:sldMk cId="2620543876" sldId="360"/>
            <ac:spMk id="33" creationId="{01313D49-C751-3F45-FF0D-742F34E23A50}"/>
          </ac:spMkLst>
        </pc:spChg>
        <pc:spChg chg="mod">
          <ac:chgData name="Dhanushree M Y" userId="543c32cd94388fe7" providerId="LiveId" clId="{530696F2-C35A-4482-BE6F-5E79894226A1}" dt="2024-01-06T04:33:35.233" v="2197"/>
          <ac:spMkLst>
            <pc:docMk/>
            <pc:sldMk cId="2620543876" sldId="360"/>
            <ac:spMk id="34" creationId="{F7240C07-6DEC-55E7-096F-E70A904FA498}"/>
          </ac:spMkLst>
        </pc:spChg>
        <pc:spChg chg="mod">
          <ac:chgData name="Dhanushree M Y" userId="543c32cd94388fe7" providerId="LiveId" clId="{530696F2-C35A-4482-BE6F-5E79894226A1}" dt="2024-01-06T04:33:35.233" v="2197"/>
          <ac:spMkLst>
            <pc:docMk/>
            <pc:sldMk cId="2620543876" sldId="360"/>
            <ac:spMk id="35" creationId="{F0278C8F-E2BF-D4F2-82A6-19CF69BE0902}"/>
          </ac:spMkLst>
        </pc:spChg>
        <pc:spChg chg="mod">
          <ac:chgData name="Dhanushree M Y" userId="543c32cd94388fe7" providerId="LiveId" clId="{530696F2-C35A-4482-BE6F-5E79894226A1}" dt="2024-01-06T04:33:35.233" v="2197"/>
          <ac:spMkLst>
            <pc:docMk/>
            <pc:sldMk cId="2620543876" sldId="360"/>
            <ac:spMk id="36" creationId="{0603796B-F7C5-F2E5-A5C2-72BF4340B1AC}"/>
          </ac:spMkLst>
        </pc:spChg>
        <pc:spChg chg="mod">
          <ac:chgData name="Dhanushree M Y" userId="543c32cd94388fe7" providerId="LiveId" clId="{530696F2-C35A-4482-BE6F-5E79894226A1}" dt="2024-01-06T04:33:35.233" v="2197"/>
          <ac:spMkLst>
            <pc:docMk/>
            <pc:sldMk cId="2620543876" sldId="360"/>
            <ac:spMk id="37" creationId="{63413F0B-A45D-A85F-8E1D-43CE050C2D81}"/>
          </ac:spMkLst>
        </pc:spChg>
        <pc:spChg chg="mod">
          <ac:chgData name="Dhanushree M Y" userId="543c32cd94388fe7" providerId="LiveId" clId="{530696F2-C35A-4482-BE6F-5E79894226A1}" dt="2024-01-06T04:33:35.233" v="2197"/>
          <ac:spMkLst>
            <pc:docMk/>
            <pc:sldMk cId="2620543876" sldId="360"/>
            <ac:spMk id="38" creationId="{E5B821B3-95D2-4341-9282-287A246F7BCC}"/>
          </ac:spMkLst>
        </pc:spChg>
        <pc:spChg chg="mod">
          <ac:chgData name="Dhanushree M Y" userId="543c32cd94388fe7" providerId="LiveId" clId="{530696F2-C35A-4482-BE6F-5E79894226A1}" dt="2024-01-06T04:33:35.233" v="2197"/>
          <ac:spMkLst>
            <pc:docMk/>
            <pc:sldMk cId="2620543876" sldId="360"/>
            <ac:spMk id="39" creationId="{CBDFB845-5A78-0FC3-2A69-CEF4DF2B3858}"/>
          </ac:spMkLst>
        </pc:spChg>
        <pc:spChg chg="mod">
          <ac:chgData name="Dhanushree M Y" userId="543c32cd94388fe7" providerId="LiveId" clId="{530696F2-C35A-4482-BE6F-5E79894226A1}" dt="2024-01-06T04:33:35.233" v="2197"/>
          <ac:spMkLst>
            <pc:docMk/>
            <pc:sldMk cId="2620543876" sldId="360"/>
            <ac:spMk id="40" creationId="{5328AB6D-FF79-574C-A100-C6C5C470875E}"/>
          </ac:spMkLst>
        </pc:spChg>
        <pc:spChg chg="mod">
          <ac:chgData name="Dhanushree M Y" userId="543c32cd94388fe7" providerId="LiveId" clId="{530696F2-C35A-4482-BE6F-5E79894226A1}" dt="2024-01-06T04:33:35.233" v="2197"/>
          <ac:spMkLst>
            <pc:docMk/>
            <pc:sldMk cId="2620543876" sldId="360"/>
            <ac:spMk id="41" creationId="{3CC3B5A4-5F69-D852-FA4B-2AF823ADE59F}"/>
          </ac:spMkLst>
        </pc:spChg>
        <pc:spChg chg="add del mod">
          <ac:chgData name="Dhanushree M Y" userId="543c32cd94388fe7" providerId="LiveId" clId="{530696F2-C35A-4482-BE6F-5E79894226A1}" dt="2024-01-06T04:35:41.945" v="2206" actId="478"/>
          <ac:spMkLst>
            <pc:docMk/>
            <pc:sldMk cId="2620543876" sldId="360"/>
            <ac:spMk id="42" creationId="{7394348A-53DD-F007-9A45-92B7B67D213C}"/>
          </ac:spMkLst>
        </pc:spChg>
        <pc:spChg chg="add del mod">
          <ac:chgData name="Dhanushree M Y" userId="543c32cd94388fe7" providerId="LiveId" clId="{530696F2-C35A-4482-BE6F-5E79894226A1}" dt="2024-01-06T04:35:50.811" v="2211"/>
          <ac:spMkLst>
            <pc:docMk/>
            <pc:sldMk cId="2620543876" sldId="360"/>
            <ac:spMk id="43" creationId="{AE377636-F113-9375-90B6-67B20706F3DD}"/>
          </ac:spMkLst>
        </pc:spChg>
        <pc:spChg chg="add del mod">
          <ac:chgData name="Dhanushree M Y" userId="543c32cd94388fe7" providerId="LiveId" clId="{530696F2-C35A-4482-BE6F-5E79894226A1}" dt="2024-01-06T04:40:26.615" v="2228" actId="478"/>
          <ac:spMkLst>
            <pc:docMk/>
            <pc:sldMk cId="2620543876" sldId="360"/>
            <ac:spMk id="44" creationId="{68B58D8C-28C3-130B-9B79-DA3B7634CE13}"/>
          </ac:spMkLst>
        </pc:spChg>
        <pc:spChg chg="add mod">
          <ac:chgData name="Dhanushree M Y" userId="543c32cd94388fe7" providerId="LiveId" clId="{530696F2-C35A-4482-BE6F-5E79894226A1}" dt="2024-01-06T05:18:31.118" v="2580" actId="5793"/>
          <ac:spMkLst>
            <pc:docMk/>
            <pc:sldMk cId="2620543876" sldId="360"/>
            <ac:spMk id="45" creationId="{78D63E31-DD8C-5BF9-56A7-CED93E93DE60}"/>
          </ac:spMkLst>
        </pc:spChg>
        <pc:spChg chg="add mod">
          <ac:chgData name="Dhanushree M Y" userId="543c32cd94388fe7" providerId="LiveId" clId="{530696F2-C35A-4482-BE6F-5E79894226A1}" dt="2024-01-06T05:18:29.582" v="2578" actId="207"/>
          <ac:spMkLst>
            <pc:docMk/>
            <pc:sldMk cId="2620543876" sldId="360"/>
            <ac:spMk id="46" creationId="{FCF08029-AA0F-48A5-3252-6EFBD4CF614D}"/>
          </ac:spMkLst>
        </pc:spChg>
        <pc:spChg chg="add mod">
          <ac:chgData name="Dhanushree M Y" userId="543c32cd94388fe7" providerId="LiveId" clId="{530696F2-C35A-4482-BE6F-5E79894226A1}" dt="2024-01-06T05:18:29.582" v="2578" actId="207"/>
          <ac:spMkLst>
            <pc:docMk/>
            <pc:sldMk cId="2620543876" sldId="360"/>
            <ac:spMk id="47" creationId="{E1BAEF3D-4B45-60D4-E6A8-38288E5E6175}"/>
          </ac:spMkLst>
        </pc:spChg>
        <pc:spChg chg="add mod">
          <ac:chgData name="Dhanushree M Y" userId="543c32cd94388fe7" providerId="LiveId" clId="{530696F2-C35A-4482-BE6F-5E79894226A1}" dt="2024-01-06T05:18:29.582" v="2578" actId="207"/>
          <ac:spMkLst>
            <pc:docMk/>
            <pc:sldMk cId="2620543876" sldId="360"/>
            <ac:spMk id="48" creationId="{A5CC69C2-BE9B-B0A5-B7F9-484BE93F3D88}"/>
          </ac:spMkLst>
        </pc:spChg>
        <pc:spChg chg="add mod">
          <ac:chgData name="Dhanushree M Y" userId="543c32cd94388fe7" providerId="LiveId" clId="{530696F2-C35A-4482-BE6F-5E79894226A1}" dt="2024-01-06T05:18:29.582" v="2578" actId="207"/>
          <ac:spMkLst>
            <pc:docMk/>
            <pc:sldMk cId="2620543876" sldId="360"/>
            <ac:spMk id="49" creationId="{9D30AFC0-6389-02C7-89DE-7364BE42B24E}"/>
          </ac:spMkLst>
        </pc:spChg>
        <pc:spChg chg="add mod">
          <ac:chgData name="Dhanushree M Y" userId="543c32cd94388fe7" providerId="LiveId" clId="{530696F2-C35A-4482-BE6F-5E79894226A1}" dt="2024-01-06T05:01:31.628" v="2425" actId="1076"/>
          <ac:spMkLst>
            <pc:docMk/>
            <pc:sldMk cId="2620543876" sldId="360"/>
            <ac:spMk id="50" creationId="{1A47B2F9-7C5F-76BB-1F04-2CF359B8925D}"/>
          </ac:spMkLst>
        </pc:spChg>
        <pc:grpChg chg="add mod">
          <ac:chgData name="Dhanushree M Y" userId="543c32cd94388fe7" providerId="LiveId" clId="{530696F2-C35A-4482-BE6F-5E79894226A1}" dt="2024-01-06T04:33:48.086" v="2199" actId="1076"/>
          <ac:grpSpMkLst>
            <pc:docMk/>
            <pc:sldMk cId="2620543876" sldId="360"/>
            <ac:grpSpMk id="4" creationId="{5CCEE6E7-D921-AA05-7074-AED7B8FC100D}"/>
          </ac:grpSpMkLst>
        </pc:grpChg>
      </pc:sldChg>
      <pc:sldChg chg="addSp modSp new del mod">
        <pc:chgData name="Dhanushree M Y" userId="543c32cd94388fe7" providerId="LiveId" clId="{530696F2-C35A-4482-BE6F-5E79894226A1}" dt="2024-01-06T05:39:44.325" v="2876" actId="47"/>
        <pc:sldMkLst>
          <pc:docMk/>
          <pc:sldMk cId="980277490" sldId="361"/>
        </pc:sldMkLst>
        <pc:spChg chg="mod">
          <ac:chgData name="Dhanushree M Y" userId="543c32cd94388fe7" providerId="LiveId" clId="{530696F2-C35A-4482-BE6F-5E79894226A1}" dt="2024-01-06T05:25:38.011" v="2788" actId="1076"/>
          <ac:spMkLst>
            <pc:docMk/>
            <pc:sldMk cId="980277490" sldId="361"/>
            <ac:spMk id="2" creationId="{FA2325DC-AA18-C018-CAF7-2AA3B6FF7C07}"/>
          </ac:spMkLst>
        </pc:spChg>
        <pc:spChg chg="add mod">
          <ac:chgData name="Dhanushree M Y" userId="543c32cd94388fe7" providerId="LiveId" clId="{530696F2-C35A-4482-BE6F-5E79894226A1}" dt="2024-01-06T05:25:49.973" v="2791" actId="1076"/>
          <ac:spMkLst>
            <pc:docMk/>
            <pc:sldMk cId="980277490" sldId="361"/>
            <ac:spMk id="3" creationId="{5135710C-47BD-23EA-EC94-06D57154C434}"/>
          </ac:spMkLst>
        </pc:spChg>
      </pc:sldChg>
      <pc:sldChg chg="new del">
        <pc:chgData name="Dhanushree M Y" userId="543c32cd94388fe7" providerId="LiveId" clId="{530696F2-C35A-4482-BE6F-5E79894226A1}" dt="2024-01-06T04:40:27.725" v="2229" actId="47"/>
        <pc:sldMkLst>
          <pc:docMk/>
          <pc:sldMk cId="3670344150" sldId="361"/>
        </pc:sldMkLst>
      </pc:sldChg>
      <pc:sldMasterChg chg="del delSldLayout">
        <pc:chgData name="Dhanushree M Y" userId="543c32cd94388fe7" providerId="LiveId" clId="{530696F2-C35A-4482-BE6F-5E79894226A1}" dt="2024-01-05T08:57:51.809" v="304" actId="47"/>
        <pc:sldMasterMkLst>
          <pc:docMk/>
          <pc:sldMasterMk cId="2045990320" sldId="2147483648"/>
        </pc:sldMasterMkLst>
        <pc:sldLayoutChg chg="del">
          <pc:chgData name="Dhanushree M Y" userId="543c32cd94388fe7" providerId="LiveId" clId="{530696F2-C35A-4482-BE6F-5E79894226A1}" dt="2024-01-05T08:57:51.809" v="304" actId="47"/>
          <pc:sldLayoutMkLst>
            <pc:docMk/>
            <pc:sldMasterMk cId="2045990320" sldId="2147483648"/>
            <pc:sldLayoutMk cId="3947691796" sldId="2147483649"/>
          </pc:sldLayoutMkLst>
        </pc:sldLayoutChg>
        <pc:sldLayoutChg chg="del">
          <pc:chgData name="Dhanushree M Y" userId="543c32cd94388fe7" providerId="LiveId" clId="{530696F2-C35A-4482-BE6F-5E79894226A1}" dt="2024-01-05T08:57:51.809" v="304" actId="47"/>
          <pc:sldLayoutMkLst>
            <pc:docMk/>
            <pc:sldMasterMk cId="2045990320" sldId="2147483648"/>
            <pc:sldLayoutMk cId="1750667146" sldId="2147483650"/>
          </pc:sldLayoutMkLst>
        </pc:sldLayoutChg>
      </pc:sldMasterChg>
      <pc:sldMasterChg chg="delSldLayout">
        <pc:chgData name="Dhanushree M Y" userId="543c32cd94388fe7" providerId="LiveId" clId="{530696F2-C35A-4482-BE6F-5E79894226A1}" dt="2024-01-05T10:08:53.471" v="1461" actId="47"/>
        <pc:sldMasterMkLst>
          <pc:docMk/>
          <pc:sldMasterMk cId="1615311501" sldId="2147483651"/>
        </pc:sldMasterMkLst>
        <pc:sldLayoutChg chg="del">
          <pc:chgData name="Dhanushree M Y" userId="543c32cd94388fe7" providerId="LiveId" clId="{530696F2-C35A-4482-BE6F-5E79894226A1}" dt="2024-01-05T06:59:18.813" v="175" actId="47"/>
          <pc:sldLayoutMkLst>
            <pc:docMk/>
            <pc:sldMasterMk cId="1615311501" sldId="2147483651"/>
            <pc:sldLayoutMk cId="2961880980" sldId="2147483690"/>
          </pc:sldLayoutMkLst>
        </pc:sldLayoutChg>
        <pc:sldLayoutChg chg="del">
          <pc:chgData name="Dhanushree M Y" userId="543c32cd94388fe7" providerId="LiveId" clId="{530696F2-C35A-4482-BE6F-5E79894226A1}" dt="2024-01-05T08:52:23.561" v="270" actId="47"/>
          <pc:sldLayoutMkLst>
            <pc:docMk/>
            <pc:sldMasterMk cId="1615311501" sldId="2147483651"/>
            <pc:sldLayoutMk cId="1240023400" sldId="2147483691"/>
          </pc:sldLayoutMkLst>
        </pc:sldLayoutChg>
        <pc:sldLayoutChg chg="del">
          <pc:chgData name="Dhanushree M Y" userId="543c32cd94388fe7" providerId="LiveId" clId="{530696F2-C35A-4482-BE6F-5E79894226A1}" dt="2024-01-05T08:52:15.024" v="267" actId="47"/>
          <pc:sldLayoutMkLst>
            <pc:docMk/>
            <pc:sldMasterMk cId="1615311501" sldId="2147483651"/>
            <pc:sldLayoutMk cId="2244473550" sldId="2147483692"/>
          </pc:sldLayoutMkLst>
        </pc:sldLayoutChg>
        <pc:sldLayoutChg chg="del">
          <pc:chgData name="Dhanushree M Y" userId="543c32cd94388fe7" providerId="LiveId" clId="{530696F2-C35A-4482-BE6F-5E79894226A1}" dt="2024-01-05T09:29:04.881" v="1243" actId="47"/>
          <pc:sldLayoutMkLst>
            <pc:docMk/>
            <pc:sldMasterMk cId="1615311501" sldId="2147483651"/>
            <pc:sldLayoutMk cId="452717342" sldId="2147483693"/>
          </pc:sldLayoutMkLst>
        </pc:sldLayoutChg>
        <pc:sldLayoutChg chg="del">
          <pc:chgData name="Dhanushree M Y" userId="543c32cd94388fe7" providerId="LiveId" clId="{530696F2-C35A-4482-BE6F-5E79894226A1}" dt="2024-01-05T09:58:09.172" v="1415" actId="47"/>
          <pc:sldLayoutMkLst>
            <pc:docMk/>
            <pc:sldMasterMk cId="1615311501" sldId="2147483651"/>
            <pc:sldLayoutMk cId="376986923" sldId="2147483695"/>
          </pc:sldLayoutMkLst>
        </pc:sldLayoutChg>
        <pc:sldLayoutChg chg="del">
          <pc:chgData name="Dhanushree M Y" userId="543c32cd94388fe7" providerId="LiveId" clId="{530696F2-C35A-4482-BE6F-5E79894226A1}" dt="2024-01-05T10:08:52.575" v="1460" actId="47"/>
          <pc:sldLayoutMkLst>
            <pc:docMk/>
            <pc:sldMasterMk cId="1615311501" sldId="2147483651"/>
            <pc:sldLayoutMk cId="1755648629" sldId="2147483695"/>
          </pc:sldLayoutMkLst>
        </pc:sldLayoutChg>
        <pc:sldLayoutChg chg="del">
          <pc:chgData name="Dhanushree M Y" userId="543c32cd94388fe7" providerId="LiveId" clId="{530696F2-C35A-4482-BE6F-5E79894226A1}" dt="2024-01-05T10:08:53.471" v="1461" actId="47"/>
          <pc:sldLayoutMkLst>
            <pc:docMk/>
            <pc:sldMasterMk cId="1615311501" sldId="2147483651"/>
            <pc:sldLayoutMk cId="3087396616" sldId="2147483696"/>
          </pc:sldLayoutMkLst>
        </pc:sldLayoutChg>
      </pc:sldMasterChg>
      <pc:sldMasterChg chg="modSldLayout">
        <pc:chgData name="Dhanushree M Y" userId="543c32cd94388fe7" providerId="LiveId" clId="{530696F2-C35A-4482-BE6F-5E79894226A1}" dt="2024-01-05T10:07:28.726" v="1445"/>
        <pc:sldMasterMkLst>
          <pc:docMk/>
          <pc:sldMasterMk cId="1198408049" sldId="2147483673"/>
        </pc:sldMasterMkLst>
        <pc:sldLayoutChg chg="addSp delSp">
          <pc:chgData name="Dhanushree M Y" userId="543c32cd94388fe7" providerId="LiveId" clId="{530696F2-C35A-4482-BE6F-5E79894226A1}" dt="2024-01-05T10:07:28.726" v="1445"/>
          <pc:sldLayoutMkLst>
            <pc:docMk/>
            <pc:sldMasterMk cId="1198408049" sldId="2147483673"/>
            <pc:sldLayoutMk cId="2337214025" sldId="2147483696"/>
          </pc:sldLayoutMkLst>
          <pc:spChg chg="add del">
            <ac:chgData name="Dhanushree M Y" userId="543c32cd94388fe7" providerId="LiveId" clId="{530696F2-C35A-4482-BE6F-5E79894226A1}" dt="2024-01-05T10:07:28.726" v="1445"/>
            <ac:spMkLst>
              <pc:docMk/>
              <pc:sldMasterMk cId="1198408049" sldId="2147483673"/>
              <pc:sldLayoutMk cId="2337214025" sldId="2147483696"/>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55912b31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55912b3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fa1335d8c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fa1335d8c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600" y="719333"/>
            <a:ext cx="10972800" cy="42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600"/>
              <a:buNone/>
              <a:defRPr sz="4000"/>
            </a:lvl1pPr>
            <a:lvl2pPr lvl="1" algn="ctr" rtl="0">
              <a:spcBef>
                <a:spcPts val="0"/>
              </a:spcBef>
              <a:spcAft>
                <a:spcPts val="0"/>
              </a:spcAft>
              <a:buClr>
                <a:schemeClr val="accent4"/>
              </a:buClr>
              <a:buSzPts val="3300"/>
              <a:buNone/>
              <a:defRPr>
                <a:solidFill>
                  <a:schemeClr val="accent4"/>
                </a:solidFill>
              </a:defRPr>
            </a:lvl2pPr>
            <a:lvl3pPr lvl="2" algn="ctr" rtl="0">
              <a:spcBef>
                <a:spcPts val="0"/>
              </a:spcBef>
              <a:spcAft>
                <a:spcPts val="0"/>
              </a:spcAft>
              <a:buClr>
                <a:schemeClr val="accent4"/>
              </a:buClr>
              <a:buSzPts val="3300"/>
              <a:buNone/>
              <a:defRPr>
                <a:solidFill>
                  <a:schemeClr val="accent4"/>
                </a:solidFill>
              </a:defRPr>
            </a:lvl3pPr>
            <a:lvl4pPr lvl="3" algn="ctr" rtl="0">
              <a:spcBef>
                <a:spcPts val="0"/>
              </a:spcBef>
              <a:spcAft>
                <a:spcPts val="0"/>
              </a:spcAft>
              <a:buClr>
                <a:schemeClr val="accent4"/>
              </a:buClr>
              <a:buSzPts val="3300"/>
              <a:buNone/>
              <a:defRPr>
                <a:solidFill>
                  <a:schemeClr val="accent4"/>
                </a:solidFill>
              </a:defRPr>
            </a:lvl4pPr>
            <a:lvl5pPr lvl="4" algn="ctr" rtl="0">
              <a:spcBef>
                <a:spcPts val="0"/>
              </a:spcBef>
              <a:spcAft>
                <a:spcPts val="0"/>
              </a:spcAft>
              <a:buClr>
                <a:schemeClr val="accent4"/>
              </a:buClr>
              <a:buSzPts val="3300"/>
              <a:buNone/>
              <a:defRPr>
                <a:solidFill>
                  <a:schemeClr val="accent4"/>
                </a:solidFill>
              </a:defRPr>
            </a:lvl5pPr>
            <a:lvl6pPr lvl="5" algn="ctr" rtl="0">
              <a:spcBef>
                <a:spcPts val="0"/>
              </a:spcBef>
              <a:spcAft>
                <a:spcPts val="0"/>
              </a:spcAft>
              <a:buClr>
                <a:schemeClr val="accent4"/>
              </a:buClr>
              <a:buSzPts val="3300"/>
              <a:buNone/>
              <a:defRPr>
                <a:solidFill>
                  <a:schemeClr val="accent4"/>
                </a:solidFill>
              </a:defRPr>
            </a:lvl6pPr>
            <a:lvl7pPr lvl="6" algn="ctr" rtl="0">
              <a:spcBef>
                <a:spcPts val="0"/>
              </a:spcBef>
              <a:spcAft>
                <a:spcPts val="0"/>
              </a:spcAft>
              <a:buClr>
                <a:schemeClr val="accent4"/>
              </a:buClr>
              <a:buSzPts val="3300"/>
              <a:buNone/>
              <a:defRPr>
                <a:solidFill>
                  <a:schemeClr val="accent4"/>
                </a:solidFill>
              </a:defRPr>
            </a:lvl7pPr>
            <a:lvl8pPr lvl="7" algn="ctr" rtl="0">
              <a:spcBef>
                <a:spcPts val="0"/>
              </a:spcBef>
              <a:spcAft>
                <a:spcPts val="0"/>
              </a:spcAft>
              <a:buClr>
                <a:schemeClr val="accent4"/>
              </a:buClr>
              <a:buSzPts val="3300"/>
              <a:buNone/>
              <a:defRPr>
                <a:solidFill>
                  <a:schemeClr val="accent4"/>
                </a:solidFill>
              </a:defRPr>
            </a:lvl8pPr>
            <a:lvl9pPr lvl="8" algn="ctr" rtl="0">
              <a:spcBef>
                <a:spcPts val="0"/>
              </a:spcBef>
              <a:spcAft>
                <a:spcPts val="0"/>
              </a:spcAft>
              <a:buClr>
                <a:schemeClr val="accent4"/>
              </a:buClr>
              <a:buSzPts val="3300"/>
              <a:buNone/>
              <a:defRPr>
                <a:solidFill>
                  <a:schemeClr val="accent4"/>
                </a:solidFill>
              </a:defRPr>
            </a:lvl9pPr>
          </a:lstStyle>
          <a:p>
            <a:endParaRPr/>
          </a:p>
        </p:txBody>
      </p:sp>
    </p:spTree>
    <p:extLst>
      <p:ext uri="{BB962C8B-B14F-4D97-AF65-F5344CB8AC3E}">
        <p14:creationId xmlns:p14="http://schemas.microsoft.com/office/powerpoint/2010/main" val="180010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lt1"/>
        </a:solidFill>
        <a:effectLst/>
      </p:bgPr>
    </p:bg>
    <p:spTree>
      <p:nvGrpSpPr>
        <p:cNvPr id="1" name="Shape 133"/>
        <p:cNvGrpSpPr/>
        <p:nvPr/>
      </p:nvGrpSpPr>
      <p:grpSpPr>
        <a:xfrm>
          <a:off x="0" y="0"/>
          <a:ext cx="0" cy="0"/>
          <a:chOff x="0" y="0"/>
          <a:chExt cx="0" cy="0"/>
        </a:xfrm>
      </p:grpSpPr>
      <p:sp>
        <p:nvSpPr>
          <p:cNvPr id="134" name="Google Shape;134;p24"/>
          <p:cNvSpPr/>
          <p:nvPr/>
        </p:nvSpPr>
        <p:spPr>
          <a:xfrm rot="-10799934">
            <a:off x="950971" y="-3040851"/>
            <a:ext cx="11270664" cy="9898776"/>
          </a:xfrm>
          <a:prstGeom prst="flowChartDocumen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35" name="Google Shape;135;p24"/>
          <p:cNvSpPr/>
          <p:nvPr/>
        </p:nvSpPr>
        <p:spPr>
          <a:xfrm rot="-1140831" flipH="1">
            <a:off x="-2076642" y="-4536373"/>
            <a:ext cx="14593513" cy="12125037"/>
          </a:xfrm>
          <a:prstGeom prst="flowChartDocumen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36" name="Google Shape;136;p24"/>
          <p:cNvSpPr txBox="1">
            <a:spLocks noGrp="1"/>
          </p:cNvSpPr>
          <p:nvPr>
            <p:ph type="title"/>
          </p:nvPr>
        </p:nvSpPr>
        <p:spPr>
          <a:xfrm>
            <a:off x="950965" y="2072700"/>
            <a:ext cx="6627600" cy="19080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533">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atin typeface="Lato"/>
                <a:ea typeface="Lato"/>
                <a:cs typeface="Lato"/>
                <a:sym typeface="Lato"/>
              </a:defRPr>
            </a:lvl2pPr>
            <a:lvl3pPr lvl="2" rtl="0">
              <a:spcBef>
                <a:spcPts val="0"/>
              </a:spcBef>
              <a:spcAft>
                <a:spcPts val="0"/>
              </a:spcAft>
              <a:buSzPts val="3500"/>
              <a:buNone/>
              <a:defRPr>
                <a:latin typeface="Lato"/>
                <a:ea typeface="Lato"/>
                <a:cs typeface="Lato"/>
                <a:sym typeface="Lato"/>
              </a:defRPr>
            </a:lvl3pPr>
            <a:lvl4pPr lvl="3" rtl="0">
              <a:spcBef>
                <a:spcPts val="0"/>
              </a:spcBef>
              <a:spcAft>
                <a:spcPts val="0"/>
              </a:spcAft>
              <a:buSzPts val="3500"/>
              <a:buNone/>
              <a:defRPr>
                <a:latin typeface="Lato"/>
                <a:ea typeface="Lato"/>
                <a:cs typeface="Lato"/>
                <a:sym typeface="Lato"/>
              </a:defRPr>
            </a:lvl4pPr>
            <a:lvl5pPr lvl="4" rtl="0">
              <a:spcBef>
                <a:spcPts val="0"/>
              </a:spcBef>
              <a:spcAft>
                <a:spcPts val="0"/>
              </a:spcAft>
              <a:buSzPts val="3500"/>
              <a:buNone/>
              <a:defRPr>
                <a:latin typeface="Lato"/>
                <a:ea typeface="Lato"/>
                <a:cs typeface="Lato"/>
                <a:sym typeface="Lato"/>
              </a:defRPr>
            </a:lvl5pPr>
            <a:lvl6pPr lvl="5" rtl="0">
              <a:spcBef>
                <a:spcPts val="0"/>
              </a:spcBef>
              <a:spcAft>
                <a:spcPts val="0"/>
              </a:spcAft>
              <a:buSzPts val="3500"/>
              <a:buNone/>
              <a:defRPr>
                <a:latin typeface="Lato"/>
                <a:ea typeface="Lato"/>
                <a:cs typeface="Lato"/>
                <a:sym typeface="Lato"/>
              </a:defRPr>
            </a:lvl6pPr>
            <a:lvl7pPr lvl="6" rtl="0">
              <a:spcBef>
                <a:spcPts val="0"/>
              </a:spcBef>
              <a:spcAft>
                <a:spcPts val="0"/>
              </a:spcAft>
              <a:buSzPts val="3500"/>
              <a:buNone/>
              <a:defRPr>
                <a:latin typeface="Lato"/>
                <a:ea typeface="Lato"/>
                <a:cs typeface="Lato"/>
                <a:sym typeface="Lato"/>
              </a:defRPr>
            </a:lvl7pPr>
            <a:lvl8pPr lvl="7" rtl="0">
              <a:spcBef>
                <a:spcPts val="0"/>
              </a:spcBef>
              <a:spcAft>
                <a:spcPts val="0"/>
              </a:spcAft>
              <a:buSzPts val="3500"/>
              <a:buNone/>
              <a:defRPr>
                <a:latin typeface="Lato"/>
                <a:ea typeface="Lato"/>
                <a:cs typeface="Lato"/>
                <a:sym typeface="Lato"/>
              </a:defRPr>
            </a:lvl8pPr>
            <a:lvl9pPr lvl="8" rtl="0">
              <a:spcBef>
                <a:spcPts val="0"/>
              </a:spcBef>
              <a:spcAft>
                <a:spcPts val="0"/>
              </a:spcAft>
              <a:buSzPts val="3500"/>
              <a:buNone/>
              <a:defRPr>
                <a:latin typeface="Lato"/>
                <a:ea typeface="Lato"/>
                <a:cs typeface="Lato"/>
                <a:sym typeface="Lato"/>
              </a:defRPr>
            </a:lvl9pPr>
          </a:lstStyle>
          <a:p>
            <a:endParaRPr/>
          </a:p>
        </p:txBody>
      </p:sp>
      <p:sp>
        <p:nvSpPr>
          <p:cNvPr id="137" name="Google Shape;137;p24"/>
          <p:cNvSpPr txBox="1">
            <a:spLocks noGrp="1"/>
          </p:cNvSpPr>
          <p:nvPr>
            <p:ph type="subTitle" idx="1"/>
          </p:nvPr>
        </p:nvSpPr>
        <p:spPr>
          <a:xfrm>
            <a:off x="950967" y="3810100"/>
            <a:ext cx="6627600" cy="97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Tree>
    <p:extLst>
      <p:ext uri="{BB962C8B-B14F-4D97-AF65-F5344CB8AC3E}">
        <p14:creationId xmlns:p14="http://schemas.microsoft.com/office/powerpoint/2010/main" val="2122663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4" r:id="rId19"/>
    <p:sldLayoutId id="2147483695"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55"/>
          <p:cNvSpPr txBox="1">
            <a:spLocks noGrp="1"/>
          </p:cNvSpPr>
          <p:nvPr>
            <p:ph type="title"/>
          </p:nvPr>
        </p:nvSpPr>
        <p:spPr>
          <a:xfrm>
            <a:off x="2186049" y="447155"/>
            <a:ext cx="5832568" cy="975201"/>
          </a:xfrm>
          <a:prstGeom prst="rect">
            <a:avLst/>
          </a:prstGeom>
        </p:spPr>
        <p:txBody>
          <a:bodyPr spcFirstLastPara="1" wrap="square" lIns="121900" tIns="121900" rIns="121900" bIns="121900" anchor="ctr" anchorCtr="0">
            <a:noAutofit/>
          </a:bodyPr>
          <a:lstStyle/>
          <a:p>
            <a:r>
              <a:rPr lang="en-IN" sz="5400" b="1" dirty="0">
                <a:latin typeface="Fira Code Medium" panose="020B0809050000020004" pitchFamily="49" charset="0"/>
                <a:ea typeface="Fira Code Medium" panose="020B0809050000020004" pitchFamily="49" charset="0"/>
                <a:cs typeface="Fira Code Medium" panose="020B0809050000020004" pitchFamily="49" charset="0"/>
              </a:rPr>
              <a:t>CYBER BOLT</a:t>
            </a:r>
            <a:endParaRPr sz="5400"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734" name="Google Shape;734;p55"/>
          <p:cNvSpPr txBox="1">
            <a:spLocks noGrp="1"/>
          </p:cNvSpPr>
          <p:nvPr>
            <p:ph type="subTitle" idx="1"/>
          </p:nvPr>
        </p:nvSpPr>
        <p:spPr>
          <a:xfrm>
            <a:off x="1647103" y="2775869"/>
            <a:ext cx="6627600" cy="1177346"/>
          </a:xfrm>
          <a:prstGeom prst="rect">
            <a:avLst/>
          </a:prstGeom>
        </p:spPr>
        <p:txBody>
          <a:bodyPr spcFirstLastPara="1" wrap="square" lIns="121900" tIns="121900" rIns="121900" bIns="121900" anchor="ctr" anchorCtr="0">
            <a:noAutofit/>
          </a:bodyPr>
          <a:lstStyle/>
          <a:p>
            <a:pPr marL="0" indent="0"/>
            <a:r>
              <a:rPr lang="en-IN" sz="3600" dirty="0">
                <a:latin typeface="Fira Code Medium" panose="020B0809050000020004" pitchFamily="49" charset="0"/>
                <a:ea typeface="Fira Code Medium" panose="020B0809050000020004" pitchFamily="49" charset="0"/>
                <a:cs typeface="Fira Code Medium" panose="020B0809050000020004" pitchFamily="49" charset="0"/>
              </a:rPr>
              <a:t>Adhya </a:t>
            </a:r>
          </a:p>
          <a:p>
            <a:pPr marL="0" indent="0"/>
            <a:r>
              <a:rPr lang="en-IN" sz="3600" dirty="0">
                <a:latin typeface="Fira Code Medium" panose="020B0809050000020004" pitchFamily="49" charset="0"/>
                <a:ea typeface="Fira Code Medium" panose="020B0809050000020004" pitchFamily="49" charset="0"/>
                <a:cs typeface="Fira Code Medium" panose="020B0809050000020004" pitchFamily="49" charset="0"/>
              </a:rPr>
              <a:t>Ashish Kumar S</a:t>
            </a:r>
          </a:p>
          <a:p>
            <a:pPr marL="0" indent="0"/>
            <a:r>
              <a:rPr lang="en-IN" sz="3600" dirty="0">
                <a:latin typeface="Fira Code Medium" panose="020B0809050000020004" pitchFamily="49" charset="0"/>
                <a:ea typeface="Fira Code Medium" panose="020B0809050000020004" pitchFamily="49" charset="0"/>
                <a:cs typeface="Fira Code Medium" panose="020B0809050000020004" pitchFamily="49" charset="0"/>
              </a:rPr>
              <a:t>Dhanushree M Y</a:t>
            </a:r>
          </a:p>
          <a:p>
            <a:pPr marL="0" indent="0"/>
            <a:r>
              <a:rPr lang="en-IN" sz="3600" dirty="0">
                <a:latin typeface="Fira Code Medium" panose="020B0809050000020004" pitchFamily="49" charset="0"/>
                <a:ea typeface="Fira Code Medium" panose="020B0809050000020004" pitchFamily="49" charset="0"/>
                <a:cs typeface="Fira Code Medium" panose="020B0809050000020004" pitchFamily="49" charset="0"/>
              </a:rPr>
              <a:t>Joel A Peter</a:t>
            </a:r>
            <a:endParaRPr sz="3600" dirty="0">
              <a:latin typeface="Fira Code Medium" panose="020B0809050000020004" pitchFamily="49" charset="0"/>
              <a:ea typeface="Fira Code Medium" panose="020B0809050000020004" pitchFamily="49" charset="0"/>
              <a:cs typeface="Fira Code Medium" panose="020B0809050000020004" pitchFamily="49" charset="0"/>
            </a:endParaRPr>
          </a:p>
        </p:txBody>
      </p:sp>
      <p:grpSp>
        <p:nvGrpSpPr>
          <p:cNvPr id="735" name="Google Shape;735;p55"/>
          <p:cNvGrpSpPr/>
          <p:nvPr/>
        </p:nvGrpSpPr>
        <p:grpSpPr>
          <a:xfrm>
            <a:off x="7726682" y="2649533"/>
            <a:ext cx="3511771" cy="3974733"/>
            <a:chOff x="5694223" y="943051"/>
            <a:chExt cx="2633828" cy="2981050"/>
          </a:xfrm>
        </p:grpSpPr>
        <p:sp>
          <p:nvSpPr>
            <p:cNvPr id="736" name="Google Shape;736;p55"/>
            <p:cNvSpPr/>
            <p:nvPr/>
          </p:nvSpPr>
          <p:spPr>
            <a:xfrm>
              <a:off x="5694223" y="3729600"/>
              <a:ext cx="2633828" cy="194501"/>
            </a:xfrm>
            <a:custGeom>
              <a:avLst/>
              <a:gdLst/>
              <a:ahLst/>
              <a:cxnLst/>
              <a:rect l="l" t="t" r="r" b="b"/>
              <a:pathLst>
                <a:path w="198090" h="11574" extrusionOk="0">
                  <a:moveTo>
                    <a:pt x="99030" y="1"/>
                  </a:moveTo>
                  <a:lnTo>
                    <a:pt x="88914" y="30"/>
                  </a:lnTo>
                  <a:lnTo>
                    <a:pt x="79090" y="117"/>
                  </a:lnTo>
                  <a:lnTo>
                    <a:pt x="69586" y="263"/>
                  </a:lnTo>
                  <a:lnTo>
                    <a:pt x="60491" y="438"/>
                  </a:lnTo>
                  <a:lnTo>
                    <a:pt x="51833" y="700"/>
                  </a:lnTo>
                  <a:lnTo>
                    <a:pt x="43670" y="992"/>
                  </a:lnTo>
                  <a:lnTo>
                    <a:pt x="36032" y="1312"/>
                  </a:lnTo>
                  <a:lnTo>
                    <a:pt x="32446" y="1487"/>
                  </a:lnTo>
                  <a:lnTo>
                    <a:pt x="29006" y="1691"/>
                  </a:lnTo>
                  <a:lnTo>
                    <a:pt x="25712" y="1895"/>
                  </a:lnTo>
                  <a:lnTo>
                    <a:pt x="22622" y="2100"/>
                  </a:lnTo>
                  <a:lnTo>
                    <a:pt x="19678" y="2304"/>
                  </a:lnTo>
                  <a:lnTo>
                    <a:pt x="16908" y="2537"/>
                  </a:lnTo>
                  <a:lnTo>
                    <a:pt x="14343" y="2770"/>
                  </a:lnTo>
                  <a:lnTo>
                    <a:pt x="11952" y="3032"/>
                  </a:lnTo>
                  <a:lnTo>
                    <a:pt x="9766" y="3266"/>
                  </a:lnTo>
                  <a:lnTo>
                    <a:pt x="7784" y="3528"/>
                  </a:lnTo>
                  <a:lnTo>
                    <a:pt x="6005" y="3790"/>
                  </a:lnTo>
                  <a:lnTo>
                    <a:pt x="4460" y="4053"/>
                  </a:lnTo>
                  <a:lnTo>
                    <a:pt x="3119" y="4344"/>
                  </a:lnTo>
                  <a:lnTo>
                    <a:pt x="2012" y="4607"/>
                  </a:lnTo>
                  <a:lnTo>
                    <a:pt x="1545" y="4752"/>
                  </a:lnTo>
                  <a:lnTo>
                    <a:pt x="1137" y="4898"/>
                  </a:lnTo>
                  <a:lnTo>
                    <a:pt x="787" y="5044"/>
                  </a:lnTo>
                  <a:lnTo>
                    <a:pt x="496" y="5190"/>
                  </a:lnTo>
                  <a:lnTo>
                    <a:pt x="292" y="5335"/>
                  </a:lnTo>
                  <a:lnTo>
                    <a:pt x="117" y="5481"/>
                  </a:lnTo>
                  <a:lnTo>
                    <a:pt x="29" y="5627"/>
                  </a:lnTo>
                  <a:lnTo>
                    <a:pt x="0" y="5773"/>
                  </a:lnTo>
                  <a:lnTo>
                    <a:pt x="29" y="5918"/>
                  </a:lnTo>
                  <a:lnTo>
                    <a:pt x="117" y="6064"/>
                  </a:lnTo>
                  <a:lnTo>
                    <a:pt x="292" y="6210"/>
                  </a:lnTo>
                  <a:lnTo>
                    <a:pt x="496" y="6356"/>
                  </a:lnTo>
                  <a:lnTo>
                    <a:pt x="787" y="6502"/>
                  </a:lnTo>
                  <a:lnTo>
                    <a:pt x="1137" y="6647"/>
                  </a:lnTo>
                  <a:lnTo>
                    <a:pt x="1545" y="6793"/>
                  </a:lnTo>
                  <a:lnTo>
                    <a:pt x="2012" y="6939"/>
                  </a:lnTo>
                  <a:lnTo>
                    <a:pt x="3119" y="7230"/>
                  </a:lnTo>
                  <a:lnTo>
                    <a:pt x="4460" y="7493"/>
                  </a:lnTo>
                  <a:lnTo>
                    <a:pt x="6005" y="7755"/>
                  </a:lnTo>
                  <a:lnTo>
                    <a:pt x="7784" y="8017"/>
                  </a:lnTo>
                  <a:lnTo>
                    <a:pt x="9766" y="8280"/>
                  </a:lnTo>
                  <a:lnTo>
                    <a:pt x="11952" y="8542"/>
                  </a:lnTo>
                  <a:lnTo>
                    <a:pt x="14343" y="8775"/>
                  </a:lnTo>
                  <a:lnTo>
                    <a:pt x="16908" y="9009"/>
                  </a:lnTo>
                  <a:lnTo>
                    <a:pt x="19678" y="9242"/>
                  </a:lnTo>
                  <a:lnTo>
                    <a:pt x="22622" y="9446"/>
                  </a:lnTo>
                  <a:lnTo>
                    <a:pt x="25712" y="9679"/>
                  </a:lnTo>
                  <a:lnTo>
                    <a:pt x="29006" y="9854"/>
                  </a:lnTo>
                  <a:lnTo>
                    <a:pt x="32446" y="10058"/>
                  </a:lnTo>
                  <a:lnTo>
                    <a:pt x="36032" y="10233"/>
                  </a:lnTo>
                  <a:lnTo>
                    <a:pt x="43670" y="10583"/>
                  </a:lnTo>
                  <a:lnTo>
                    <a:pt x="51833" y="10874"/>
                  </a:lnTo>
                  <a:lnTo>
                    <a:pt x="60491" y="11108"/>
                  </a:lnTo>
                  <a:lnTo>
                    <a:pt x="69586" y="11312"/>
                  </a:lnTo>
                  <a:lnTo>
                    <a:pt x="79090" y="11428"/>
                  </a:lnTo>
                  <a:lnTo>
                    <a:pt x="88914" y="11516"/>
                  </a:lnTo>
                  <a:lnTo>
                    <a:pt x="99030" y="11574"/>
                  </a:lnTo>
                  <a:lnTo>
                    <a:pt x="109175" y="11516"/>
                  </a:lnTo>
                  <a:lnTo>
                    <a:pt x="118999" y="11428"/>
                  </a:lnTo>
                  <a:lnTo>
                    <a:pt x="128503" y="11312"/>
                  </a:lnTo>
                  <a:lnTo>
                    <a:pt x="137598" y="11108"/>
                  </a:lnTo>
                  <a:lnTo>
                    <a:pt x="146257" y="10874"/>
                  </a:lnTo>
                  <a:lnTo>
                    <a:pt x="154419" y="10583"/>
                  </a:lnTo>
                  <a:lnTo>
                    <a:pt x="162028" y="10233"/>
                  </a:lnTo>
                  <a:lnTo>
                    <a:pt x="165643" y="10058"/>
                  </a:lnTo>
                  <a:lnTo>
                    <a:pt x="169083" y="9854"/>
                  </a:lnTo>
                  <a:lnTo>
                    <a:pt x="172348" y="9679"/>
                  </a:lnTo>
                  <a:lnTo>
                    <a:pt x="175467" y="9446"/>
                  </a:lnTo>
                  <a:lnTo>
                    <a:pt x="178412" y="9242"/>
                  </a:lnTo>
                  <a:lnTo>
                    <a:pt x="181181" y="9009"/>
                  </a:lnTo>
                  <a:lnTo>
                    <a:pt x="183746" y="8775"/>
                  </a:lnTo>
                  <a:lnTo>
                    <a:pt x="186137" y="8542"/>
                  </a:lnTo>
                  <a:lnTo>
                    <a:pt x="188323" y="8280"/>
                  </a:lnTo>
                  <a:lnTo>
                    <a:pt x="190306" y="8017"/>
                  </a:lnTo>
                  <a:lnTo>
                    <a:pt x="192084" y="7755"/>
                  </a:lnTo>
                  <a:lnTo>
                    <a:pt x="193629" y="7493"/>
                  </a:lnTo>
                  <a:lnTo>
                    <a:pt x="194970" y="7230"/>
                  </a:lnTo>
                  <a:lnTo>
                    <a:pt x="196078" y="6939"/>
                  </a:lnTo>
                  <a:lnTo>
                    <a:pt x="196544" y="6793"/>
                  </a:lnTo>
                  <a:lnTo>
                    <a:pt x="196952" y="6647"/>
                  </a:lnTo>
                  <a:lnTo>
                    <a:pt x="197302" y="6502"/>
                  </a:lnTo>
                  <a:lnTo>
                    <a:pt x="197565" y="6356"/>
                  </a:lnTo>
                  <a:lnTo>
                    <a:pt x="197798" y="6210"/>
                  </a:lnTo>
                  <a:lnTo>
                    <a:pt x="197944" y="6064"/>
                  </a:lnTo>
                  <a:lnTo>
                    <a:pt x="198060" y="5918"/>
                  </a:lnTo>
                  <a:lnTo>
                    <a:pt x="198089" y="5773"/>
                  </a:lnTo>
                  <a:lnTo>
                    <a:pt x="198060" y="5627"/>
                  </a:lnTo>
                  <a:lnTo>
                    <a:pt x="197944" y="5481"/>
                  </a:lnTo>
                  <a:lnTo>
                    <a:pt x="197798" y="5335"/>
                  </a:lnTo>
                  <a:lnTo>
                    <a:pt x="197565" y="5190"/>
                  </a:lnTo>
                  <a:lnTo>
                    <a:pt x="197302" y="5044"/>
                  </a:lnTo>
                  <a:lnTo>
                    <a:pt x="196952" y="4898"/>
                  </a:lnTo>
                  <a:lnTo>
                    <a:pt x="196544" y="4752"/>
                  </a:lnTo>
                  <a:lnTo>
                    <a:pt x="196078" y="4607"/>
                  </a:lnTo>
                  <a:lnTo>
                    <a:pt x="194970" y="4344"/>
                  </a:lnTo>
                  <a:lnTo>
                    <a:pt x="193629" y="4053"/>
                  </a:lnTo>
                  <a:lnTo>
                    <a:pt x="192084" y="3790"/>
                  </a:lnTo>
                  <a:lnTo>
                    <a:pt x="190306" y="3528"/>
                  </a:lnTo>
                  <a:lnTo>
                    <a:pt x="188323" y="3266"/>
                  </a:lnTo>
                  <a:lnTo>
                    <a:pt x="186137" y="3032"/>
                  </a:lnTo>
                  <a:lnTo>
                    <a:pt x="183746" y="2770"/>
                  </a:lnTo>
                  <a:lnTo>
                    <a:pt x="181181" y="2537"/>
                  </a:lnTo>
                  <a:lnTo>
                    <a:pt x="178412" y="2304"/>
                  </a:lnTo>
                  <a:lnTo>
                    <a:pt x="175467" y="2100"/>
                  </a:lnTo>
                  <a:lnTo>
                    <a:pt x="172348" y="1895"/>
                  </a:lnTo>
                  <a:lnTo>
                    <a:pt x="169083" y="1691"/>
                  </a:lnTo>
                  <a:lnTo>
                    <a:pt x="165643" y="1487"/>
                  </a:lnTo>
                  <a:lnTo>
                    <a:pt x="162028" y="1312"/>
                  </a:lnTo>
                  <a:lnTo>
                    <a:pt x="154419" y="992"/>
                  </a:lnTo>
                  <a:lnTo>
                    <a:pt x="146257" y="700"/>
                  </a:lnTo>
                  <a:lnTo>
                    <a:pt x="137598" y="438"/>
                  </a:lnTo>
                  <a:lnTo>
                    <a:pt x="128503" y="263"/>
                  </a:lnTo>
                  <a:lnTo>
                    <a:pt x="118999" y="117"/>
                  </a:lnTo>
                  <a:lnTo>
                    <a:pt x="109175" y="30"/>
                  </a:lnTo>
                  <a:lnTo>
                    <a:pt x="99030" y="1"/>
                  </a:lnTo>
                  <a:close/>
                </a:path>
              </a:pathLst>
            </a:custGeom>
            <a:solidFill>
              <a:schemeClr val="dk1">
                <a:alpha val="32960"/>
              </a:schemeClr>
            </a:solidFill>
            <a:ln>
              <a:noFill/>
            </a:ln>
          </p:spPr>
          <p:txBody>
            <a:bodyPr spcFirstLastPara="1" wrap="square" lIns="121900" tIns="121900" rIns="121900" bIns="121900" anchor="ctr" anchorCtr="0">
              <a:noAutofit/>
            </a:bodyPr>
            <a:lstStyle/>
            <a:p>
              <a:endParaRPr sz="2400"/>
            </a:p>
          </p:txBody>
        </p:sp>
        <p:sp>
          <p:nvSpPr>
            <p:cNvPr id="737" name="Google Shape;737;p55"/>
            <p:cNvSpPr/>
            <p:nvPr/>
          </p:nvSpPr>
          <p:spPr>
            <a:xfrm>
              <a:off x="7316681" y="1053762"/>
              <a:ext cx="283181" cy="281702"/>
            </a:xfrm>
            <a:custGeom>
              <a:avLst/>
              <a:gdLst/>
              <a:ahLst/>
              <a:cxnLst/>
              <a:rect l="l" t="t" r="r" b="b"/>
              <a:pathLst>
                <a:path w="16851" h="16763" extrusionOk="0">
                  <a:moveTo>
                    <a:pt x="8134" y="0"/>
                  </a:moveTo>
                  <a:lnTo>
                    <a:pt x="7405" y="59"/>
                  </a:lnTo>
                  <a:lnTo>
                    <a:pt x="6677" y="146"/>
                  </a:lnTo>
                  <a:lnTo>
                    <a:pt x="5948" y="321"/>
                  </a:lnTo>
                  <a:lnTo>
                    <a:pt x="5219" y="525"/>
                  </a:lnTo>
                  <a:lnTo>
                    <a:pt x="4549" y="817"/>
                  </a:lnTo>
                  <a:lnTo>
                    <a:pt x="4199" y="992"/>
                  </a:lnTo>
                  <a:lnTo>
                    <a:pt x="3878" y="1196"/>
                  </a:lnTo>
                  <a:lnTo>
                    <a:pt x="3528" y="1400"/>
                  </a:lnTo>
                  <a:lnTo>
                    <a:pt x="3208" y="1604"/>
                  </a:lnTo>
                  <a:lnTo>
                    <a:pt x="2916" y="1866"/>
                  </a:lnTo>
                  <a:lnTo>
                    <a:pt x="2625" y="2099"/>
                  </a:lnTo>
                  <a:lnTo>
                    <a:pt x="2333" y="2391"/>
                  </a:lnTo>
                  <a:lnTo>
                    <a:pt x="2041" y="2682"/>
                  </a:lnTo>
                  <a:lnTo>
                    <a:pt x="1604" y="3178"/>
                  </a:lnTo>
                  <a:lnTo>
                    <a:pt x="1225" y="3703"/>
                  </a:lnTo>
                  <a:lnTo>
                    <a:pt x="905" y="4257"/>
                  </a:lnTo>
                  <a:lnTo>
                    <a:pt x="613" y="4811"/>
                  </a:lnTo>
                  <a:lnTo>
                    <a:pt x="380" y="5423"/>
                  </a:lnTo>
                  <a:lnTo>
                    <a:pt x="205" y="6006"/>
                  </a:lnTo>
                  <a:lnTo>
                    <a:pt x="59" y="6647"/>
                  </a:lnTo>
                  <a:lnTo>
                    <a:pt x="1" y="7288"/>
                  </a:lnTo>
                  <a:lnTo>
                    <a:pt x="1" y="7959"/>
                  </a:lnTo>
                  <a:lnTo>
                    <a:pt x="59" y="8629"/>
                  </a:lnTo>
                  <a:lnTo>
                    <a:pt x="205" y="9329"/>
                  </a:lnTo>
                  <a:lnTo>
                    <a:pt x="409" y="10058"/>
                  </a:lnTo>
                  <a:lnTo>
                    <a:pt x="700" y="10787"/>
                  </a:lnTo>
                  <a:lnTo>
                    <a:pt x="1050" y="11545"/>
                  </a:lnTo>
                  <a:lnTo>
                    <a:pt x="1517" y="12303"/>
                  </a:lnTo>
                  <a:lnTo>
                    <a:pt x="2041" y="13061"/>
                  </a:lnTo>
                  <a:lnTo>
                    <a:pt x="3091" y="13585"/>
                  </a:lnTo>
                  <a:lnTo>
                    <a:pt x="4140" y="14110"/>
                  </a:lnTo>
                  <a:lnTo>
                    <a:pt x="5219" y="14606"/>
                  </a:lnTo>
                  <a:lnTo>
                    <a:pt x="6298" y="15072"/>
                  </a:lnTo>
                  <a:lnTo>
                    <a:pt x="7376" y="15509"/>
                  </a:lnTo>
                  <a:lnTo>
                    <a:pt x="8484" y="15947"/>
                  </a:lnTo>
                  <a:lnTo>
                    <a:pt x="9592" y="16384"/>
                  </a:lnTo>
                  <a:lnTo>
                    <a:pt x="10700" y="16763"/>
                  </a:lnTo>
                  <a:lnTo>
                    <a:pt x="11458" y="16588"/>
                  </a:lnTo>
                  <a:lnTo>
                    <a:pt x="12157" y="16355"/>
                  </a:lnTo>
                  <a:lnTo>
                    <a:pt x="12799" y="16063"/>
                  </a:lnTo>
                  <a:lnTo>
                    <a:pt x="13411" y="15743"/>
                  </a:lnTo>
                  <a:lnTo>
                    <a:pt x="13936" y="15364"/>
                  </a:lnTo>
                  <a:lnTo>
                    <a:pt x="14431" y="14955"/>
                  </a:lnTo>
                  <a:lnTo>
                    <a:pt x="14898" y="14489"/>
                  </a:lnTo>
                  <a:lnTo>
                    <a:pt x="15277" y="14023"/>
                  </a:lnTo>
                  <a:lnTo>
                    <a:pt x="15626" y="13498"/>
                  </a:lnTo>
                  <a:lnTo>
                    <a:pt x="15947" y="12944"/>
                  </a:lnTo>
                  <a:lnTo>
                    <a:pt x="16180" y="12390"/>
                  </a:lnTo>
                  <a:lnTo>
                    <a:pt x="16414" y="11807"/>
                  </a:lnTo>
                  <a:lnTo>
                    <a:pt x="16588" y="11195"/>
                  </a:lnTo>
                  <a:lnTo>
                    <a:pt x="16705" y="10583"/>
                  </a:lnTo>
                  <a:lnTo>
                    <a:pt x="16792" y="9941"/>
                  </a:lnTo>
                  <a:lnTo>
                    <a:pt x="16851" y="9329"/>
                  </a:lnTo>
                  <a:lnTo>
                    <a:pt x="16851" y="8688"/>
                  </a:lnTo>
                  <a:lnTo>
                    <a:pt x="16822" y="8046"/>
                  </a:lnTo>
                  <a:lnTo>
                    <a:pt x="16763" y="7405"/>
                  </a:lnTo>
                  <a:lnTo>
                    <a:pt x="16647" y="6793"/>
                  </a:lnTo>
                  <a:lnTo>
                    <a:pt x="16530" y="6181"/>
                  </a:lnTo>
                  <a:lnTo>
                    <a:pt x="16355" y="5568"/>
                  </a:lnTo>
                  <a:lnTo>
                    <a:pt x="16151" y="4985"/>
                  </a:lnTo>
                  <a:lnTo>
                    <a:pt x="15918" y="4432"/>
                  </a:lnTo>
                  <a:lnTo>
                    <a:pt x="15626" y="3907"/>
                  </a:lnTo>
                  <a:lnTo>
                    <a:pt x="15335" y="3382"/>
                  </a:lnTo>
                  <a:lnTo>
                    <a:pt x="15014" y="2916"/>
                  </a:lnTo>
                  <a:lnTo>
                    <a:pt x="14664" y="2478"/>
                  </a:lnTo>
                  <a:lnTo>
                    <a:pt x="14285" y="2070"/>
                  </a:lnTo>
                  <a:lnTo>
                    <a:pt x="13877" y="1691"/>
                  </a:lnTo>
                  <a:lnTo>
                    <a:pt x="13440" y="1371"/>
                  </a:lnTo>
                  <a:lnTo>
                    <a:pt x="12974" y="1108"/>
                  </a:lnTo>
                  <a:lnTo>
                    <a:pt x="12361" y="817"/>
                  </a:lnTo>
                  <a:lnTo>
                    <a:pt x="11691" y="554"/>
                  </a:lnTo>
                  <a:lnTo>
                    <a:pt x="11020" y="350"/>
                  </a:lnTo>
                  <a:lnTo>
                    <a:pt x="10321" y="204"/>
                  </a:lnTo>
                  <a:lnTo>
                    <a:pt x="9621" y="88"/>
                  </a:lnTo>
                  <a:lnTo>
                    <a:pt x="8892"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38" name="Google Shape;738;p55"/>
            <p:cNvSpPr/>
            <p:nvPr/>
          </p:nvSpPr>
          <p:spPr>
            <a:xfrm>
              <a:off x="7316681" y="1053762"/>
              <a:ext cx="283181" cy="281702"/>
            </a:xfrm>
            <a:custGeom>
              <a:avLst/>
              <a:gdLst/>
              <a:ahLst/>
              <a:cxnLst/>
              <a:rect l="l" t="t" r="r" b="b"/>
              <a:pathLst>
                <a:path w="16851" h="16763" fill="none" extrusionOk="0">
                  <a:moveTo>
                    <a:pt x="2041" y="13061"/>
                  </a:moveTo>
                  <a:lnTo>
                    <a:pt x="2041" y="13061"/>
                  </a:lnTo>
                  <a:lnTo>
                    <a:pt x="1517" y="12303"/>
                  </a:lnTo>
                  <a:lnTo>
                    <a:pt x="1050" y="11545"/>
                  </a:lnTo>
                  <a:lnTo>
                    <a:pt x="700" y="10787"/>
                  </a:lnTo>
                  <a:lnTo>
                    <a:pt x="409" y="10058"/>
                  </a:lnTo>
                  <a:lnTo>
                    <a:pt x="205" y="9329"/>
                  </a:lnTo>
                  <a:lnTo>
                    <a:pt x="59" y="8629"/>
                  </a:lnTo>
                  <a:lnTo>
                    <a:pt x="1" y="7959"/>
                  </a:lnTo>
                  <a:lnTo>
                    <a:pt x="1" y="7288"/>
                  </a:lnTo>
                  <a:lnTo>
                    <a:pt x="59" y="6647"/>
                  </a:lnTo>
                  <a:lnTo>
                    <a:pt x="205" y="6006"/>
                  </a:lnTo>
                  <a:lnTo>
                    <a:pt x="380" y="5423"/>
                  </a:lnTo>
                  <a:lnTo>
                    <a:pt x="613" y="4811"/>
                  </a:lnTo>
                  <a:lnTo>
                    <a:pt x="905" y="4257"/>
                  </a:lnTo>
                  <a:lnTo>
                    <a:pt x="1225" y="3703"/>
                  </a:lnTo>
                  <a:lnTo>
                    <a:pt x="1604" y="3178"/>
                  </a:lnTo>
                  <a:lnTo>
                    <a:pt x="2041" y="2682"/>
                  </a:lnTo>
                  <a:lnTo>
                    <a:pt x="2041" y="2682"/>
                  </a:lnTo>
                  <a:lnTo>
                    <a:pt x="2333" y="2391"/>
                  </a:lnTo>
                  <a:lnTo>
                    <a:pt x="2625" y="2099"/>
                  </a:lnTo>
                  <a:lnTo>
                    <a:pt x="2916" y="1866"/>
                  </a:lnTo>
                  <a:lnTo>
                    <a:pt x="3208" y="1604"/>
                  </a:lnTo>
                  <a:lnTo>
                    <a:pt x="3528" y="1400"/>
                  </a:lnTo>
                  <a:lnTo>
                    <a:pt x="3878" y="1196"/>
                  </a:lnTo>
                  <a:lnTo>
                    <a:pt x="4199" y="992"/>
                  </a:lnTo>
                  <a:lnTo>
                    <a:pt x="4549" y="817"/>
                  </a:lnTo>
                  <a:lnTo>
                    <a:pt x="5219" y="525"/>
                  </a:lnTo>
                  <a:lnTo>
                    <a:pt x="5948" y="321"/>
                  </a:lnTo>
                  <a:lnTo>
                    <a:pt x="6677" y="146"/>
                  </a:lnTo>
                  <a:lnTo>
                    <a:pt x="7405" y="59"/>
                  </a:lnTo>
                  <a:lnTo>
                    <a:pt x="8134" y="0"/>
                  </a:lnTo>
                  <a:lnTo>
                    <a:pt x="8892" y="0"/>
                  </a:lnTo>
                  <a:lnTo>
                    <a:pt x="9621" y="88"/>
                  </a:lnTo>
                  <a:lnTo>
                    <a:pt x="10321" y="204"/>
                  </a:lnTo>
                  <a:lnTo>
                    <a:pt x="11020" y="350"/>
                  </a:lnTo>
                  <a:lnTo>
                    <a:pt x="11691" y="554"/>
                  </a:lnTo>
                  <a:lnTo>
                    <a:pt x="12361" y="817"/>
                  </a:lnTo>
                  <a:lnTo>
                    <a:pt x="12974" y="1108"/>
                  </a:lnTo>
                  <a:lnTo>
                    <a:pt x="12974" y="1108"/>
                  </a:lnTo>
                  <a:lnTo>
                    <a:pt x="13440" y="1371"/>
                  </a:lnTo>
                  <a:lnTo>
                    <a:pt x="13877" y="1691"/>
                  </a:lnTo>
                  <a:lnTo>
                    <a:pt x="14285" y="2070"/>
                  </a:lnTo>
                  <a:lnTo>
                    <a:pt x="14664" y="2478"/>
                  </a:lnTo>
                  <a:lnTo>
                    <a:pt x="15014" y="2916"/>
                  </a:lnTo>
                  <a:lnTo>
                    <a:pt x="15335" y="3382"/>
                  </a:lnTo>
                  <a:lnTo>
                    <a:pt x="15626" y="3907"/>
                  </a:lnTo>
                  <a:lnTo>
                    <a:pt x="15918" y="4432"/>
                  </a:lnTo>
                  <a:lnTo>
                    <a:pt x="16151" y="4985"/>
                  </a:lnTo>
                  <a:lnTo>
                    <a:pt x="16355" y="5568"/>
                  </a:lnTo>
                  <a:lnTo>
                    <a:pt x="16530" y="6181"/>
                  </a:lnTo>
                  <a:lnTo>
                    <a:pt x="16647" y="6793"/>
                  </a:lnTo>
                  <a:lnTo>
                    <a:pt x="16763" y="7405"/>
                  </a:lnTo>
                  <a:lnTo>
                    <a:pt x="16822" y="8046"/>
                  </a:lnTo>
                  <a:lnTo>
                    <a:pt x="16851" y="8688"/>
                  </a:lnTo>
                  <a:lnTo>
                    <a:pt x="16851" y="9329"/>
                  </a:lnTo>
                  <a:lnTo>
                    <a:pt x="16792" y="9941"/>
                  </a:lnTo>
                  <a:lnTo>
                    <a:pt x="16705" y="10583"/>
                  </a:lnTo>
                  <a:lnTo>
                    <a:pt x="16588" y="11195"/>
                  </a:lnTo>
                  <a:lnTo>
                    <a:pt x="16414" y="11807"/>
                  </a:lnTo>
                  <a:lnTo>
                    <a:pt x="16180" y="12390"/>
                  </a:lnTo>
                  <a:lnTo>
                    <a:pt x="15947" y="12944"/>
                  </a:lnTo>
                  <a:lnTo>
                    <a:pt x="15626" y="13498"/>
                  </a:lnTo>
                  <a:lnTo>
                    <a:pt x="15277" y="14023"/>
                  </a:lnTo>
                  <a:lnTo>
                    <a:pt x="14898" y="14489"/>
                  </a:lnTo>
                  <a:lnTo>
                    <a:pt x="14431" y="14955"/>
                  </a:lnTo>
                  <a:lnTo>
                    <a:pt x="13936" y="15364"/>
                  </a:lnTo>
                  <a:lnTo>
                    <a:pt x="13411" y="15743"/>
                  </a:lnTo>
                  <a:lnTo>
                    <a:pt x="12799" y="16063"/>
                  </a:lnTo>
                  <a:lnTo>
                    <a:pt x="12157" y="16355"/>
                  </a:lnTo>
                  <a:lnTo>
                    <a:pt x="11458" y="16588"/>
                  </a:lnTo>
                  <a:lnTo>
                    <a:pt x="10700" y="16763"/>
                  </a:lnTo>
                  <a:lnTo>
                    <a:pt x="10700" y="16763"/>
                  </a:lnTo>
                  <a:lnTo>
                    <a:pt x="9592" y="16384"/>
                  </a:lnTo>
                  <a:lnTo>
                    <a:pt x="8484" y="15947"/>
                  </a:lnTo>
                  <a:lnTo>
                    <a:pt x="7376" y="15509"/>
                  </a:lnTo>
                  <a:lnTo>
                    <a:pt x="6298" y="15072"/>
                  </a:lnTo>
                  <a:lnTo>
                    <a:pt x="5219" y="14606"/>
                  </a:lnTo>
                  <a:lnTo>
                    <a:pt x="4140" y="14110"/>
                  </a:lnTo>
                  <a:lnTo>
                    <a:pt x="3091" y="13585"/>
                  </a:lnTo>
                  <a:lnTo>
                    <a:pt x="2041" y="13061"/>
                  </a:lnTo>
                </a:path>
              </a:pathLst>
            </a:custGeom>
            <a:noFill/>
            <a:ln>
              <a:noFill/>
            </a:ln>
          </p:spPr>
          <p:txBody>
            <a:bodyPr spcFirstLastPara="1" wrap="square" lIns="121900" tIns="121900" rIns="121900" bIns="121900" anchor="ctr" anchorCtr="0">
              <a:noAutofit/>
            </a:bodyPr>
            <a:lstStyle/>
            <a:p>
              <a:endParaRPr sz="2400"/>
            </a:p>
          </p:txBody>
        </p:sp>
        <p:sp>
          <p:nvSpPr>
            <p:cNvPr id="739" name="Google Shape;739;p55"/>
            <p:cNvSpPr/>
            <p:nvPr/>
          </p:nvSpPr>
          <p:spPr>
            <a:xfrm>
              <a:off x="7518038" y="943051"/>
              <a:ext cx="319429" cy="433082"/>
            </a:xfrm>
            <a:custGeom>
              <a:avLst/>
              <a:gdLst/>
              <a:ahLst/>
              <a:cxnLst/>
              <a:rect l="l" t="t" r="r" b="b"/>
              <a:pathLst>
                <a:path w="19008" h="25771" extrusionOk="0">
                  <a:moveTo>
                    <a:pt x="9446" y="0"/>
                  </a:moveTo>
                  <a:lnTo>
                    <a:pt x="8950" y="29"/>
                  </a:lnTo>
                  <a:lnTo>
                    <a:pt x="8484" y="58"/>
                  </a:lnTo>
                  <a:lnTo>
                    <a:pt x="7988" y="146"/>
                  </a:lnTo>
                  <a:lnTo>
                    <a:pt x="7522" y="233"/>
                  </a:lnTo>
                  <a:lnTo>
                    <a:pt x="7055" y="350"/>
                  </a:lnTo>
                  <a:lnTo>
                    <a:pt x="6618" y="496"/>
                  </a:lnTo>
                  <a:lnTo>
                    <a:pt x="6181" y="641"/>
                  </a:lnTo>
                  <a:lnTo>
                    <a:pt x="5773" y="845"/>
                  </a:lnTo>
                  <a:lnTo>
                    <a:pt x="5364" y="1049"/>
                  </a:lnTo>
                  <a:lnTo>
                    <a:pt x="4985" y="1283"/>
                  </a:lnTo>
                  <a:lnTo>
                    <a:pt x="4752" y="1458"/>
                  </a:lnTo>
                  <a:lnTo>
                    <a:pt x="4519" y="1633"/>
                  </a:lnTo>
                  <a:lnTo>
                    <a:pt x="4315" y="1837"/>
                  </a:lnTo>
                  <a:lnTo>
                    <a:pt x="4111" y="2041"/>
                  </a:lnTo>
                  <a:lnTo>
                    <a:pt x="3761" y="2449"/>
                  </a:lnTo>
                  <a:lnTo>
                    <a:pt x="3469" y="2915"/>
                  </a:lnTo>
                  <a:lnTo>
                    <a:pt x="3236" y="3382"/>
                  </a:lnTo>
                  <a:lnTo>
                    <a:pt x="3003" y="3877"/>
                  </a:lnTo>
                  <a:lnTo>
                    <a:pt x="2624" y="4868"/>
                  </a:lnTo>
                  <a:lnTo>
                    <a:pt x="2420" y="5364"/>
                  </a:lnTo>
                  <a:lnTo>
                    <a:pt x="2216" y="5860"/>
                  </a:lnTo>
                  <a:lnTo>
                    <a:pt x="1983" y="6326"/>
                  </a:lnTo>
                  <a:lnTo>
                    <a:pt x="1691" y="6792"/>
                  </a:lnTo>
                  <a:lnTo>
                    <a:pt x="1371" y="7259"/>
                  </a:lnTo>
                  <a:lnTo>
                    <a:pt x="992" y="7667"/>
                  </a:lnTo>
                  <a:lnTo>
                    <a:pt x="787" y="7871"/>
                  </a:lnTo>
                  <a:lnTo>
                    <a:pt x="554" y="8075"/>
                  </a:lnTo>
                  <a:lnTo>
                    <a:pt x="292" y="8250"/>
                  </a:lnTo>
                  <a:lnTo>
                    <a:pt x="0" y="8425"/>
                  </a:lnTo>
                  <a:lnTo>
                    <a:pt x="1487" y="9416"/>
                  </a:lnTo>
                  <a:lnTo>
                    <a:pt x="1545" y="9270"/>
                  </a:lnTo>
                  <a:lnTo>
                    <a:pt x="1720" y="8891"/>
                  </a:lnTo>
                  <a:lnTo>
                    <a:pt x="2012" y="8338"/>
                  </a:lnTo>
                  <a:lnTo>
                    <a:pt x="2187" y="8017"/>
                  </a:lnTo>
                  <a:lnTo>
                    <a:pt x="2420" y="7667"/>
                  </a:lnTo>
                  <a:lnTo>
                    <a:pt x="2712" y="7346"/>
                  </a:lnTo>
                  <a:lnTo>
                    <a:pt x="3003" y="6997"/>
                  </a:lnTo>
                  <a:lnTo>
                    <a:pt x="3353" y="6676"/>
                  </a:lnTo>
                  <a:lnTo>
                    <a:pt x="3761" y="6384"/>
                  </a:lnTo>
                  <a:lnTo>
                    <a:pt x="4169" y="6093"/>
                  </a:lnTo>
                  <a:lnTo>
                    <a:pt x="4665" y="5860"/>
                  </a:lnTo>
                  <a:lnTo>
                    <a:pt x="5189" y="5656"/>
                  </a:lnTo>
                  <a:lnTo>
                    <a:pt x="5481" y="5568"/>
                  </a:lnTo>
                  <a:lnTo>
                    <a:pt x="5773" y="5510"/>
                  </a:lnTo>
                  <a:lnTo>
                    <a:pt x="6210" y="5451"/>
                  </a:lnTo>
                  <a:lnTo>
                    <a:pt x="6589" y="5451"/>
                  </a:lnTo>
                  <a:lnTo>
                    <a:pt x="6909" y="5510"/>
                  </a:lnTo>
                  <a:lnTo>
                    <a:pt x="7201" y="5597"/>
                  </a:lnTo>
                  <a:lnTo>
                    <a:pt x="7405" y="5743"/>
                  </a:lnTo>
                  <a:lnTo>
                    <a:pt x="7580" y="5947"/>
                  </a:lnTo>
                  <a:lnTo>
                    <a:pt x="7697" y="6180"/>
                  </a:lnTo>
                  <a:lnTo>
                    <a:pt x="7755" y="6443"/>
                  </a:lnTo>
                  <a:lnTo>
                    <a:pt x="7813" y="6792"/>
                  </a:lnTo>
                  <a:lnTo>
                    <a:pt x="7813" y="7142"/>
                  </a:lnTo>
                  <a:lnTo>
                    <a:pt x="7784" y="7521"/>
                  </a:lnTo>
                  <a:lnTo>
                    <a:pt x="7726" y="7959"/>
                  </a:lnTo>
                  <a:lnTo>
                    <a:pt x="7522" y="8921"/>
                  </a:lnTo>
                  <a:lnTo>
                    <a:pt x="7259" y="9970"/>
                  </a:lnTo>
                  <a:lnTo>
                    <a:pt x="6647" y="12361"/>
                  </a:lnTo>
                  <a:lnTo>
                    <a:pt x="6356" y="13643"/>
                  </a:lnTo>
                  <a:lnTo>
                    <a:pt x="6093" y="14984"/>
                  </a:lnTo>
                  <a:lnTo>
                    <a:pt x="5977" y="15655"/>
                  </a:lnTo>
                  <a:lnTo>
                    <a:pt x="5889" y="16325"/>
                  </a:lnTo>
                  <a:lnTo>
                    <a:pt x="5831" y="16996"/>
                  </a:lnTo>
                  <a:lnTo>
                    <a:pt x="5802" y="17666"/>
                  </a:lnTo>
                  <a:lnTo>
                    <a:pt x="5802" y="18337"/>
                  </a:lnTo>
                  <a:lnTo>
                    <a:pt x="5831" y="19007"/>
                  </a:lnTo>
                  <a:lnTo>
                    <a:pt x="5918" y="19678"/>
                  </a:lnTo>
                  <a:lnTo>
                    <a:pt x="6035" y="20319"/>
                  </a:lnTo>
                  <a:lnTo>
                    <a:pt x="6239" y="21164"/>
                  </a:lnTo>
                  <a:lnTo>
                    <a:pt x="6472" y="21893"/>
                  </a:lnTo>
                  <a:lnTo>
                    <a:pt x="6735" y="22593"/>
                  </a:lnTo>
                  <a:lnTo>
                    <a:pt x="7026" y="23176"/>
                  </a:lnTo>
                  <a:lnTo>
                    <a:pt x="7347" y="23730"/>
                  </a:lnTo>
                  <a:lnTo>
                    <a:pt x="7697" y="24196"/>
                  </a:lnTo>
                  <a:lnTo>
                    <a:pt x="8076" y="24604"/>
                  </a:lnTo>
                  <a:lnTo>
                    <a:pt x="8455" y="24954"/>
                  </a:lnTo>
                  <a:lnTo>
                    <a:pt x="8863" y="25217"/>
                  </a:lnTo>
                  <a:lnTo>
                    <a:pt x="9271" y="25450"/>
                  </a:lnTo>
                  <a:lnTo>
                    <a:pt x="9708" y="25596"/>
                  </a:lnTo>
                  <a:lnTo>
                    <a:pt x="10145" y="25712"/>
                  </a:lnTo>
                  <a:lnTo>
                    <a:pt x="10612" y="25771"/>
                  </a:lnTo>
                  <a:lnTo>
                    <a:pt x="11078" y="25771"/>
                  </a:lnTo>
                  <a:lnTo>
                    <a:pt x="11545" y="25741"/>
                  </a:lnTo>
                  <a:lnTo>
                    <a:pt x="12011" y="25654"/>
                  </a:lnTo>
                  <a:lnTo>
                    <a:pt x="12507" y="25508"/>
                  </a:lnTo>
                  <a:lnTo>
                    <a:pt x="12973" y="25333"/>
                  </a:lnTo>
                  <a:lnTo>
                    <a:pt x="13440" y="25100"/>
                  </a:lnTo>
                  <a:lnTo>
                    <a:pt x="13906" y="24838"/>
                  </a:lnTo>
                  <a:lnTo>
                    <a:pt x="14372" y="24546"/>
                  </a:lnTo>
                  <a:lnTo>
                    <a:pt x="14839" y="24196"/>
                  </a:lnTo>
                  <a:lnTo>
                    <a:pt x="15276" y="23846"/>
                  </a:lnTo>
                  <a:lnTo>
                    <a:pt x="15713" y="23438"/>
                  </a:lnTo>
                  <a:lnTo>
                    <a:pt x="16122" y="23001"/>
                  </a:lnTo>
                  <a:lnTo>
                    <a:pt x="16530" y="22535"/>
                  </a:lnTo>
                  <a:lnTo>
                    <a:pt x="16909" y="22068"/>
                  </a:lnTo>
                  <a:lnTo>
                    <a:pt x="17288" y="21543"/>
                  </a:lnTo>
                  <a:lnTo>
                    <a:pt x="17637" y="21019"/>
                  </a:lnTo>
                  <a:lnTo>
                    <a:pt x="17958" y="20465"/>
                  </a:lnTo>
                  <a:lnTo>
                    <a:pt x="18250" y="19882"/>
                  </a:lnTo>
                  <a:lnTo>
                    <a:pt x="18512" y="19299"/>
                  </a:lnTo>
                  <a:lnTo>
                    <a:pt x="18716" y="18716"/>
                  </a:lnTo>
                  <a:lnTo>
                    <a:pt x="18891" y="18191"/>
                  </a:lnTo>
                  <a:lnTo>
                    <a:pt x="18978" y="17666"/>
                  </a:lnTo>
                  <a:lnTo>
                    <a:pt x="19008" y="17171"/>
                  </a:lnTo>
                  <a:lnTo>
                    <a:pt x="18978" y="16733"/>
                  </a:lnTo>
                  <a:lnTo>
                    <a:pt x="18920" y="16296"/>
                  </a:lnTo>
                  <a:lnTo>
                    <a:pt x="18804" y="15888"/>
                  </a:lnTo>
                  <a:lnTo>
                    <a:pt x="18658" y="15480"/>
                  </a:lnTo>
                  <a:lnTo>
                    <a:pt x="18483" y="15101"/>
                  </a:lnTo>
                  <a:lnTo>
                    <a:pt x="18250" y="14751"/>
                  </a:lnTo>
                  <a:lnTo>
                    <a:pt x="18016" y="14401"/>
                  </a:lnTo>
                  <a:lnTo>
                    <a:pt x="17754" y="14051"/>
                  </a:lnTo>
                  <a:lnTo>
                    <a:pt x="17171" y="13410"/>
                  </a:lnTo>
                  <a:lnTo>
                    <a:pt x="16559" y="12769"/>
                  </a:lnTo>
                  <a:lnTo>
                    <a:pt x="15947" y="12127"/>
                  </a:lnTo>
                  <a:lnTo>
                    <a:pt x="15364" y="11486"/>
                  </a:lnTo>
                  <a:lnTo>
                    <a:pt x="15101" y="11136"/>
                  </a:lnTo>
                  <a:lnTo>
                    <a:pt x="14868" y="10786"/>
                  </a:lnTo>
                  <a:lnTo>
                    <a:pt x="14635" y="10436"/>
                  </a:lnTo>
                  <a:lnTo>
                    <a:pt x="14460" y="10058"/>
                  </a:lnTo>
                  <a:lnTo>
                    <a:pt x="14285" y="9649"/>
                  </a:lnTo>
                  <a:lnTo>
                    <a:pt x="14198" y="9241"/>
                  </a:lnTo>
                  <a:lnTo>
                    <a:pt x="14110" y="8804"/>
                  </a:lnTo>
                  <a:lnTo>
                    <a:pt x="14081" y="8338"/>
                  </a:lnTo>
                  <a:lnTo>
                    <a:pt x="14110" y="7842"/>
                  </a:lnTo>
                  <a:lnTo>
                    <a:pt x="14198" y="7346"/>
                  </a:lnTo>
                  <a:lnTo>
                    <a:pt x="14343" y="6792"/>
                  </a:lnTo>
                  <a:lnTo>
                    <a:pt x="14547" y="6209"/>
                  </a:lnTo>
                  <a:lnTo>
                    <a:pt x="14751" y="5626"/>
                  </a:lnTo>
                  <a:lnTo>
                    <a:pt x="14926" y="5072"/>
                  </a:lnTo>
                  <a:lnTo>
                    <a:pt x="15014" y="4548"/>
                  </a:lnTo>
                  <a:lnTo>
                    <a:pt x="15043" y="4052"/>
                  </a:lnTo>
                  <a:lnTo>
                    <a:pt x="15043" y="3586"/>
                  </a:lnTo>
                  <a:lnTo>
                    <a:pt x="14955" y="3178"/>
                  </a:lnTo>
                  <a:lnTo>
                    <a:pt x="14839" y="2769"/>
                  </a:lnTo>
                  <a:lnTo>
                    <a:pt x="14693" y="2390"/>
                  </a:lnTo>
                  <a:lnTo>
                    <a:pt x="14489" y="2041"/>
                  </a:lnTo>
                  <a:lnTo>
                    <a:pt x="14256" y="1720"/>
                  </a:lnTo>
                  <a:lnTo>
                    <a:pt x="13993" y="1428"/>
                  </a:lnTo>
                  <a:lnTo>
                    <a:pt x="13673" y="1166"/>
                  </a:lnTo>
                  <a:lnTo>
                    <a:pt x="13352" y="933"/>
                  </a:lnTo>
                  <a:lnTo>
                    <a:pt x="12973" y="729"/>
                  </a:lnTo>
                  <a:lnTo>
                    <a:pt x="12594" y="554"/>
                  </a:lnTo>
                  <a:lnTo>
                    <a:pt x="12186" y="379"/>
                  </a:lnTo>
                  <a:lnTo>
                    <a:pt x="11778" y="262"/>
                  </a:lnTo>
                  <a:lnTo>
                    <a:pt x="11311" y="146"/>
                  </a:lnTo>
                  <a:lnTo>
                    <a:pt x="10874" y="87"/>
                  </a:lnTo>
                  <a:lnTo>
                    <a:pt x="10408" y="29"/>
                  </a:lnTo>
                  <a:lnTo>
                    <a:pt x="991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40" name="Google Shape;740;p55"/>
            <p:cNvSpPr/>
            <p:nvPr/>
          </p:nvSpPr>
          <p:spPr>
            <a:xfrm>
              <a:off x="7015888" y="1489281"/>
              <a:ext cx="376264" cy="333646"/>
            </a:xfrm>
            <a:custGeom>
              <a:avLst/>
              <a:gdLst/>
              <a:ahLst/>
              <a:cxnLst/>
              <a:rect l="l" t="t" r="r" b="b"/>
              <a:pathLst>
                <a:path w="22390" h="19854" extrusionOk="0">
                  <a:moveTo>
                    <a:pt x="20086" y="1"/>
                  </a:moveTo>
                  <a:lnTo>
                    <a:pt x="19882" y="30"/>
                  </a:lnTo>
                  <a:lnTo>
                    <a:pt x="19649" y="59"/>
                  </a:lnTo>
                  <a:lnTo>
                    <a:pt x="19445" y="117"/>
                  </a:lnTo>
                  <a:lnTo>
                    <a:pt x="19270" y="205"/>
                  </a:lnTo>
                  <a:lnTo>
                    <a:pt x="19066" y="292"/>
                  </a:lnTo>
                  <a:lnTo>
                    <a:pt x="18891" y="409"/>
                  </a:lnTo>
                  <a:lnTo>
                    <a:pt x="18716" y="525"/>
                  </a:lnTo>
                  <a:lnTo>
                    <a:pt x="18570" y="700"/>
                  </a:lnTo>
                  <a:lnTo>
                    <a:pt x="18425" y="846"/>
                  </a:lnTo>
                  <a:lnTo>
                    <a:pt x="18279" y="1021"/>
                  </a:lnTo>
                  <a:lnTo>
                    <a:pt x="18191" y="1225"/>
                  </a:lnTo>
                  <a:lnTo>
                    <a:pt x="18104" y="1429"/>
                  </a:lnTo>
                  <a:lnTo>
                    <a:pt x="18104" y="1458"/>
                  </a:lnTo>
                  <a:lnTo>
                    <a:pt x="17463" y="2974"/>
                  </a:lnTo>
                  <a:lnTo>
                    <a:pt x="16821" y="4461"/>
                  </a:lnTo>
                  <a:lnTo>
                    <a:pt x="16122" y="5977"/>
                  </a:lnTo>
                  <a:lnTo>
                    <a:pt x="15422" y="7434"/>
                  </a:lnTo>
                  <a:lnTo>
                    <a:pt x="15043" y="8163"/>
                  </a:lnTo>
                  <a:lnTo>
                    <a:pt x="14635" y="8863"/>
                  </a:lnTo>
                  <a:lnTo>
                    <a:pt x="13848" y="10262"/>
                  </a:lnTo>
                  <a:lnTo>
                    <a:pt x="13440" y="10904"/>
                  </a:lnTo>
                  <a:lnTo>
                    <a:pt x="13002" y="11545"/>
                  </a:lnTo>
                  <a:lnTo>
                    <a:pt x="12536" y="12157"/>
                  </a:lnTo>
                  <a:lnTo>
                    <a:pt x="12069" y="12740"/>
                  </a:lnTo>
                  <a:lnTo>
                    <a:pt x="11603" y="13236"/>
                  </a:lnTo>
                  <a:lnTo>
                    <a:pt x="11107" y="13702"/>
                  </a:lnTo>
                  <a:lnTo>
                    <a:pt x="10553" y="14110"/>
                  </a:lnTo>
                  <a:lnTo>
                    <a:pt x="9970" y="14460"/>
                  </a:lnTo>
                  <a:lnTo>
                    <a:pt x="9300" y="14839"/>
                  </a:lnTo>
                  <a:lnTo>
                    <a:pt x="8600" y="15189"/>
                  </a:lnTo>
                  <a:lnTo>
                    <a:pt x="7901" y="15510"/>
                  </a:lnTo>
                  <a:lnTo>
                    <a:pt x="7172" y="15772"/>
                  </a:lnTo>
                  <a:lnTo>
                    <a:pt x="5627" y="16326"/>
                  </a:lnTo>
                  <a:lnTo>
                    <a:pt x="4053" y="16821"/>
                  </a:lnTo>
                  <a:lnTo>
                    <a:pt x="2478" y="17288"/>
                  </a:lnTo>
                  <a:lnTo>
                    <a:pt x="875" y="17667"/>
                  </a:lnTo>
                  <a:lnTo>
                    <a:pt x="817" y="17667"/>
                  </a:lnTo>
                  <a:lnTo>
                    <a:pt x="642" y="17725"/>
                  </a:lnTo>
                  <a:lnTo>
                    <a:pt x="496" y="17813"/>
                  </a:lnTo>
                  <a:lnTo>
                    <a:pt x="350" y="17929"/>
                  </a:lnTo>
                  <a:lnTo>
                    <a:pt x="234" y="18075"/>
                  </a:lnTo>
                  <a:lnTo>
                    <a:pt x="146" y="18221"/>
                  </a:lnTo>
                  <a:lnTo>
                    <a:pt x="59" y="18367"/>
                  </a:lnTo>
                  <a:lnTo>
                    <a:pt x="30" y="18541"/>
                  </a:lnTo>
                  <a:lnTo>
                    <a:pt x="0" y="18746"/>
                  </a:lnTo>
                  <a:lnTo>
                    <a:pt x="30" y="18950"/>
                  </a:lnTo>
                  <a:lnTo>
                    <a:pt x="88" y="19154"/>
                  </a:lnTo>
                  <a:lnTo>
                    <a:pt x="175" y="19358"/>
                  </a:lnTo>
                  <a:lnTo>
                    <a:pt x="321" y="19533"/>
                  </a:lnTo>
                  <a:lnTo>
                    <a:pt x="467" y="19649"/>
                  </a:lnTo>
                  <a:lnTo>
                    <a:pt x="671" y="19766"/>
                  </a:lnTo>
                  <a:lnTo>
                    <a:pt x="875" y="19824"/>
                  </a:lnTo>
                  <a:lnTo>
                    <a:pt x="1079" y="19853"/>
                  </a:lnTo>
                  <a:lnTo>
                    <a:pt x="1983" y="19853"/>
                  </a:lnTo>
                  <a:lnTo>
                    <a:pt x="2886" y="19824"/>
                  </a:lnTo>
                  <a:lnTo>
                    <a:pt x="3761" y="19766"/>
                  </a:lnTo>
                  <a:lnTo>
                    <a:pt x="4665" y="19678"/>
                  </a:lnTo>
                  <a:lnTo>
                    <a:pt x="5539" y="19562"/>
                  </a:lnTo>
                  <a:lnTo>
                    <a:pt x="6443" y="19445"/>
                  </a:lnTo>
                  <a:lnTo>
                    <a:pt x="7318" y="19270"/>
                  </a:lnTo>
                  <a:lnTo>
                    <a:pt x="8192" y="19095"/>
                  </a:lnTo>
                  <a:lnTo>
                    <a:pt x="9096" y="18862"/>
                  </a:lnTo>
                  <a:lnTo>
                    <a:pt x="10000" y="18571"/>
                  </a:lnTo>
                  <a:lnTo>
                    <a:pt x="10903" y="18279"/>
                  </a:lnTo>
                  <a:lnTo>
                    <a:pt x="11778" y="17900"/>
                  </a:lnTo>
                  <a:lnTo>
                    <a:pt x="12215" y="17667"/>
                  </a:lnTo>
                  <a:lnTo>
                    <a:pt x="12682" y="17434"/>
                  </a:lnTo>
                  <a:lnTo>
                    <a:pt x="13119" y="17171"/>
                  </a:lnTo>
                  <a:lnTo>
                    <a:pt x="13556" y="16880"/>
                  </a:lnTo>
                  <a:lnTo>
                    <a:pt x="13964" y="16559"/>
                  </a:lnTo>
                  <a:lnTo>
                    <a:pt x="14372" y="16238"/>
                  </a:lnTo>
                  <a:lnTo>
                    <a:pt x="14751" y="15859"/>
                  </a:lnTo>
                  <a:lnTo>
                    <a:pt x="15101" y="15510"/>
                  </a:lnTo>
                  <a:lnTo>
                    <a:pt x="15713" y="14810"/>
                  </a:lnTo>
                  <a:lnTo>
                    <a:pt x="16326" y="14081"/>
                  </a:lnTo>
                  <a:lnTo>
                    <a:pt x="16879" y="13352"/>
                  </a:lnTo>
                  <a:lnTo>
                    <a:pt x="17433" y="12624"/>
                  </a:lnTo>
                  <a:lnTo>
                    <a:pt x="17958" y="11836"/>
                  </a:lnTo>
                  <a:lnTo>
                    <a:pt x="18425" y="11049"/>
                  </a:lnTo>
                  <a:lnTo>
                    <a:pt x="18891" y="10262"/>
                  </a:lnTo>
                  <a:lnTo>
                    <a:pt x="19328" y="9446"/>
                  </a:lnTo>
                  <a:lnTo>
                    <a:pt x="20145" y="7872"/>
                  </a:lnTo>
                  <a:lnTo>
                    <a:pt x="20553" y="7056"/>
                  </a:lnTo>
                  <a:lnTo>
                    <a:pt x="20932" y="6268"/>
                  </a:lnTo>
                  <a:lnTo>
                    <a:pt x="21631" y="4636"/>
                  </a:lnTo>
                  <a:lnTo>
                    <a:pt x="21952" y="3820"/>
                  </a:lnTo>
                  <a:lnTo>
                    <a:pt x="22273" y="2974"/>
                  </a:lnTo>
                  <a:lnTo>
                    <a:pt x="22243" y="3003"/>
                  </a:lnTo>
                  <a:lnTo>
                    <a:pt x="22302" y="2799"/>
                  </a:lnTo>
                  <a:lnTo>
                    <a:pt x="22360" y="2595"/>
                  </a:lnTo>
                  <a:lnTo>
                    <a:pt x="22389" y="2362"/>
                  </a:lnTo>
                  <a:lnTo>
                    <a:pt x="22389" y="2158"/>
                  </a:lnTo>
                  <a:lnTo>
                    <a:pt x="22360" y="1925"/>
                  </a:lnTo>
                  <a:lnTo>
                    <a:pt x="22331" y="1721"/>
                  </a:lnTo>
                  <a:lnTo>
                    <a:pt x="22273" y="1517"/>
                  </a:lnTo>
                  <a:lnTo>
                    <a:pt x="22185" y="1313"/>
                  </a:lnTo>
                  <a:lnTo>
                    <a:pt x="22098" y="1138"/>
                  </a:lnTo>
                  <a:lnTo>
                    <a:pt x="21981" y="934"/>
                  </a:lnTo>
                  <a:lnTo>
                    <a:pt x="21865" y="788"/>
                  </a:lnTo>
                  <a:lnTo>
                    <a:pt x="21719" y="613"/>
                  </a:lnTo>
                  <a:lnTo>
                    <a:pt x="21544" y="467"/>
                  </a:lnTo>
                  <a:lnTo>
                    <a:pt x="21369" y="351"/>
                  </a:lnTo>
                  <a:lnTo>
                    <a:pt x="21165" y="234"/>
                  </a:lnTo>
                  <a:lnTo>
                    <a:pt x="20961" y="146"/>
                  </a:lnTo>
                  <a:lnTo>
                    <a:pt x="20728" y="88"/>
                  </a:lnTo>
                  <a:lnTo>
                    <a:pt x="20524" y="30"/>
                  </a:lnTo>
                  <a:lnTo>
                    <a:pt x="20319"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741" name="Google Shape;741;p55"/>
            <p:cNvSpPr/>
            <p:nvPr/>
          </p:nvSpPr>
          <p:spPr>
            <a:xfrm>
              <a:off x="7015888" y="1489281"/>
              <a:ext cx="376264" cy="333646"/>
            </a:xfrm>
            <a:custGeom>
              <a:avLst/>
              <a:gdLst/>
              <a:ahLst/>
              <a:cxnLst/>
              <a:rect l="l" t="t" r="r" b="b"/>
              <a:pathLst>
                <a:path w="22390" h="19854" fill="none" extrusionOk="0">
                  <a:moveTo>
                    <a:pt x="22273" y="2974"/>
                  </a:moveTo>
                  <a:lnTo>
                    <a:pt x="22273" y="2974"/>
                  </a:lnTo>
                  <a:lnTo>
                    <a:pt x="21952" y="3820"/>
                  </a:lnTo>
                  <a:lnTo>
                    <a:pt x="21631" y="4636"/>
                  </a:lnTo>
                  <a:lnTo>
                    <a:pt x="20932" y="6268"/>
                  </a:lnTo>
                  <a:lnTo>
                    <a:pt x="20932" y="6268"/>
                  </a:lnTo>
                  <a:lnTo>
                    <a:pt x="20553" y="7056"/>
                  </a:lnTo>
                  <a:lnTo>
                    <a:pt x="20145" y="7872"/>
                  </a:lnTo>
                  <a:lnTo>
                    <a:pt x="19328" y="9446"/>
                  </a:lnTo>
                  <a:lnTo>
                    <a:pt x="19328" y="9446"/>
                  </a:lnTo>
                  <a:lnTo>
                    <a:pt x="18891" y="10262"/>
                  </a:lnTo>
                  <a:lnTo>
                    <a:pt x="18425" y="11049"/>
                  </a:lnTo>
                  <a:lnTo>
                    <a:pt x="17958" y="11836"/>
                  </a:lnTo>
                  <a:lnTo>
                    <a:pt x="17433" y="12624"/>
                  </a:lnTo>
                  <a:lnTo>
                    <a:pt x="16879" y="13352"/>
                  </a:lnTo>
                  <a:lnTo>
                    <a:pt x="16326" y="14081"/>
                  </a:lnTo>
                  <a:lnTo>
                    <a:pt x="15713" y="14810"/>
                  </a:lnTo>
                  <a:lnTo>
                    <a:pt x="15101" y="15510"/>
                  </a:lnTo>
                  <a:lnTo>
                    <a:pt x="15101" y="15510"/>
                  </a:lnTo>
                  <a:lnTo>
                    <a:pt x="14751" y="15859"/>
                  </a:lnTo>
                  <a:lnTo>
                    <a:pt x="14372" y="16238"/>
                  </a:lnTo>
                  <a:lnTo>
                    <a:pt x="13964" y="16559"/>
                  </a:lnTo>
                  <a:lnTo>
                    <a:pt x="13556" y="16880"/>
                  </a:lnTo>
                  <a:lnTo>
                    <a:pt x="13556" y="16880"/>
                  </a:lnTo>
                  <a:lnTo>
                    <a:pt x="13119" y="17171"/>
                  </a:lnTo>
                  <a:lnTo>
                    <a:pt x="12682" y="17434"/>
                  </a:lnTo>
                  <a:lnTo>
                    <a:pt x="12215" y="17667"/>
                  </a:lnTo>
                  <a:lnTo>
                    <a:pt x="11778" y="17900"/>
                  </a:lnTo>
                  <a:lnTo>
                    <a:pt x="11778" y="17900"/>
                  </a:lnTo>
                  <a:lnTo>
                    <a:pt x="10903" y="18279"/>
                  </a:lnTo>
                  <a:lnTo>
                    <a:pt x="10000" y="18571"/>
                  </a:lnTo>
                  <a:lnTo>
                    <a:pt x="9096" y="18862"/>
                  </a:lnTo>
                  <a:lnTo>
                    <a:pt x="8192" y="19095"/>
                  </a:lnTo>
                  <a:lnTo>
                    <a:pt x="8192" y="19095"/>
                  </a:lnTo>
                  <a:lnTo>
                    <a:pt x="7318" y="19270"/>
                  </a:lnTo>
                  <a:lnTo>
                    <a:pt x="6443" y="19445"/>
                  </a:lnTo>
                  <a:lnTo>
                    <a:pt x="5539" y="19562"/>
                  </a:lnTo>
                  <a:lnTo>
                    <a:pt x="4665" y="19678"/>
                  </a:lnTo>
                  <a:lnTo>
                    <a:pt x="3761" y="19766"/>
                  </a:lnTo>
                  <a:lnTo>
                    <a:pt x="2886" y="19824"/>
                  </a:lnTo>
                  <a:lnTo>
                    <a:pt x="1983" y="19853"/>
                  </a:lnTo>
                  <a:lnTo>
                    <a:pt x="1079" y="19853"/>
                  </a:lnTo>
                  <a:lnTo>
                    <a:pt x="1079" y="19853"/>
                  </a:lnTo>
                  <a:lnTo>
                    <a:pt x="875" y="19824"/>
                  </a:lnTo>
                  <a:lnTo>
                    <a:pt x="671" y="19766"/>
                  </a:lnTo>
                  <a:lnTo>
                    <a:pt x="467" y="19649"/>
                  </a:lnTo>
                  <a:lnTo>
                    <a:pt x="321" y="19533"/>
                  </a:lnTo>
                  <a:lnTo>
                    <a:pt x="175" y="19358"/>
                  </a:lnTo>
                  <a:lnTo>
                    <a:pt x="88" y="19154"/>
                  </a:lnTo>
                  <a:lnTo>
                    <a:pt x="30" y="18950"/>
                  </a:lnTo>
                  <a:lnTo>
                    <a:pt x="0" y="18746"/>
                  </a:lnTo>
                  <a:lnTo>
                    <a:pt x="0" y="18746"/>
                  </a:lnTo>
                  <a:lnTo>
                    <a:pt x="30" y="18541"/>
                  </a:lnTo>
                  <a:lnTo>
                    <a:pt x="59" y="18367"/>
                  </a:lnTo>
                  <a:lnTo>
                    <a:pt x="146" y="18221"/>
                  </a:lnTo>
                  <a:lnTo>
                    <a:pt x="234" y="18075"/>
                  </a:lnTo>
                  <a:lnTo>
                    <a:pt x="350" y="17929"/>
                  </a:lnTo>
                  <a:lnTo>
                    <a:pt x="496" y="17813"/>
                  </a:lnTo>
                  <a:lnTo>
                    <a:pt x="642" y="17725"/>
                  </a:lnTo>
                  <a:lnTo>
                    <a:pt x="817" y="17667"/>
                  </a:lnTo>
                  <a:lnTo>
                    <a:pt x="875" y="17667"/>
                  </a:lnTo>
                  <a:lnTo>
                    <a:pt x="875" y="17667"/>
                  </a:lnTo>
                  <a:lnTo>
                    <a:pt x="2478" y="17288"/>
                  </a:lnTo>
                  <a:lnTo>
                    <a:pt x="4053" y="16821"/>
                  </a:lnTo>
                  <a:lnTo>
                    <a:pt x="5627" y="16326"/>
                  </a:lnTo>
                  <a:lnTo>
                    <a:pt x="7172" y="15772"/>
                  </a:lnTo>
                  <a:lnTo>
                    <a:pt x="7172" y="15772"/>
                  </a:lnTo>
                  <a:lnTo>
                    <a:pt x="7901" y="15510"/>
                  </a:lnTo>
                  <a:lnTo>
                    <a:pt x="8600" y="15189"/>
                  </a:lnTo>
                  <a:lnTo>
                    <a:pt x="9300" y="14839"/>
                  </a:lnTo>
                  <a:lnTo>
                    <a:pt x="9970" y="14460"/>
                  </a:lnTo>
                  <a:lnTo>
                    <a:pt x="9970" y="14460"/>
                  </a:lnTo>
                  <a:lnTo>
                    <a:pt x="10553" y="14110"/>
                  </a:lnTo>
                  <a:lnTo>
                    <a:pt x="11107" y="13702"/>
                  </a:lnTo>
                  <a:lnTo>
                    <a:pt x="11107" y="13702"/>
                  </a:lnTo>
                  <a:lnTo>
                    <a:pt x="11603" y="13236"/>
                  </a:lnTo>
                  <a:lnTo>
                    <a:pt x="12069" y="12740"/>
                  </a:lnTo>
                  <a:lnTo>
                    <a:pt x="12069" y="12740"/>
                  </a:lnTo>
                  <a:lnTo>
                    <a:pt x="12536" y="12157"/>
                  </a:lnTo>
                  <a:lnTo>
                    <a:pt x="13002" y="11545"/>
                  </a:lnTo>
                  <a:lnTo>
                    <a:pt x="13440" y="10904"/>
                  </a:lnTo>
                  <a:lnTo>
                    <a:pt x="13848" y="10262"/>
                  </a:lnTo>
                  <a:lnTo>
                    <a:pt x="13848" y="10262"/>
                  </a:lnTo>
                  <a:lnTo>
                    <a:pt x="14635" y="8863"/>
                  </a:lnTo>
                  <a:lnTo>
                    <a:pt x="15043" y="8163"/>
                  </a:lnTo>
                  <a:lnTo>
                    <a:pt x="15422" y="7434"/>
                  </a:lnTo>
                  <a:lnTo>
                    <a:pt x="15422" y="7434"/>
                  </a:lnTo>
                  <a:lnTo>
                    <a:pt x="16122" y="5977"/>
                  </a:lnTo>
                  <a:lnTo>
                    <a:pt x="16821" y="4461"/>
                  </a:lnTo>
                  <a:lnTo>
                    <a:pt x="17463" y="2974"/>
                  </a:lnTo>
                  <a:lnTo>
                    <a:pt x="18104" y="1458"/>
                  </a:lnTo>
                  <a:lnTo>
                    <a:pt x="18104" y="1429"/>
                  </a:lnTo>
                  <a:lnTo>
                    <a:pt x="18104" y="1429"/>
                  </a:lnTo>
                  <a:lnTo>
                    <a:pt x="18191" y="1225"/>
                  </a:lnTo>
                  <a:lnTo>
                    <a:pt x="18279" y="1021"/>
                  </a:lnTo>
                  <a:lnTo>
                    <a:pt x="18425" y="846"/>
                  </a:lnTo>
                  <a:lnTo>
                    <a:pt x="18570" y="700"/>
                  </a:lnTo>
                  <a:lnTo>
                    <a:pt x="18716" y="525"/>
                  </a:lnTo>
                  <a:lnTo>
                    <a:pt x="18891" y="409"/>
                  </a:lnTo>
                  <a:lnTo>
                    <a:pt x="19066" y="292"/>
                  </a:lnTo>
                  <a:lnTo>
                    <a:pt x="19270" y="205"/>
                  </a:lnTo>
                  <a:lnTo>
                    <a:pt x="19445" y="117"/>
                  </a:lnTo>
                  <a:lnTo>
                    <a:pt x="19649" y="59"/>
                  </a:lnTo>
                  <a:lnTo>
                    <a:pt x="19882" y="30"/>
                  </a:lnTo>
                  <a:lnTo>
                    <a:pt x="20086" y="1"/>
                  </a:lnTo>
                  <a:lnTo>
                    <a:pt x="20319" y="1"/>
                  </a:lnTo>
                  <a:lnTo>
                    <a:pt x="20524" y="30"/>
                  </a:lnTo>
                  <a:lnTo>
                    <a:pt x="20728" y="88"/>
                  </a:lnTo>
                  <a:lnTo>
                    <a:pt x="20961" y="146"/>
                  </a:lnTo>
                  <a:lnTo>
                    <a:pt x="20961" y="146"/>
                  </a:lnTo>
                  <a:lnTo>
                    <a:pt x="21165" y="234"/>
                  </a:lnTo>
                  <a:lnTo>
                    <a:pt x="21369" y="351"/>
                  </a:lnTo>
                  <a:lnTo>
                    <a:pt x="21544" y="467"/>
                  </a:lnTo>
                  <a:lnTo>
                    <a:pt x="21719" y="613"/>
                  </a:lnTo>
                  <a:lnTo>
                    <a:pt x="21865" y="788"/>
                  </a:lnTo>
                  <a:lnTo>
                    <a:pt x="21981" y="934"/>
                  </a:lnTo>
                  <a:lnTo>
                    <a:pt x="22098" y="1138"/>
                  </a:lnTo>
                  <a:lnTo>
                    <a:pt x="22185" y="1313"/>
                  </a:lnTo>
                  <a:lnTo>
                    <a:pt x="22273" y="1517"/>
                  </a:lnTo>
                  <a:lnTo>
                    <a:pt x="22331" y="1721"/>
                  </a:lnTo>
                  <a:lnTo>
                    <a:pt x="22360" y="1925"/>
                  </a:lnTo>
                  <a:lnTo>
                    <a:pt x="22389" y="2158"/>
                  </a:lnTo>
                  <a:lnTo>
                    <a:pt x="22389" y="2362"/>
                  </a:lnTo>
                  <a:lnTo>
                    <a:pt x="22360" y="2595"/>
                  </a:lnTo>
                  <a:lnTo>
                    <a:pt x="22302" y="2799"/>
                  </a:lnTo>
                  <a:lnTo>
                    <a:pt x="22243" y="3003"/>
                  </a:lnTo>
                  <a:lnTo>
                    <a:pt x="22273" y="2974"/>
                  </a:lnTo>
                </a:path>
              </a:pathLst>
            </a:custGeom>
            <a:noFill/>
            <a:ln>
              <a:noFill/>
            </a:ln>
          </p:spPr>
          <p:txBody>
            <a:bodyPr spcFirstLastPara="1" wrap="square" lIns="121900" tIns="121900" rIns="121900" bIns="121900" anchor="ctr" anchorCtr="0">
              <a:noAutofit/>
            </a:bodyPr>
            <a:lstStyle/>
            <a:p>
              <a:endParaRPr sz="2400"/>
            </a:p>
          </p:txBody>
        </p:sp>
        <p:sp>
          <p:nvSpPr>
            <p:cNvPr id="742" name="Google Shape;742;p55"/>
            <p:cNvSpPr/>
            <p:nvPr/>
          </p:nvSpPr>
          <p:spPr>
            <a:xfrm>
              <a:off x="7269173" y="1475080"/>
              <a:ext cx="168050" cy="217037"/>
            </a:xfrm>
            <a:custGeom>
              <a:avLst/>
              <a:gdLst/>
              <a:ahLst/>
              <a:cxnLst/>
              <a:rect l="l" t="t" r="r" b="b"/>
              <a:pathLst>
                <a:path w="10000" h="12915" extrusionOk="0">
                  <a:moveTo>
                    <a:pt x="7084" y="0"/>
                  </a:moveTo>
                  <a:lnTo>
                    <a:pt x="6530" y="29"/>
                  </a:lnTo>
                  <a:lnTo>
                    <a:pt x="6151" y="88"/>
                  </a:lnTo>
                  <a:lnTo>
                    <a:pt x="5772" y="175"/>
                  </a:lnTo>
                  <a:lnTo>
                    <a:pt x="5393" y="292"/>
                  </a:lnTo>
                  <a:lnTo>
                    <a:pt x="5043" y="467"/>
                  </a:lnTo>
                  <a:lnTo>
                    <a:pt x="4694" y="642"/>
                  </a:lnTo>
                  <a:lnTo>
                    <a:pt x="4373" y="846"/>
                  </a:lnTo>
                  <a:lnTo>
                    <a:pt x="4052" y="1050"/>
                  </a:lnTo>
                  <a:lnTo>
                    <a:pt x="3732" y="1283"/>
                  </a:lnTo>
                  <a:lnTo>
                    <a:pt x="3440" y="1545"/>
                  </a:lnTo>
                  <a:lnTo>
                    <a:pt x="3148" y="1808"/>
                  </a:lnTo>
                  <a:lnTo>
                    <a:pt x="2624" y="2391"/>
                  </a:lnTo>
                  <a:lnTo>
                    <a:pt x="2128" y="3003"/>
                  </a:lnTo>
                  <a:lnTo>
                    <a:pt x="1691" y="3615"/>
                  </a:lnTo>
                  <a:lnTo>
                    <a:pt x="1312" y="4227"/>
                  </a:lnTo>
                  <a:lnTo>
                    <a:pt x="962" y="4810"/>
                  </a:lnTo>
                  <a:lnTo>
                    <a:pt x="671" y="5364"/>
                  </a:lnTo>
                  <a:lnTo>
                    <a:pt x="437" y="5831"/>
                  </a:lnTo>
                  <a:lnTo>
                    <a:pt x="117" y="6560"/>
                  </a:lnTo>
                  <a:lnTo>
                    <a:pt x="0" y="6822"/>
                  </a:lnTo>
                  <a:lnTo>
                    <a:pt x="4315" y="12915"/>
                  </a:lnTo>
                  <a:lnTo>
                    <a:pt x="5131" y="11982"/>
                  </a:lnTo>
                  <a:lnTo>
                    <a:pt x="5947" y="10961"/>
                  </a:lnTo>
                  <a:lnTo>
                    <a:pt x="6938" y="9708"/>
                  </a:lnTo>
                  <a:lnTo>
                    <a:pt x="7434" y="9037"/>
                  </a:lnTo>
                  <a:lnTo>
                    <a:pt x="7929" y="8338"/>
                  </a:lnTo>
                  <a:lnTo>
                    <a:pt x="8396" y="7638"/>
                  </a:lnTo>
                  <a:lnTo>
                    <a:pt x="8804" y="6938"/>
                  </a:lnTo>
                  <a:lnTo>
                    <a:pt x="9183" y="6297"/>
                  </a:lnTo>
                  <a:lnTo>
                    <a:pt x="9504" y="5656"/>
                  </a:lnTo>
                  <a:lnTo>
                    <a:pt x="9737" y="5073"/>
                  </a:lnTo>
                  <a:lnTo>
                    <a:pt x="9824" y="4810"/>
                  </a:lnTo>
                  <a:lnTo>
                    <a:pt x="9883" y="4548"/>
                  </a:lnTo>
                  <a:lnTo>
                    <a:pt x="9941" y="4052"/>
                  </a:lnTo>
                  <a:lnTo>
                    <a:pt x="9999" y="3586"/>
                  </a:lnTo>
                  <a:lnTo>
                    <a:pt x="9999" y="3120"/>
                  </a:lnTo>
                  <a:lnTo>
                    <a:pt x="9970" y="2682"/>
                  </a:lnTo>
                  <a:lnTo>
                    <a:pt x="9912" y="2245"/>
                  </a:lnTo>
                  <a:lnTo>
                    <a:pt x="9824" y="1866"/>
                  </a:lnTo>
                  <a:lnTo>
                    <a:pt x="9708" y="1487"/>
                  </a:lnTo>
                  <a:lnTo>
                    <a:pt x="9533" y="1166"/>
                  </a:lnTo>
                  <a:lnTo>
                    <a:pt x="9329" y="846"/>
                  </a:lnTo>
                  <a:lnTo>
                    <a:pt x="9096" y="583"/>
                  </a:lnTo>
                  <a:lnTo>
                    <a:pt x="8775" y="379"/>
                  </a:lnTo>
                  <a:lnTo>
                    <a:pt x="8454" y="204"/>
                  </a:lnTo>
                  <a:lnTo>
                    <a:pt x="8046" y="88"/>
                  </a:lnTo>
                  <a:lnTo>
                    <a:pt x="760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43" name="Google Shape;743;p55"/>
            <p:cNvSpPr/>
            <p:nvPr/>
          </p:nvSpPr>
          <p:spPr>
            <a:xfrm>
              <a:off x="7269173" y="1475080"/>
              <a:ext cx="168050" cy="217037"/>
            </a:xfrm>
            <a:custGeom>
              <a:avLst/>
              <a:gdLst/>
              <a:ahLst/>
              <a:cxnLst/>
              <a:rect l="l" t="t" r="r" b="b"/>
              <a:pathLst>
                <a:path w="10000" h="12915" fill="none" extrusionOk="0">
                  <a:moveTo>
                    <a:pt x="6530" y="29"/>
                  </a:moveTo>
                  <a:lnTo>
                    <a:pt x="6530" y="29"/>
                  </a:lnTo>
                  <a:lnTo>
                    <a:pt x="6151" y="88"/>
                  </a:lnTo>
                  <a:lnTo>
                    <a:pt x="5772" y="175"/>
                  </a:lnTo>
                  <a:lnTo>
                    <a:pt x="5393" y="292"/>
                  </a:lnTo>
                  <a:lnTo>
                    <a:pt x="5043" y="467"/>
                  </a:lnTo>
                  <a:lnTo>
                    <a:pt x="4694" y="642"/>
                  </a:lnTo>
                  <a:lnTo>
                    <a:pt x="4373" y="846"/>
                  </a:lnTo>
                  <a:lnTo>
                    <a:pt x="4052" y="1050"/>
                  </a:lnTo>
                  <a:lnTo>
                    <a:pt x="3732" y="1283"/>
                  </a:lnTo>
                  <a:lnTo>
                    <a:pt x="3440" y="1545"/>
                  </a:lnTo>
                  <a:lnTo>
                    <a:pt x="3148" y="1808"/>
                  </a:lnTo>
                  <a:lnTo>
                    <a:pt x="2624" y="2391"/>
                  </a:lnTo>
                  <a:lnTo>
                    <a:pt x="2128" y="3003"/>
                  </a:lnTo>
                  <a:lnTo>
                    <a:pt x="1691" y="3615"/>
                  </a:lnTo>
                  <a:lnTo>
                    <a:pt x="1312" y="4227"/>
                  </a:lnTo>
                  <a:lnTo>
                    <a:pt x="962" y="4810"/>
                  </a:lnTo>
                  <a:lnTo>
                    <a:pt x="671" y="5364"/>
                  </a:lnTo>
                  <a:lnTo>
                    <a:pt x="437" y="5831"/>
                  </a:lnTo>
                  <a:lnTo>
                    <a:pt x="117" y="6560"/>
                  </a:lnTo>
                  <a:lnTo>
                    <a:pt x="0" y="6822"/>
                  </a:lnTo>
                  <a:lnTo>
                    <a:pt x="4315" y="12915"/>
                  </a:lnTo>
                  <a:lnTo>
                    <a:pt x="4315" y="12915"/>
                  </a:lnTo>
                  <a:lnTo>
                    <a:pt x="5131" y="11982"/>
                  </a:lnTo>
                  <a:lnTo>
                    <a:pt x="5947" y="10961"/>
                  </a:lnTo>
                  <a:lnTo>
                    <a:pt x="6938" y="9708"/>
                  </a:lnTo>
                  <a:lnTo>
                    <a:pt x="7434" y="9037"/>
                  </a:lnTo>
                  <a:lnTo>
                    <a:pt x="7929" y="8338"/>
                  </a:lnTo>
                  <a:lnTo>
                    <a:pt x="8396" y="7638"/>
                  </a:lnTo>
                  <a:lnTo>
                    <a:pt x="8804" y="6938"/>
                  </a:lnTo>
                  <a:lnTo>
                    <a:pt x="9183" y="6297"/>
                  </a:lnTo>
                  <a:lnTo>
                    <a:pt x="9504" y="5656"/>
                  </a:lnTo>
                  <a:lnTo>
                    <a:pt x="9737" y="5073"/>
                  </a:lnTo>
                  <a:lnTo>
                    <a:pt x="9824" y="4810"/>
                  </a:lnTo>
                  <a:lnTo>
                    <a:pt x="9883" y="4548"/>
                  </a:lnTo>
                  <a:lnTo>
                    <a:pt x="9883" y="4548"/>
                  </a:lnTo>
                  <a:lnTo>
                    <a:pt x="9941" y="4052"/>
                  </a:lnTo>
                  <a:lnTo>
                    <a:pt x="9999" y="3586"/>
                  </a:lnTo>
                  <a:lnTo>
                    <a:pt x="9999" y="3120"/>
                  </a:lnTo>
                  <a:lnTo>
                    <a:pt x="9970" y="2682"/>
                  </a:lnTo>
                  <a:lnTo>
                    <a:pt x="9912" y="2245"/>
                  </a:lnTo>
                  <a:lnTo>
                    <a:pt x="9824" y="1866"/>
                  </a:lnTo>
                  <a:lnTo>
                    <a:pt x="9708" y="1487"/>
                  </a:lnTo>
                  <a:lnTo>
                    <a:pt x="9533" y="1166"/>
                  </a:lnTo>
                  <a:lnTo>
                    <a:pt x="9329" y="846"/>
                  </a:lnTo>
                  <a:lnTo>
                    <a:pt x="9096" y="583"/>
                  </a:lnTo>
                  <a:lnTo>
                    <a:pt x="8775" y="379"/>
                  </a:lnTo>
                  <a:lnTo>
                    <a:pt x="8454" y="204"/>
                  </a:lnTo>
                  <a:lnTo>
                    <a:pt x="8046" y="88"/>
                  </a:lnTo>
                  <a:lnTo>
                    <a:pt x="7609" y="0"/>
                  </a:lnTo>
                  <a:lnTo>
                    <a:pt x="7084" y="0"/>
                  </a:lnTo>
                  <a:lnTo>
                    <a:pt x="6530" y="29"/>
                  </a:lnTo>
                </a:path>
              </a:pathLst>
            </a:custGeom>
            <a:noFill/>
            <a:ln>
              <a:noFill/>
            </a:ln>
          </p:spPr>
          <p:txBody>
            <a:bodyPr spcFirstLastPara="1" wrap="square" lIns="121900" tIns="121900" rIns="121900" bIns="121900" anchor="ctr" anchorCtr="0">
              <a:noAutofit/>
            </a:bodyPr>
            <a:lstStyle/>
            <a:p>
              <a:endParaRPr sz="2400"/>
            </a:p>
          </p:txBody>
        </p:sp>
        <p:sp>
          <p:nvSpPr>
            <p:cNvPr id="744" name="Google Shape;744;p55"/>
            <p:cNvSpPr/>
            <p:nvPr/>
          </p:nvSpPr>
          <p:spPr>
            <a:xfrm>
              <a:off x="7363718" y="1585792"/>
              <a:ext cx="57339" cy="80849"/>
            </a:xfrm>
            <a:custGeom>
              <a:avLst/>
              <a:gdLst/>
              <a:ahLst/>
              <a:cxnLst/>
              <a:rect l="l" t="t" r="r" b="b"/>
              <a:pathLst>
                <a:path w="3412" h="4811" extrusionOk="0">
                  <a:moveTo>
                    <a:pt x="3411" y="1"/>
                  </a:moveTo>
                  <a:lnTo>
                    <a:pt x="3032" y="613"/>
                  </a:lnTo>
                  <a:lnTo>
                    <a:pt x="2624" y="1254"/>
                  </a:lnTo>
                  <a:lnTo>
                    <a:pt x="2187" y="1896"/>
                  </a:lnTo>
                  <a:lnTo>
                    <a:pt x="1750" y="2537"/>
                  </a:lnTo>
                  <a:lnTo>
                    <a:pt x="1271" y="3170"/>
                  </a:lnTo>
                  <a:lnTo>
                    <a:pt x="1271" y="3170"/>
                  </a:lnTo>
                  <a:lnTo>
                    <a:pt x="1837" y="2449"/>
                  </a:lnTo>
                  <a:lnTo>
                    <a:pt x="2274" y="1837"/>
                  </a:lnTo>
                  <a:lnTo>
                    <a:pt x="2712" y="1225"/>
                  </a:lnTo>
                  <a:lnTo>
                    <a:pt x="3091" y="642"/>
                  </a:lnTo>
                  <a:lnTo>
                    <a:pt x="3411" y="88"/>
                  </a:lnTo>
                  <a:lnTo>
                    <a:pt x="3411" y="1"/>
                  </a:lnTo>
                  <a:close/>
                  <a:moveTo>
                    <a:pt x="1271" y="3170"/>
                  </a:moveTo>
                  <a:lnTo>
                    <a:pt x="875" y="3674"/>
                  </a:lnTo>
                  <a:lnTo>
                    <a:pt x="0" y="4811"/>
                  </a:lnTo>
                  <a:lnTo>
                    <a:pt x="846" y="3732"/>
                  </a:lnTo>
                  <a:lnTo>
                    <a:pt x="1271" y="317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45" name="Google Shape;745;p55"/>
            <p:cNvSpPr/>
            <p:nvPr/>
          </p:nvSpPr>
          <p:spPr>
            <a:xfrm>
              <a:off x="7327470" y="1672018"/>
              <a:ext cx="14217" cy="20099"/>
            </a:xfrm>
            <a:custGeom>
              <a:avLst/>
              <a:gdLst/>
              <a:ahLst/>
              <a:cxnLst/>
              <a:rect l="l" t="t" r="r" b="b"/>
              <a:pathLst>
                <a:path w="846" h="1196" fill="none" extrusionOk="0">
                  <a:moveTo>
                    <a:pt x="0" y="0"/>
                  </a:moveTo>
                  <a:lnTo>
                    <a:pt x="0" y="0"/>
                  </a:lnTo>
                  <a:lnTo>
                    <a:pt x="0" y="0"/>
                  </a:lnTo>
                  <a:lnTo>
                    <a:pt x="846" y="1196"/>
                  </a:lnTo>
                  <a:lnTo>
                    <a:pt x="846" y="1196"/>
                  </a:lnTo>
                  <a:lnTo>
                    <a:pt x="846" y="1196"/>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746" name="Google Shape;746;p55"/>
            <p:cNvSpPr/>
            <p:nvPr/>
          </p:nvSpPr>
          <p:spPr>
            <a:xfrm>
              <a:off x="7363718" y="1585792"/>
              <a:ext cx="57339" cy="80849"/>
            </a:xfrm>
            <a:custGeom>
              <a:avLst/>
              <a:gdLst/>
              <a:ahLst/>
              <a:cxnLst/>
              <a:rect l="l" t="t" r="r" b="b"/>
              <a:pathLst>
                <a:path w="3412" h="4811" fill="none" extrusionOk="0">
                  <a:moveTo>
                    <a:pt x="3411" y="1"/>
                  </a:moveTo>
                  <a:lnTo>
                    <a:pt x="3411" y="1"/>
                  </a:lnTo>
                  <a:lnTo>
                    <a:pt x="3032" y="613"/>
                  </a:lnTo>
                  <a:lnTo>
                    <a:pt x="2624" y="1254"/>
                  </a:lnTo>
                  <a:lnTo>
                    <a:pt x="2187" y="1896"/>
                  </a:lnTo>
                  <a:lnTo>
                    <a:pt x="1750" y="2537"/>
                  </a:lnTo>
                  <a:lnTo>
                    <a:pt x="846" y="3732"/>
                  </a:lnTo>
                  <a:lnTo>
                    <a:pt x="0" y="4811"/>
                  </a:lnTo>
                  <a:lnTo>
                    <a:pt x="0" y="4811"/>
                  </a:lnTo>
                  <a:lnTo>
                    <a:pt x="875" y="3674"/>
                  </a:lnTo>
                  <a:lnTo>
                    <a:pt x="1837" y="2449"/>
                  </a:lnTo>
                  <a:lnTo>
                    <a:pt x="2274" y="1837"/>
                  </a:lnTo>
                  <a:lnTo>
                    <a:pt x="2712" y="1225"/>
                  </a:lnTo>
                  <a:lnTo>
                    <a:pt x="3091" y="642"/>
                  </a:lnTo>
                  <a:lnTo>
                    <a:pt x="3411" y="88"/>
                  </a:lnTo>
                  <a:lnTo>
                    <a:pt x="3411" y="88"/>
                  </a:lnTo>
                  <a:lnTo>
                    <a:pt x="3411" y="1"/>
                  </a:lnTo>
                </a:path>
              </a:pathLst>
            </a:custGeom>
            <a:noFill/>
            <a:ln>
              <a:noFill/>
            </a:ln>
          </p:spPr>
          <p:txBody>
            <a:bodyPr spcFirstLastPara="1" wrap="square" lIns="121900" tIns="121900" rIns="121900" bIns="121900" anchor="ctr" anchorCtr="0">
              <a:noAutofit/>
            </a:bodyPr>
            <a:lstStyle/>
            <a:p>
              <a:endParaRPr sz="2400"/>
            </a:p>
          </p:txBody>
        </p:sp>
        <p:sp>
          <p:nvSpPr>
            <p:cNvPr id="747" name="Google Shape;747;p55"/>
            <p:cNvSpPr/>
            <p:nvPr/>
          </p:nvSpPr>
          <p:spPr>
            <a:xfrm>
              <a:off x="7308363" y="1645080"/>
              <a:ext cx="19124" cy="26955"/>
            </a:xfrm>
            <a:custGeom>
              <a:avLst/>
              <a:gdLst/>
              <a:ahLst/>
              <a:cxnLst/>
              <a:rect l="l" t="t" r="r" b="b"/>
              <a:pathLst>
                <a:path w="1138" h="1604" extrusionOk="0">
                  <a:moveTo>
                    <a:pt x="0" y="0"/>
                  </a:moveTo>
                  <a:lnTo>
                    <a:pt x="0" y="29"/>
                  </a:lnTo>
                  <a:lnTo>
                    <a:pt x="1137" y="1603"/>
                  </a:lnTo>
                  <a:lnTo>
                    <a:pt x="1137" y="1603"/>
                  </a:lnTo>
                  <a:lnTo>
                    <a:pt x="0" y="0"/>
                  </a:lnTo>
                  <a:close/>
                </a:path>
              </a:pathLst>
            </a:custGeom>
            <a:solidFill>
              <a:srgbClr val="914942"/>
            </a:solidFill>
            <a:ln>
              <a:noFill/>
            </a:ln>
          </p:spPr>
          <p:txBody>
            <a:bodyPr spcFirstLastPara="1" wrap="square" lIns="121900" tIns="121900" rIns="121900" bIns="121900" anchor="ctr" anchorCtr="0">
              <a:noAutofit/>
            </a:bodyPr>
            <a:lstStyle/>
            <a:p>
              <a:endParaRPr sz="2400"/>
            </a:p>
          </p:txBody>
        </p:sp>
        <p:sp>
          <p:nvSpPr>
            <p:cNvPr id="748" name="Google Shape;748;p55"/>
            <p:cNvSpPr/>
            <p:nvPr/>
          </p:nvSpPr>
          <p:spPr>
            <a:xfrm>
              <a:off x="7308363" y="1645080"/>
              <a:ext cx="19124" cy="26955"/>
            </a:xfrm>
            <a:custGeom>
              <a:avLst/>
              <a:gdLst/>
              <a:ahLst/>
              <a:cxnLst/>
              <a:rect l="l" t="t" r="r" b="b"/>
              <a:pathLst>
                <a:path w="1138" h="1604" fill="none" extrusionOk="0">
                  <a:moveTo>
                    <a:pt x="0" y="0"/>
                  </a:moveTo>
                  <a:lnTo>
                    <a:pt x="0" y="0"/>
                  </a:lnTo>
                  <a:lnTo>
                    <a:pt x="0" y="29"/>
                  </a:lnTo>
                  <a:lnTo>
                    <a:pt x="1137" y="1603"/>
                  </a:lnTo>
                  <a:lnTo>
                    <a:pt x="1137" y="1603"/>
                  </a:lnTo>
                  <a:lnTo>
                    <a:pt x="1137" y="1603"/>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749" name="Google Shape;749;p55"/>
            <p:cNvSpPr/>
            <p:nvPr/>
          </p:nvSpPr>
          <p:spPr>
            <a:xfrm>
              <a:off x="7308363" y="1533377"/>
              <a:ext cx="112694" cy="158740"/>
            </a:xfrm>
            <a:custGeom>
              <a:avLst/>
              <a:gdLst/>
              <a:ahLst/>
              <a:cxnLst/>
              <a:rect l="l" t="t" r="r" b="b"/>
              <a:pathLst>
                <a:path w="6706" h="9446" extrusionOk="0">
                  <a:moveTo>
                    <a:pt x="3324" y="0"/>
                  </a:moveTo>
                  <a:lnTo>
                    <a:pt x="2974" y="30"/>
                  </a:lnTo>
                  <a:lnTo>
                    <a:pt x="2624" y="88"/>
                  </a:lnTo>
                  <a:lnTo>
                    <a:pt x="2245" y="234"/>
                  </a:lnTo>
                  <a:lnTo>
                    <a:pt x="1895" y="438"/>
                  </a:lnTo>
                  <a:lnTo>
                    <a:pt x="1720" y="583"/>
                  </a:lnTo>
                  <a:lnTo>
                    <a:pt x="1545" y="787"/>
                  </a:lnTo>
                  <a:lnTo>
                    <a:pt x="1370" y="1079"/>
                  </a:lnTo>
                  <a:lnTo>
                    <a:pt x="1195" y="1400"/>
                  </a:lnTo>
                  <a:lnTo>
                    <a:pt x="1021" y="1779"/>
                  </a:lnTo>
                  <a:lnTo>
                    <a:pt x="875" y="2216"/>
                  </a:lnTo>
                  <a:lnTo>
                    <a:pt x="554" y="3120"/>
                  </a:lnTo>
                  <a:lnTo>
                    <a:pt x="292" y="4111"/>
                  </a:lnTo>
                  <a:lnTo>
                    <a:pt x="117" y="5073"/>
                  </a:lnTo>
                  <a:lnTo>
                    <a:pt x="59" y="5510"/>
                  </a:lnTo>
                  <a:lnTo>
                    <a:pt x="0" y="5947"/>
                  </a:lnTo>
                  <a:lnTo>
                    <a:pt x="0" y="6326"/>
                  </a:lnTo>
                  <a:lnTo>
                    <a:pt x="0" y="6647"/>
                  </a:lnTo>
                  <a:lnTo>
                    <a:pt x="1137" y="8250"/>
                  </a:lnTo>
                  <a:lnTo>
                    <a:pt x="1983" y="9446"/>
                  </a:lnTo>
                  <a:lnTo>
                    <a:pt x="2362" y="9008"/>
                  </a:lnTo>
                  <a:lnTo>
                    <a:pt x="3294" y="7930"/>
                  </a:lnTo>
                  <a:lnTo>
                    <a:pt x="4140" y="6851"/>
                  </a:lnTo>
                  <a:lnTo>
                    <a:pt x="5044" y="5656"/>
                  </a:lnTo>
                  <a:lnTo>
                    <a:pt x="5481" y="5015"/>
                  </a:lnTo>
                  <a:lnTo>
                    <a:pt x="5918" y="4373"/>
                  </a:lnTo>
                  <a:lnTo>
                    <a:pt x="6326" y="3732"/>
                  </a:lnTo>
                  <a:lnTo>
                    <a:pt x="6705" y="3120"/>
                  </a:lnTo>
                  <a:lnTo>
                    <a:pt x="6618" y="2741"/>
                  </a:lnTo>
                  <a:lnTo>
                    <a:pt x="6501" y="2391"/>
                  </a:lnTo>
                  <a:lnTo>
                    <a:pt x="6355" y="2012"/>
                  </a:lnTo>
                  <a:lnTo>
                    <a:pt x="6180" y="1691"/>
                  </a:lnTo>
                  <a:lnTo>
                    <a:pt x="5831" y="1283"/>
                  </a:lnTo>
                  <a:lnTo>
                    <a:pt x="5510" y="962"/>
                  </a:lnTo>
                  <a:lnTo>
                    <a:pt x="5160" y="671"/>
                  </a:lnTo>
                  <a:lnTo>
                    <a:pt x="4781" y="409"/>
                  </a:lnTo>
                  <a:lnTo>
                    <a:pt x="4431" y="234"/>
                  </a:lnTo>
                  <a:lnTo>
                    <a:pt x="4082" y="88"/>
                  </a:lnTo>
                  <a:lnTo>
                    <a:pt x="3703" y="30"/>
                  </a:lnTo>
                  <a:lnTo>
                    <a:pt x="3324"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50" name="Google Shape;750;p55"/>
            <p:cNvSpPr/>
            <p:nvPr/>
          </p:nvSpPr>
          <p:spPr>
            <a:xfrm>
              <a:off x="7308363" y="1533377"/>
              <a:ext cx="112694" cy="158740"/>
            </a:xfrm>
            <a:custGeom>
              <a:avLst/>
              <a:gdLst/>
              <a:ahLst/>
              <a:cxnLst/>
              <a:rect l="l" t="t" r="r" b="b"/>
              <a:pathLst>
                <a:path w="6706" h="9446" fill="none" extrusionOk="0">
                  <a:moveTo>
                    <a:pt x="3324" y="0"/>
                  </a:moveTo>
                  <a:lnTo>
                    <a:pt x="3324" y="0"/>
                  </a:lnTo>
                  <a:lnTo>
                    <a:pt x="2974" y="30"/>
                  </a:lnTo>
                  <a:lnTo>
                    <a:pt x="2624" y="88"/>
                  </a:lnTo>
                  <a:lnTo>
                    <a:pt x="2245" y="234"/>
                  </a:lnTo>
                  <a:lnTo>
                    <a:pt x="1895" y="438"/>
                  </a:lnTo>
                  <a:lnTo>
                    <a:pt x="1895" y="438"/>
                  </a:lnTo>
                  <a:lnTo>
                    <a:pt x="1720" y="583"/>
                  </a:lnTo>
                  <a:lnTo>
                    <a:pt x="1545" y="787"/>
                  </a:lnTo>
                  <a:lnTo>
                    <a:pt x="1370" y="1079"/>
                  </a:lnTo>
                  <a:lnTo>
                    <a:pt x="1195" y="1400"/>
                  </a:lnTo>
                  <a:lnTo>
                    <a:pt x="1021" y="1779"/>
                  </a:lnTo>
                  <a:lnTo>
                    <a:pt x="875" y="2216"/>
                  </a:lnTo>
                  <a:lnTo>
                    <a:pt x="554" y="3120"/>
                  </a:lnTo>
                  <a:lnTo>
                    <a:pt x="292" y="4111"/>
                  </a:lnTo>
                  <a:lnTo>
                    <a:pt x="117" y="5073"/>
                  </a:lnTo>
                  <a:lnTo>
                    <a:pt x="59" y="5510"/>
                  </a:lnTo>
                  <a:lnTo>
                    <a:pt x="0" y="5947"/>
                  </a:lnTo>
                  <a:lnTo>
                    <a:pt x="0" y="6326"/>
                  </a:lnTo>
                  <a:lnTo>
                    <a:pt x="0" y="6647"/>
                  </a:lnTo>
                  <a:lnTo>
                    <a:pt x="1137" y="8250"/>
                  </a:lnTo>
                  <a:lnTo>
                    <a:pt x="1983" y="9446"/>
                  </a:lnTo>
                  <a:lnTo>
                    <a:pt x="1983" y="9446"/>
                  </a:lnTo>
                  <a:lnTo>
                    <a:pt x="2362" y="9008"/>
                  </a:lnTo>
                  <a:lnTo>
                    <a:pt x="3294" y="7930"/>
                  </a:lnTo>
                  <a:lnTo>
                    <a:pt x="3294" y="7930"/>
                  </a:lnTo>
                  <a:lnTo>
                    <a:pt x="4140" y="6851"/>
                  </a:lnTo>
                  <a:lnTo>
                    <a:pt x="5044" y="5656"/>
                  </a:lnTo>
                  <a:lnTo>
                    <a:pt x="5481" y="5015"/>
                  </a:lnTo>
                  <a:lnTo>
                    <a:pt x="5918" y="4373"/>
                  </a:lnTo>
                  <a:lnTo>
                    <a:pt x="6326" y="3732"/>
                  </a:lnTo>
                  <a:lnTo>
                    <a:pt x="6705" y="3120"/>
                  </a:lnTo>
                  <a:lnTo>
                    <a:pt x="6705" y="3120"/>
                  </a:lnTo>
                  <a:lnTo>
                    <a:pt x="6618" y="2741"/>
                  </a:lnTo>
                  <a:lnTo>
                    <a:pt x="6501" y="2391"/>
                  </a:lnTo>
                  <a:lnTo>
                    <a:pt x="6355" y="2012"/>
                  </a:lnTo>
                  <a:lnTo>
                    <a:pt x="6180" y="1691"/>
                  </a:lnTo>
                  <a:lnTo>
                    <a:pt x="6180" y="1691"/>
                  </a:lnTo>
                  <a:lnTo>
                    <a:pt x="5831" y="1283"/>
                  </a:lnTo>
                  <a:lnTo>
                    <a:pt x="5510" y="962"/>
                  </a:lnTo>
                  <a:lnTo>
                    <a:pt x="5160" y="671"/>
                  </a:lnTo>
                  <a:lnTo>
                    <a:pt x="4781" y="409"/>
                  </a:lnTo>
                  <a:lnTo>
                    <a:pt x="4431" y="234"/>
                  </a:lnTo>
                  <a:lnTo>
                    <a:pt x="4082" y="88"/>
                  </a:lnTo>
                  <a:lnTo>
                    <a:pt x="3703" y="30"/>
                  </a:lnTo>
                  <a:lnTo>
                    <a:pt x="3324" y="0"/>
                  </a:lnTo>
                </a:path>
              </a:pathLst>
            </a:custGeom>
            <a:noFill/>
            <a:ln>
              <a:noFill/>
            </a:ln>
          </p:spPr>
          <p:txBody>
            <a:bodyPr spcFirstLastPara="1" wrap="square" lIns="121900" tIns="121900" rIns="121900" bIns="121900" anchor="ctr" anchorCtr="0">
              <a:noAutofit/>
            </a:bodyPr>
            <a:lstStyle/>
            <a:p>
              <a:endParaRPr sz="2400"/>
            </a:p>
          </p:txBody>
        </p:sp>
        <p:sp>
          <p:nvSpPr>
            <p:cNvPr id="751" name="Google Shape;751;p55"/>
            <p:cNvSpPr/>
            <p:nvPr/>
          </p:nvSpPr>
          <p:spPr>
            <a:xfrm>
              <a:off x="6992378" y="1761186"/>
              <a:ext cx="59288" cy="71052"/>
            </a:xfrm>
            <a:custGeom>
              <a:avLst/>
              <a:gdLst/>
              <a:ahLst/>
              <a:cxnLst/>
              <a:rect l="l" t="t" r="r" b="b"/>
              <a:pathLst>
                <a:path w="3528" h="4228" extrusionOk="0">
                  <a:moveTo>
                    <a:pt x="88" y="0"/>
                  </a:moveTo>
                  <a:lnTo>
                    <a:pt x="0" y="4140"/>
                  </a:lnTo>
                  <a:lnTo>
                    <a:pt x="350" y="4198"/>
                  </a:lnTo>
                  <a:lnTo>
                    <a:pt x="729" y="4227"/>
                  </a:lnTo>
                  <a:lnTo>
                    <a:pt x="1224" y="4227"/>
                  </a:lnTo>
                  <a:lnTo>
                    <a:pt x="1778" y="4198"/>
                  </a:lnTo>
                  <a:lnTo>
                    <a:pt x="2070" y="4140"/>
                  </a:lnTo>
                  <a:lnTo>
                    <a:pt x="2391" y="4052"/>
                  </a:lnTo>
                  <a:lnTo>
                    <a:pt x="2682" y="3965"/>
                  </a:lnTo>
                  <a:lnTo>
                    <a:pt x="2974" y="3848"/>
                  </a:lnTo>
                  <a:lnTo>
                    <a:pt x="3236" y="3673"/>
                  </a:lnTo>
                  <a:lnTo>
                    <a:pt x="3527" y="3469"/>
                  </a:lnTo>
                  <a:lnTo>
                    <a:pt x="3265" y="1720"/>
                  </a:lnTo>
                  <a:lnTo>
                    <a:pt x="88" y="0"/>
                  </a:lnTo>
                  <a:close/>
                </a:path>
              </a:pathLst>
            </a:custGeom>
            <a:solidFill>
              <a:srgbClr val="B55B52"/>
            </a:solidFill>
            <a:ln>
              <a:noFill/>
            </a:ln>
          </p:spPr>
          <p:txBody>
            <a:bodyPr spcFirstLastPara="1" wrap="square" lIns="121900" tIns="121900" rIns="121900" bIns="121900" anchor="ctr" anchorCtr="0">
              <a:noAutofit/>
            </a:bodyPr>
            <a:lstStyle/>
            <a:p>
              <a:endParaRPr sz="2400"/>
            </a:p>
          </p:txBody>
        </p:sp>
        <p:sp>
          <p:nvSpPr>
            <p:cNvPr id="752" name="Google Shape;752;p55"/>
            <p:cNvSpPr/>
            <p:nvPr/>
          </p:nvSpPr>
          <p:spPr>
            <a:xfrm>
              <a:off x="6992378" y="1761186"/>
              <a:ext cx="59288" cy="71052"/>
            </a:xfrm>
            <a:custGeom>
              <a:avLst/>
              <a:gdLst/>
              <a:ahLst/>
              <a:cxnLst/>
              <a:rect l="l" t="t" r="r" b="b"/>
              <a:pathLst>
                <a:path w="3528" h="4228" fill="none" extrusionOk="0">
                  <a:moveTo>
                    <a:pt x="3265" y="1720"/>
                  </a:moveTo>
                  <a:lnTo>
                    <a:pt x="88" y="0"/>
                  </a:lnTo>
                  <a:lnTo>
                    <a:pt x="0" y="4140"/>
                  </a:lnTo>
                  <a:lnTo>
                    <a:pt x="0" y="4140"/>
                  </a:lnTo>
                  <a:lnTo>
                    <a:pt x="350" y="4198"/>
                  </a:lnTo>
                  <a:lnTo>
                    <a:pt x="729" y="4227"/>
                  </a:lnTo>
                  <a:lnTo>
                    <a:pt x="1224" y="4227"/>
                  </a:lnTo>
                  <a:lnTo>
                    <a:pt x="1778" y="4198"/>
                  </a:lnTo>
                  <a:lnTo>
                    <a:pt x="2070" y="4140"/>
                  </a:lnTo>
                  <a:lnTo>
                    <a:pt x="2391" y="4052"/>
                  </a:lnTo>
                  <a:lnTo>
                    <a:pt x="2682" y="3965"/>
                  </a:lnTo>
                  <a:lnTo>
                    <a:pt x="2974" y="3848"/>
                  </a:lnTo>
                  <a:lnTo>
                    <a:pt x="3236" y="3673"/>
                  </a:lnTo>
                  <a:lnTo>
                    <a:pt x="3527" y="3469"/>
                  </a:lnTo>
                  <a:lnTo>
                    <a:pt x="3265" y="1720"/>
                  </a:lnTo>
                </a:path>
              </a:pathLst>
            </a:custGeom>
            <a:noFill/>
            <a:ln>
              <a:noFill/>
            </a:ln>
          </p:spPr>
          <p:txBody>
            <a:bodyPr spcFirstLastPara="1" wrap="square" lIns="121900" tIns="121900" rIns="121900" bIns="121900" anchor="ctr" anchorCtr="0">
              <a:noAutofit/>
            </a:bodyPr>
            <a:lstStyle/>
            <a:p>
              <a:endParaRPr sz="2400"/>
            </a:p>
          </p:txBody>
        </p:sp>
        <p:sp>
          <p:nvSpPr>
            <p:cNvPr id="753" name="Google Shape;753;p55"/>
            <p:cNvSpPr/>
            <p:nvPr/>
          </p:nvSpPr>
          <p:spPr>
            <a:xfrm>
              <a:off x="6939946" y="1761186"/>
              <a:ext cx="53910" cy="69573"/>
            </a:xfrm>
            <a:custGeom>
              <a:avLst/>
              <a:gdLst/>
              <a:ahLst/>
              <a:cxnLst/>
              <a:rect l="l" t="t" r="r" b="b"/>
              <a:pathLst>
                <a:path w="3208" h="4140" extrusionOk="0">
                  <a:moveTo>
                    <a:pt x="3208" y="0"/>
                  </a:moveTo>
                  <a:lnTo>
                    <a:pt x="1" y="146"/>
                  </a:lnTo>
                  <a:lnTo>
                    <a:pt x="555" y="3528"/>
                  </a:lnTo>
                  <a:lnTo>
                    <a:pt x="3120" y="4140"/>
                  </a:lnTo>
                  <a:lnTo>
                    <a:pt x="3208" y="0"/>
                  </a:lnTo>
                  <a:close/>
                </a:path>
              </a:pathLst>
            </a:custGeom>
            <a:solidFill>
              <a:srgbClr val="B55B52"/>
            </a:solidFill>
            <a:ln>
              <a:noFill/>
            </a:ln>
          </p:spPr>
          <p:txBody>
            <a:bodyPr spcFirstLastPara="1" wrap="square" lIns="121900" tIns="121900" rIns="121900" bIns="121900" anchor="ctr" anchorCtr="0">
              <a:noAutofit/>
            </a:bodyPr>
            <a:lstStyle/>
            <a:p>
              <a:endParaRPr sz="2400"/>
            </a:p>
          </p:txBody>
        </p:sp>
        <p:sp>
          <p:nvSpPr>
            <p:cNvPr id="754" name="Google Shape;754;p55"/>
            <p:cNvSpPr/>
            <p:nvPr/>
          </p:nvSpPr>
          <p:spPr>
            <a:xfrm>
              <a:off x="6939946" y="1761186"/>
              <a:ext cx="53910" cy="69573"/>
            </a:xfrm>
            <a:custGeom>
              <a:avLst/>
              <a:gdLst/>
              <a:ahLst/>
              <a:cxnLst/>
              <a:rect l="l" t="t" r="r" b="b"/>
              <a:pathLst>
                <a:path w="3208" h="4140" fill="none" extrusionOk="0">
                  <a:moveTo>
                    <a:pt x="1" y="146"/>
                  </a:moveTo>
                  <a:lnTo>
                    <a:pt x="555" y="3528"/>
                  </a:lnTo>
                  <a:lnTo>
                    <a:pt x="3120" y="4140"/>
                  </a:lnTo>
                  <a:lnTo>
                    <a:pt x="3208" y="0"/>
                  </a:lnTo>
                  <a:lnTo>
                    <a:pt x="1" y="146"/>
                  </a:lnTo>
                </a:path>
              </a:pathLst>
            </a:custGeom>
            <a:noFill/>
            <a:ln>
              <a:noFill/>
            </a:ln>
          </p:spPr>
          <p:txBody>
            <a:bodyPr spcFirstLastPara="1" wrap="square" lIns="121900" tIns="121900" rIns="121900" bIns="121900" anchor="ctr" anchorCtr="0">
              <a:noAutofit/>
            </a:bodyPr>
            <a:lstStyle/>
            <a:p>
              <a:endParaRPr sz="2400"/>
            </a:p>
          </p:txBody>
        </p:sp>
        <p:sp>
          <p:nvSpPr>
            <p:cNvPr id="755" name="Google Shape;755;p55"/>
            <p:cNvSpPr/>
            <p:nvPr/>
          </p:nvSpPr>
          <p:spPr>
            <a:xfrm>
              <a:off x="6843435" y="1600009"/>
              <a:ext cx="393909" cy="531072"/>
            </a:xfrm>
            <a:custGeom>
              <a:avLst/>
              <a:gdLst/>
              <a:ahLst/>
              <a:cxnLst/>
              <a:rect l="l" t="t" r="r" b="b"/>
              <a:pathLst>
                <a:path w="23440" h="31602" extrusionOk="0">
                  <a:moveTo>
                    <a:pt x="19008" y="0"/>
                  </a:moveTo>
                  <a:lnTo>
                    <a:pt x="1" y="28540"/>
                  </a:lnTo>
                  <a:lnTo>
                    <a:pt x="2799" y="30814"/>
                  </a:lnTo>
                  <a:lnTo>
                    <a:pt x="3120" y="31047"/>
                  </a:lnTo>
                  <a:lnTo>
                    <a:pt x="3441" y="31251"/>
                  </a:lnTo>
                  <a:lnTo>
                    <a:pt x="3791" y="31397"/>
                  </a:lnTo>
                  <a:lnTo>
                    <a:pt x="4170" y="31484"/>
                  </a:lnTo>
                  <a:lnTo>
                    <a:pt x="4549" y="31572"/>
                  </a:lnTo>
                  <a:lnTo>
                    <a:pt x="4957" y="31601"/>
                  </a:lnTo>
                  <a:lnTo>
                    <a:pt x="5394" y="31601"/>
                  </a:lnTo>
                  <a:lnTo>
                    <a:pt x="5831" y="31543"/>
                  </a:lnTo>
                  <a:lnTo>
                    <a:pt x="6269" y="31484"/>
                  </a:lnTo>
                  <a:lnTo>
                    <a:pt x="6735" y="31368"/>
                  </a:lnTo>
                  <a:lnTo>
                    <a:pt x="7201" y="31222"/>
                  </a:lnTo>
                  <a:lnTo>
                    <a:pt x="7668" y="31047"/>
                  </a:lnTo>
                  <a:lnTo>
                    <a:pt x="8163" y="30843"/>
                  </a:lnTo>
                  <a:lnTo>
                    <a:pt x="8688" y="30581"/>
                  </a:lnTo>
                  <a:lnTo>
                    <a:pt x="9184" y="30318"/>
                  </a:lnTo>
                  <a:lnTo>
                    <a:pt x="9708" y="29998"/>
                  </a:lnTo>
                  <a:lnTo>
                    <a:pt x="10233" y="29677"/>
                  </a:lnTo>
                  <a:lnTo>
                    <a:pt x="10758" y="29298"/>
                  </a:lnTo>
                  <a:lnTo>
                    <a:pt x="11283" y="28890"/>
                  </a:lnTo>
                  <a:lnTo>
                    <a:pt x="11807" y="28482"/>
                  </a:lnTo>
                  <a:lnTo>
                    <a:pt x="12361" y="28015"/>
                  </a:lnTo>
                  <a:lnTo>
                    <a:pt x="12886" y="27549"/>
                  </a:lnTo>
                  <a:lnTo>
                    <a:pt x="13440" y="27024"/>
                  </a:lnTo>
                  <a:lnTo>
                    <a:pt x="13965" y="26499"/>
                  </a:lnTo>
                  <a:lnTo>
                    <a:pt x="14519" y="25916"/>
                  </a:lnTo>
                  <a:lnTo>
                    <a:pt x="15043" y="25333"/>
                  </a:lnTo>
                  <a:lnTo>
                    <a:pt x="15568" y="24721"/>
                  </a:lnTo>
                  <a:lnTo>
                    <a:pt x="16093" y="24080"/>
                  </a:lnTo>
                  <a:lnTo>
                    <a:pt x="16618" y="23438"/>
                  </a:lnTo>
                  <a:lnTo>
                    <a:pt x="17142" y="22739"/>
                  </a:lnTo>
                  <a:lnTo>
                    <a:pt x="17638" y="22039"/>
                  </a:lnTo>
                  <a:lnTo>
                    <a:pt x="18133" y="21310"/>
                  </a:lnTo>
                  <a:lnTo>
                    <a:pt x="18629" y="20552"/>
                  </a:lnTo>
                  <a:lnTo>
                    <a:pt x="19066" y="19824"/>
                  </a:lnTo>
                  <a:lnTo>
                    <a:pt x="19533" y="19066"/>
                  </a:lnTo>
                  <a:lnTo>
                    <a:pt x="19941" y="18337"/>
                  </a:lnTo>
                  <a:lnTo>
                    <a:pt x="20320" y="17579"/>
                  </a:lnTo>
                  <a:lnTo>
                    <a:pt x="20699" y="16850"/>
                  </a:lnTo>
                  <a:lnTo>
                    <a:pt x="21049" y="16121"/>
                  </a:lnTo>
                  <a:lnTo>
                    <a:pt x="21369" y="15363"/>
                  </a:lnTo>
                  <a:lnTo>
                    <a:pt x="21690" y="14634"/>
                  </a:lnTo>
                  <a:lnTo>
                    <a:pt x="21952" y="13935"/>
                  </a:lnTo>
                  <a:lnTo>
                    <a:pt x="22215" y="13206"/>
                  </a:lnTo>
                  <a:lnTo>
                    <a:pt x="22448" y="12506"/>
                  </a:lnTo>
                  <a:lnTo>
                    <a:pt x="22652" y="11807"/>
                  </a:lnTo>
                  <a:lnTo>
                    <a:pt x="22856" y="11136"/>
                  </a:lnTo>
                  <a:lnTo>
                    <a:pt x="23002" y="10466"/>
                  </a:lnTo>
                  <a:lnTo>
                    <a:pt x="23148" y="9824"/>
                  </a:lnTo>
                  <a:lnTo>
                    <a:pt x="23264" y="9183"/>
                  </a:lnTo>
                  <a:lnTo>
                    <a:pt x="23323" y="8571"/>
                  </a:lnTo>
                  <a:lnTo>
                    <a:pt x="23410" y="7959"/>
                  </a:lnTo>
                  <a:lnTo>
                    <a:pt x="23439" y="7376"/>
                  </a:lnTo>
                  <a:lnTo>
                    <a:pt x="23439" y="6822"/>
                  </a:lnTo>
                  <a:lnTo>
                    <a:pt x="23410" y="6268"/>
                  </a:lnTo>
                  <a:lnTo>
                    <a:pt x="23381" y="5743"/>
                  </a:lnTo>
                  <a:lnTo>
                    <a:pt x="23323" y="5247"/>
                  </a:lnTo>
                  <a:lnTo>
                    <a:pt x="23206" y="4781"/>
                  </a:lnTo>
                  <a:lnTo>
                    <a:pt x="23089" y="4344"/>
                  </a:lnTo>
                  <a:lnTo>
                    <a:pt x="22944" y="3906"/>
                  </a:lnTo>
                  <a:lnTo>
                    <a:pt x="22769" y="3527"/>
                  </a:lnTo>
                  <a:lnTo>
                    <a:pt x="22565" y="3178"/>
                  </a:lnTo>
                  <a:lnTo>
                    <a:pt x="22331" y="2828"/>
                  </a:lnTo>
                  <a:lnTo>
                    <a:pt x="22069" y="2536"/>
                  </a:lnTo>
                  <a:lnTo>
                    <a:pt x="21777" y="2274"/>
                  </a:lnTo>
                  <a:lnTo>
                    <a:pt x="1900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56" name="Google Shape;756;p55"/>
            <p:cNvSpPr/>
            <p:nvPr/>
          </p:nvSpPr>
          <p:spPr>
            <a:xfrm>
              <a:off x="6843435" y="1600009"/>
              <a:ext cx="393909" cy="531072"/>
            </a:xfrm>
            <a:custGeom>
              <a:avLst/>
              <a:gdLst/>
              <a:ahLst/>
              <a:cxnLst/>
              <a:rect l="l" t="t" r="r" b="b"/>
              <a:pathLst>
                <a:path w="23440" h="31602" fill="none" extrusionOk="0">
                  <a:moveTo>
                    <a:pt x="21777" y="2274"/>
                  </a:moveTo>
                  <a:lnTo>
                    <a:pt x="19008" y="0"/>
                  </a:lnTo>
                  <a:lnTo>
                    <a:pt x="1" y="28540"/>
                  </a:lnTo>
                  <a:lnTo>
                    <a:pt x="2799" y="30814"/>
                  </a:lnTo>
                  <a:lnTo>
                    <a:pt x="2799" y="30814"/>
                  </a:lnTo>
                  <a:lnTo>
                    <a:pt x="3120" y="31047"/>
                  </a:lnTo>
                  <a:lnTo>
                    <a:pt x="3441" y="31251"/>
                  </a:lnTo>
                  <a:lnTo>
                    <a:pt x="3791" y="31397"/>
                  </a:lnTo>
                  <a:lnTo>
                    <a:pt x="4170" y="31484"/>
                  </a:lnTo>
                  <a:lnTo>
                    <a:pt x="4549" y="31572"/>
                  </a:lnTo>
                  <a:lnTo>
                    <a:pt x="4957" y="31601"/>
                  </a:lnTo>
                  <a:lnTo>
                    <a:pt x="5394" y="31601"/>
                  </a:lnTo>
                  <a:lnTo>
                    <a:pt x="5831" y="31543"/>
                  </a:lnTo>
                  <a:lnTo>
                    <a:pt x="6269" y="31484"/>
                  </a:lnTo>
                  <a:lnTo>
                    <a:pt x="6735" y="31368"/>
                  </a:lnTo>
                  <a:lnTo>
                    <a:pt x="7201" y="31222"/>
                  </a:lnTo>
                  <a:lnTo>
                    <a:pt x="7668" y="31047"/>
                  </a:lnTo>
                  <a:lnTo>
                    <a:pt x="8163" y="30843"/>
                  </a:lnTo>
                  <a:lnTo>
                    <a:pt x="8688" y="30581"/>
                  </a:lnTo>
                  <a:lnTo>
                    <a:pt x="9184" y="30318"/>
                  </a:lnTo>
                  <a:lnTo>
                    <a:pt x="9708" y="29998"/>
                  </a:lnTo>
                  <a:lnTo>
                    <a:pt x="10233" y="29677"/>
                  </a:lnTo>
                  <a:lnTo>
                    <a:pt x="10758" y="29298"/>
                  </a:lnTo>
                  <a:lnTo>
                    <a:pt x="11283" y="28890"/>
                  </a:lnTo>
                  <a:lnTo>
                    <a:pt x="11807" y="28482"/>
                  </a:lnTo>
                  <a:lnTo>
                    <a:pt x="12361" y="28015"/>
                  </a:lnTo>
                  <a:lnTo>
                    <a:pt x="12886" y="27549"/>
                  </a:lnTo>
                  <a:lnTo>
                    <a:pt x="13440" y="27024"/>
                  </a:lnTo>
                  <a:lnTo>
                    <a:pt x="13965" y="26499"/>
                  </a:lnTo>
                  <a:lnTo>
                    <a:pt x="14519" y="25916"/>
                  </a:lnTo>
                  <a:lnTo>
                    <a:pt x="15043" y="25333"/>
                  </a:lnTo>
                  <a:lnTo>
                    <a:pt x="15568" y="24721"/>
                  </a:lnTo>
                  <a:lnTo>
                    <a:pt x="16093" y="24080"/>
                  </a:lnTo>
                  <a:lnTo>
                    <a:pt x="16618" y="23438"/>
                  </a:lnTo>
                  <a:lnTo>
                    <a:pt x="17142" y="22739"/>
                  </a:lnTo>
                  <a:lnTo>
                    <a:pt x="17638" y="22039"/>
                  </a:lnTo>
                  <a:lnTo>
                    <a:pt x="18133" y="21310"/>
                  </a:lnTo>
                  <a:lnTo>
                    <a:pt x="18133" y="21310"/>
                  </a:lnTo>
                  <a:lnTo>
                    <a:pt x="18629" y="20552"/>
                  </a:lnTo>
                  <a:lnTo>
                    <a:pt x="19066" y="19824"/>
                  </a:lnTo>
                  <a:lnTo>
                    <a:pt x="19533" y="19066"/>
                  </a:lnTo>
                  <a:lnTo>
                    <a:pt x="19941" y="18337"/>
                  </a:lnTo>
                  <a:lnTo>
                    <a:pt x="20320" y="17579"/>
                  </a:lnTo>
                  <a:lnTo>
                    <a:pt x="20699" y="16850"/>
                  </a:lnTo>
                  <a:lnTo>
                    <a:pt x="21049" y="16121"/>
                  </a:lnTo>
                  <a:lnTo>
                    <a:pt x="21369" y="15363"/>
                  </a:lnTo>
                  <a:lnTo>
                    <a:pt x="21690" y="14634"/>
                  </a:lnTo>
                  <a:lnTo>
                    <a:pt x="21952" y="13935"/>
                  </a:lnTo>
                  <a:lnTo>
                    <a:pt x="22215" y="13206"/>
                  </a:lnTo>
                  <a:lnTo>
                    <a:pt x="22448" y="12506"/>
                  </a:lnTo>
                  <a:lnTo>
                    <a:pt x="22652" y="11807"/>
                  </a:lnTo>
                  <a:lnTo>
                    <a:pt x="22856" y="11136"/>
                  </a:lnTo>
                  <a:lnTo>
                    <a:pt x="23002" y="10466"/>
                  </a:lnTo>
                  <a:lnTo>
                    <a:pt x="23148" y="9824"/>
                  </a:lnTo>
                  <a:lnTo>
                    <a:pt x="23264" y="9183"/>
                  </a:lnTo>
                  <a:lnTo>
                    <a:pt x="23323" y="8571"/>
                  </a:lnTo>
                  <a:lnTo>
                    <a:pt x="23410" y="7959"/>
                  </a:lnTo>
                  <a:lnTo>
                    <a:pt x="23439" y="7376"/>
                  </a:lnTo>
                  <a:lnTo>
                    <a:pt x="23439" y="6822"/>
                  </a:lnTo>
                  <a:lnTo>
                    <a:pt x="23410" y="6268"/>
                  </a:lnTo>
                  <a:lnTo>
                    <a:pt x="23381" y="5743"/>
                  </a:lnTo>
                  <a:lnTo>
                    <a:pt x="23323" y="5247"/>
                  </a:lnTo>
                  <a:lnTo>
                    <a:pt x="23206" y="4781"/>
                  </a:lnTo>
                  <a:lnTo>
                    <a:pt x="23089" y="4344"/>
                  </a:lnTo>
                  <a:lnTo>
                    <a:pt x="22944" y="3906"/>
                  </a:lnTo>
                  <a:lnTo>
                    <a:pt x="22769" y="3527"/>
                  </a:lnTo>
                  <a:lnTo>
                    <a:pt x="22565" y="3178"/>
                  </a:lnTo>
                  <a:lnTo>
                    <a:pt x="22331" y="2828"/>
                  </a:lnTo>
                  <a:lnTo>
                    <a:pt x="22069" y="2536"/>
                  </a:lnTo>
                  <a:lnTo>
                    <a:pt x="21777" y="2274"/>
                  </a:lnTo>
                </a:path>
              </a:pathLst>
            </a:custGeom>
            <a:noFill/>
            <a:ln>
              <a:noFill/>
            </a:ln>
          </p:spPr>
          <p:txBody>
            <a:bodyPr spcFirstLastPara="1" wrap="square" lIns="121900" tIns="121900" rIns="121900" bIns="121900" anchor="ctr" anchorCtr="0">
              <a:noAutofit/>
            </a:bodyPr>
            <a:lstStyle/>
            <a:p>
              <a:endParaRPr sz="2400"/>
            </a:p>
          </p:txBody>
        </p:sp>
        <p:sp>
          <p:nvSpPr>
            <p:cNvPr id="757" name="Google Shape;757;p55"/>
            <p:cNvSpPr/>
            <p:nvPr/>
          </p:nvSpPr>
          <p:spPr>
            <a:xfrm>
              <a:off x="6844427" y="1600983"/>
              <a:ext cx="392918" cy="530097"/>
            </a:xfrm>
            <a:custGeom>
              <a:avLst/>
              <a:gdLst/>
              <a:ahLst/>
              <a:cxnLst/>
              <a:rect l="l" t="t" r="r" b="b"/>
              <a:pathLst>
                <a:path w="23381" h="31544" extrusionOk="0">
                  <a:moveTo>
                    <a:pt x="19036" y="0"/>
                  </a:moveTo>
                  <a:lnTo>
                    <a:pt x="19299" y="263"/>
                  </a:lnTo>
                  <a:lnTo>
                    <a:pt x="19532" y="554"/>
                  </a:lnTo>
                  <a:lnTo>
                    <a:pt x="19765" y="875"/>
                  </a:lnTo>
                  <a:lnTo>
                    <a:pt x="19940" y="1225"/>
                  </a:lnTo>
                  <a:lnTo>
                    <a:pt x="20115" y="1604"/>
                  </a:lnTo>
                  <a:lnTo>
                    <a:pt x="20232" y="2012"/>
                  </a:lnTo>
                  <a:lnTo>
                    <a:pt x="20348" y="2420"/>
                  </a:lnTo>
                  <a:lnTo>
                    <a:pt x="20436" y="2857"/>
                  </a:lnTo>
                  <a:lnTo>
                    <a:pt x="20523" y="3353"/>
                  </a:lnTo>
                  <a:lnTo>
                    <a:pt x="20552" y="3848"/>
                  </a:lnTo>
                  <a:lnTo>
                    <a:pt x="20582" y="4344"/>
                  </a:lnTo>
                  <a:lnTo>
                    <a:pt x="20582" y="4898"/>
                  </a:lnTo>
                  <a:lnTo>
                    <a:pt x="20552" y="5452"/>
                  </a:lnTo>
                  <a:lnTo>
                    <a:pt x="20494" y="6006"/>
                  </a:lnTo>
                  <a:lnTo>
                    <a:pt x="20407" y="6589"/>
                  </a:lnTo>
                  <a:lnTo>
                    <a:pt x="20319" y="7201"/>
                  </a:lnTo>
                  <a:lnTo>
                    <a:pt x="20203" y="7813"/>
                  </a:lnTo>
                  <a:lnTo>
                    <a:pt x="20057" y="8455"/>
                  </a:lnTo>
                  <a:lnTo>
                    <a:pt x="19882" y="9096"/>
                  </a:lnTo>
                  <a:lnTo>
                    <a:pt x="19707" y="9766"/>
                  </a:lnTo>
                  <a:lnTo>
                    <a:pt x="19474" y="10437"/>
                  </a:lnTo>
                  <a:lnTo>
                    <a:pt x="19241" y="11107"/>
                  </a:lnTo>
                  <a:lnTo>
                    <a:pt x="19007" y="11778"/>
                  </a:lnTo>
                  <a:lnTo>
                    <a:pt x="18716" y="12478"/>
                  </a:lnTo>
                  <a:lnTo>
                    <a:pt x="18104" y="13877"/>
                  </a:lnTo>
                  <a:lnTo>
                    <a:pt x="17404" y="15305"/>
                  </a:lnTo>
                  <a:lnTo>
                    <a:pt x="17025" y="16034"/>
                  </a:lnTo>
                  <a:lnTo>
                    <a:pt x="16617" y="16763"/>
                  </a:lnTo>
                  <a:lnTo>
                    <a:pt x="16180" y="17463"/>
                  </a:lnTo>
                  <a:lnTo>
                    <a:pt x="15742" y="18191"/>
                  </a:lnTo>
                  <a:lnTo>
                    <a:pt x="14926" y="19416"/>
                  </a:lnTo>
                  <a:lnTo>
                    <a:pt x="14110" y="20582"/>
                  </a:lnTo>
                  <a:lnTo>
                    <a:pt x="13264" y="21690"/>
                  </a:lnTo>
                  <a:lnTo>
                    <a:pt x="12390" y="22739"/>
                  </a:lnTo>
                  <a:lnTo>
                    <a:pt x="11486" y="23730"/>
                  </a:lnTo>
                  <a:lnTo>
                    <a:pt x="10611" y="24634"/>
                  </a:lnTo>
                  <a:lnTo>
                    <a:pt x="9708" y="25479"/>
                  </a:lnTo>
                  <a:lnTo>
                    <a:pt x="8833" y="26237"/>
                  </a:lnTo>
                  <a:lnTo>
                    <a:pt x="7929" y="26908"/>
                  </a:lnTo>
                  <a:lnTo>
                    <a:pt x="7055" y="27520"/>
                  </a:lnTo>
                  <a:lnTo>
                    <a:pt x="6180" y="28045"/>
                  </a:lnTo>
                  <a:lnTo>
                    <a:pt x="5364" y="28482"/>
                  </a:lnTo>
                  <a:lnTo>
                    <a:pt x="4927" y="28657"/>
                  </a:lnTo>
                  <a:lnTo>
                    <a:pt x="4519" y="28803"/>
                  </a:lnTo>
                  <a:lnTo>
                    <a:pt x="4140" y="28948"/>
                  </a:lnTo>
                  <a:lnTo>
                    <a:pt x="3732" y="29065"/>
                  </a:lnTo>
                  <a:lnTo>
                    <a:pt x="3353" y="29153"/>
                  </a:lnTo>
                  <a:lnTo>
                    <a:pt x="2974" y="29211"/>
                  </a:lnTo>
                  <a:lnTo>
                    <a:pt x="2624" y="29240"/>
                  </a:lnTo>
                  <a:lnTo>
                    <a:pt x="2274" y="29269"/>
                  </a:lnTo>
                  <a:lnTo>
                    <a:pt x="1720" y="29211"/>
                  </a:lnTo>
                  <a:lnTo>
                    <a:pt x="1458" y="29182"/>
                  </a:lnTo>
                  <a:lnTo>
                    <a:pt x="1195" y="29123"/>
                  </a:lnTo>
                  <a:lnTo>
                    <a:pt x="962" y="29036"/>
                  </a:lnTo>
                  <a:lnTo>
                    <a:pt x="700" y="28948"/>
                  </a:lnTo>
                  <a:lnTo>
                    <a:pt x="496" y="28832"/>
                  </a:lnTo>
                  <a:lnTo>
                    <a:pt x="262" y="28715"/>
                  </a:lnTo>
                  <a:lnTo>
                    <a:pt x="0" y="28540"/>
                  </a:lnTo>
                  <a:lnTo>
                    <a:pt x="0" y="28540"/>
                  </a:lnTo>
                  <a:lnTo>
                    <a:pt x="2740" y="30756"/>
                  </a:lnTo>
                  <a:lnTo>
                    <a:pt x="3003" y="30960"/>
                  </a:lnTo>
                  <a:lnTo>
                    <a:pt x="3265" y="31106"/>
                  </a:lnTo>
                  <a:lnTo>
                    <a:pt x="3527" y="31252"/>
                  </a:lnTo>
                  <a:lnTo>
                    <a:pt x="3819" y="31339"/>
                  </a:lnTo>
                  <a:lnTo>
                    <a:pt x="4111" y="31426"/>
                  </a:lnTo>
                  <a:lnTo>
                    <a:pt x="4431" y="31485"/>
                  </a:lnTo>
                  <a:lnTo>
                    <a:pt x="4752" y="31543"/>
                  </a:lnTo>
                  <a:lnTo>
                    <a:pt x="5422" y="31543"/>
                  </a:lnTo>
                  <a:lnTo>
                    <a:pt x="5772" y="31485"/>
                  </a:lnTo>
                  <a:lnTo>
                    <a:pt x="6122" y="31426"/>
                  </a:lnTo>
                  <a:lnTo>
                    <a:pt x="6472" y="31368"/>
                  </a:lnTo>
                  <a:lnTo>
                    <a:pt x="6851" y="31252"/>
                  </a:lnTo>
                  <a:lnTo>
                    <a:pt x="7230" y="31135"/>
                  </a:lnTo>
                  <a:lnTo>
                    <a:pt x="8017" y="30814"/>
                  </a:lnTo>
                  <a:lnTo>
                    <a:pt x="8833" y="30435"/>
                  </a:lnTo>
                  <a:lnTo>
                    <a:pt x="9649" y="29940"/>
                  </a:lnTo>
                  <a:lnTo>
                    <a:pt x="10495" y="29386"/>
                  </a:lnTo>
                  <a:lnTo>
                    <a:pt x="11340" y="28774"/>
                  </a:lnTo>
                  <a:lnTo>
                    <a:pt x="12186" y="28045"/>
                  </a:lnTo>
                  <a:lnTo>
                    <a:pt x="13060" y="27287"/>
                  </a:lnTo>
                  <a:lnTo>
                    <a:pt x="13906" y="26441"/>
                  </a:lnTo>
                  <a:lnTo>
                    <a:pt x="14780" y="25509"/>
                  </a:lnTo>
                  <a:lnTo>
                    <a:pt x="15626" y="24547"/>
                  </a:lnTo>
                  <a:lnTo>
                    <a:pt x="16442" y="23497"/>
                  </a:lnTo>
                  <a:lnTo>
                    <a:pt x="17287" y="22389"/>
                  </a:lnTo>
                  <a:lnTo>
                    <a:pt x="18074" y="21252"/>
                  </a:lnTo>
                  <a:lnTo>
                    <a:pt x="18716" y="20290"/>
                  </a:lnTo>
                  <a:lnTo>
                    <a:pt x="19299" y="19299"/>
                  </a:lnTo>
                  <a:lnTo>
                    <a:pt x="19853" y="18337"/>
                  </a:lnTo>
                  <a:lnTo>
                    <a:pt x="20348" y="17375"/>
                  </a:lnTo>
                  <a:lnTo>
                    <a:pt x="20815" y="16413"/>
                  </a:lnTo>
                  <a:lnTo>
                    <a:pt x="21252" y="15451"/>
                  </a:lnTo>
                  <a:lnTo>
                    <a:pt x="21660" y="14489"/>
                  </a:lnTo>
                  <a:lnTo>
                    <a:pt x="22010" y="13556"/>
                  </a:lnTo>
                  <a:lnTo>
                    <a:pt x="22331" y="12652"/>
                  </a:lnTo>
                  <a:lnTo>
                    <a:pt x="22593" y="11749"/>
                  </a:lnTo>
                  <a:lnTo>
                    <a:pt x="22855" y="10845"/>
                  </a:lnTo>
                  <a:lnTo>
                    <a:pt x="23030" y="10000"/>
                  </a:lnTo>
                  <a:lnTo>
                    <a:pt x="23176" y="9154"/>
                  </a:lnTo>
                  <a:lnTo>
                    <a:pt x="23293" y="8367"/>
                  </a:lnTo>
                  <a:lnTo>
                    <a:pt x="23351" y="7580"/>
                  </a:lnTo>
                  <a:lnTo>
                    <a:pt x="23380" y="6822"/>
                  </a:lnTo>
                  <a:lnTo>
                    <a:pt x="23380" y="6326"/>
                  </a:lnTo>
                  <a:lnTo>
                    <a:pt x="23322" y="5831"/>
                  </a:lnTo>
                  <a:lnTo>
                    <a:pt x="23264" y="5335"/>
                  </a:lnTo>
                  <a:lnTo>
                    <a:pt x="23205" y="4898"/>
                  </a:lnTo>
                  <a:lnTo>
                    <a:pt x="23089" y="4461"/>
                  </a:lnTo>
                  <a:lnTo>
                    <a:pt x="22972" y="4082"/>
                  </a:lnTo>
                  <a:lnTo>
                    <a:pt x="22826" y="3703"/>
                  </a:lnTo>
                  <a:lnTo>
                    <a:pt x="22651" y="3353"/>
                  </a:lnTo>
                  <a:lnTo>
                    <a:pt x="22447" y="3032"/>
                  </a:lnTo>
                  <a:lnTo>
                    <a:pt x="22243" y="2741"/>
                  </a:lnTo>
                  <a:lnTo>
                    <a:pt x="21981" y="2449"/>
                  </a:lnTo>
                  <a:lnTo>
                    <a:pt x="21718" y="2216"/>
                  </a:lnTo>
                  <a:lnTo>
                    <a:pt x="19036" y="0"/>
                  </a:lnTo>
                  <a:close/>
                </a:path>
              </a:pathLst>
            </a:custGeom>
            <a:solidFill>
              <a:srgbClr val="DA9A37"/>
            </a:solidFill>
            <a:ln>
              <a:noFill/>
            </a:ln>
          </p:spPr>
          <p:txBody>
            <a:bodyPr spcFirstLastPara="1" wrap="square" lIns="121900" tIns="121900" rIns="121900" bIns="121900" anchor="ctr" anchorCtr="0">
              <a:noAutofit/>
            </a:bodyPr>
            <a:lstStyle/>
            <a:p>
              <a:endParaRPr sz="2400"/>
            </a:p>
          </p:txBody>
        </p:sp>
        <p:sp>
          <p:nvSpPr>
            <p:cNvPr id="758" name="Google Shape;758;p55"/>
            <p:cNvSpPr/>
            <p:nvPr/>
          </p:nvSpPr>
          <p:spPr>
            <a:xfrm>
              <a:off x="6844427" y="1600983"/>
              <a:ext cx="392918" cy="530097"/>
            </a:xfrm>
            <a:custGeom>
              <a:avLst/>
              <a:gdLst/>
              <a:ahLst/>
              <a:cxnLst/>
              <a:rect l="l" t="t" r="r" b="b"/>
              <a:pathLst>
                <a:path w="23381" h="31544" fill="none" extrusionOk="0">
                  <a:moveTo>
                    <a:pt x="19036" y="0"/>
                  </a:moveTo>
                  <a:lnTo>
                    <a:pt x="19036" y="0"/>
                  </a:lnTo>
                  <a:lnTo>
                    <a:pt x="19299" y="263"/>
                  </a:lnTo>
                  <a:lnTo>
                    <a:pt x="19532" y="554"/>
                  </a:lnTo>
                  <a:lnTo>
                    <a:pt x="19765" y="875"/>
                  </a:lnTo>
                  <a:lnTo>
                    <a:pt x="19940" y="1225"/>
                  </a:lnTo>
                  <a:lnTo>
                    <a:pt x="20115" y="1604"/>
                  </a:lnTo>
                  <a:lnTo>
                    <a:pt x="20232" y="2012"/>
                  </a:lnTo>
                  <a:lnTo>
                    <a:pt x="20348" y="2420"/>
                  </a:lnTo>
                  <a:lnTo>
                    <a:pt x="20436" y="2857"/>
                  </a:lnTo>
                  <a:lnTo>
                    <a:pt x="20523" y="3353"/>
                  </a:lnTo>
                  <a:lnTo>
                    <a:pt x="20552" y="3848"/>
                  </a:lnTo>
                  <a:lnTo>
                    <a:pt x="20582" y="4344"/>
                  </a:lnTo>
                  <a:lnTo>
                    <a:pt x="20582" y="4898"/>
                  </a:lnTo>
                  <a:lnTo>
                    <a:pt x="20552" y="5452"/>
                  </a:lnTo>
                  <a:lnTo>
                    <a:pt x="20494" y="6006"/>
                  </a:lnTo>
                  <a:lnTo>
                    <a:pt x="20407" y="6589"/>
                  </a:lnTo>
                  <a:lnTo>
                    <a:pt x="20319" y="7201"/>
                  </a:lnTo>
                  <a:lnTo>
                    <a:pt x="20203" y="7813"/>
                  </a:lnTo>
                  <a:lnTo>
                    <a:pt x="20057" y="8455"/>
                  </a:lnTo>
                  <a:lnTo>
                    <a:pt x="19882" y="9096"/>
                  </a:lnTo>
                  <a:lnTo>
                    <a:pt x="19707" y="9766"/>
                  </a:lnTo>
                  <a:lnTo>
                    <a:pt x="19474" y="10437"/>
                  </a:lnTo>
                  <a:lnTo>
                    <a:pt x="19241" y="11107"/>
                  </a:lnTo>
                  <a:lnTo>
                    <a:pt x="19007" y="11778"/>
                  </a:lnTo>
                  <a:lnTo>
                    <a:pt x="18716" y="12478"/>
                  </a:lnTo>
                  <a:lnTo>
                    <a:pt x="18104" y="13877"/>
                  </a:lnTo>
                  <a:lnTo>
                    <a:pt x="17404" y="15305"/>
                  </a:lnTo>
                  <a:lnTo>
                    <a:pt x="17025" y="16034"/>
                  </a:lnTo>
                  <a:lnTo>
                    <a:pt x="16617" y="16763"/>
                  </a:lnTo>
                  <a:lnTo>
                    <a:pt x="16180" y="17463"/>
                  </a:lnTo>
                  <a:lnTo>
                    <a:pt x="15742" y="18191"/>
                  </a:lnTo>
                  <a:lnTo>
                    <a:pt x="15742" y="18191"/>
                  </a:lnTo>
                  <a:lnTo>
                    <a:pt x="14926" y="19416"/>
                  </a:lnTo>
                  <a:lnTo>
                    <a:pt x="14110" y="20582"/>
                  </a:lnTo>
                  <a:lnTo>
                    <a:pt x="13264" y="21690"/>
                  </a:lnTo>
                  <a:lnTo>
                    <a:pt x="12390" y="22739"/>
                  </a:lnTo>
                  <a:lnTo>
                    <a:pt x="11486" y="23730"/>
                  </a:lnTo>
                  <a:lnTo>
                    <a:pt x="10611" y="24634"/>
                  </a:lnTo>
                  <a:lnTo>
                    <a:pt x="9708" y="25479"/>
                  </a:lnTo>
                  <a:lnTo>
                    <a:pt x="8833" y="26237"/>
                  </a:lnTo>
                  <a:lnTo>
                    <a:pt x="7929" y="26908"/>
                  </a:lnTo>
                  <a:lnTo>
                    <a:pt x="7055" y="27520"/>
                  </a:lnTo>
                  <a:lnTo>
                    <a:pt x="6180" y="28045"/>
                  </a:lnTo>
                  <a:lnTo>
                    <a:pt x="5364" y="28482"/>
                  </a:lnTo>
                  <a:lnTo>
                    <a:pt x="4927" y="28657"/>
                  </a:lnTo>
                  <a:lnTo>
                    <a:pt x="4519" y="28803"/>
                  </a:lnTo>
                  <a:lnTo>
                    <a:pt x="4140" y="28948"/>
                  </a:lnTo>
                  <a:lnTo>
                    <a:pt x="3732" y="29065"/>
                  </a:lnTo>
                  <a:lnTo>
                    <a:pt x="3353" y="29153"/>
                  </a:lnTo>
                  <a:lnTo>
                    <a:pt x="2974" y="29211"/>
                  </a:lnTo>
                  <a:lnTo>
                    <a:pt x="2624" y="29240"/>
                  </a:lnTo>
                  <a:lnTo>
                    <a:pt x="2274" y="29269"/>
                  </a:lnTo>
                  <a:lnTo>
                    <a:pt x="2274" y="29269"/>
                  </a:lnTo>
                  <a:lnTo>
                    <a:pt x="1720" y="29211"/>
                  </a:lnTo>
                  <a:lnTo>
                    <a:pt x="1458" y="29182"/>
                  </a:lnTo>
                  <a:lnTo>
                    <a:pt x="1195" y="29123"/>
                  </a:lnTo>
                  <a:lnTo>
                    <a:pt x="962" y="29036"/>
                  </a:lnTo>
                  <a:lnTo>
                    <a:pt x="700" y="28948"/>
                  </a:lnTo>
                  <a:lnTo>
                    <a:pt x="496" y="28832"/>
                  </a:lnTo>
                  <a:lnTo>
                    <a:pt x="262" y="28715"/>
                  </a:lnTo>
                  <a:lnTo>
                    <a:pt x="262" y="28715"/>
                  </a:lnTo>
                  <a:lnTo>
                    <a:pt x="0" y="28540"/>
                  </a:lnTo>
                  <a:lnTo>
                    <a:pt x="2740" y="30756"/>
                  </a:lnTo>
                  <a:lnTo>
                    <a:pt x="2740" y="30756"/>
                  </a:lnTo>
                  <a:lnTo>
                    <a:pt x="3003" y="30960"/>
                  </a:lnTo>
                  <a:lnTo>
                    <a:pt x="3265" y="31106"/>
                  </a:lnTo>
                  <a:lnTo>
                    <a:pt x="3527" y="31252"/>
                  </a:lnTo>
                  <a:lnTo>
                    <a:pt x="3819" y="31339"/>
                  </a:lnTo>
                  <a:lnTo>
                    <a:pt x="4111" y="31426"/>
                  </a:lnTo>
                  <a:lnTo>
                    <a:pt x="4431" y="31485"/>
                  </a:lnTo>
                  <a:lnTo>
                    <a:pt x="4752" y="31543"/>
                  </a:lnTo>
                  <a:lnTo>
                    <a:pt x="5073" y="31543"/>
                  </a:lnTo>
                  <a:lnTo>
                    <a:pt x="5073" y="31543"/>
                  </a:lnTo>
                  <a:lnTo>
                    <a:pt x="5422" y="31543"/>
                  </a:lnTo>
                  <a:lnTo>
                    <a:pt x="5772" y="31485"/>
                  </a:lnTo>
                  <a:lnTo>
                    <a:pt x="6122" y="31426"/>
                  </a:lnTo>
                  <a:lnTo>
                    <a:pt x="6472" y="31368"/>
                  </a:lnTo>
                  <a:lnTo>
                    <a:pt x="6851" y="31252"/>
                  </a:lnTo>
                  <a:lnTo>
                    <a:pt x="7230" y="31135"/>
                  </a:lnTo>
                  <a:lnTo>
                    <a:pt x="8017" y="30814"/>
                  </a:lnTo>
                  <a:lnTo>
                    <a:pt x="8833" y="30435"/>
                  </a:lnTo>
                  <a:lnTo>
                    <a:pt x="9649" y="29940"/>
                  </a:lnTo>
                  <a:lnTo>
                    <a:pt x="10495" y="29386"/>
                  </a:lnTo>
                  <a:lnTo>
                    <a:pt x="11340" y="28774"/>
                  </a:lnTo>
                  <a:lnTo>
                    <a:pt x="12186" y="28045"/>
                  </a:lnTo>
                  <a:lnTo>
                    <a:pt x="13060" y="27287"/>
                  </a:lnTo>
                  <a:lnTo>
                    <a:pt x="13906" y="26441"/>
                  </a:lnTo>
                  <a:lnTo>
                    <a:pt x="14780" y="25509"/>
                  </a:lnTo>
                  <a:lnTo>
                    <a:pt x="15626" y="24547"/>
                  </a:lnTo>
                  <a:lnTo>
                    <a:pt x="16442" y="23497"/>
                  </a:lnTo>
                  <a:lnTo>
                    <a:pt x="17287" y="22389"/>
                  </a:lnTo>
                  <a:lnTo>
                    <a:pt x="18074" y="21252"/>
                  </a:lnTo>
                  <a:lnTo>
                    <a:pt x="18074" y="21252"/>
                  </a:lnTo>
                  <a:lnTo>
                    <a:pt x="18716" y="20290"/>
                  </a:lnTo>
                  <a:lnTo>
                    <a:pt x="19299" y="19299"/>
                  </a:lnTo>
                  <a:lnTo>
                    <a:pt x="19853" y="18337"/>
                  </a:lnTo>
                  <a:lnTo>
                    <a:pt x="20348" y="17375"/>
                  </a:lnTo>
                  <a:lnTo>
                    <a:pt x="20815" y="16413"/>
                  </a:lnTo>
                  <a:lnTo>
                    <a:pt x="21252" y="15451"/>
                  </a:lnTo>
                  <a:lnTo>
                    <a:pt x="21660" y="14489"/>
                  </a:lnTo>
                  <a:lnTo>
                    <a:pt x="22010" y="13556"/>
                  </a:lnTo>
                  <a:lnTo>
                    <a:pt x="22331" y="12652"/>
                  </a:lnTo>
                  <a:lnTo>
                    <a:pt x="22593" y="11749"/>
                  </a:lnTo>
                  <a:lnTo>
                    <a:pt x="22855" y="10845"/>
                  </a:lnTo>
                  <a:lnTo>
                    <a:pt x="23030" y="10000"/>
                  </a:lnTo>
                  <a:lnTo>
                    <a:pt x="23176" y="9154"/>
                  </a:lnTo>
                  <a:lnTo>
                    <a:pt x="23293" y="8367"/>
                  </a:lnTo>
                  <a:lnTo>
                    <a:pt x="23351" y="7580"/>
                  </a:lnTo>
                  <a:lnTo>
                    <a:pt x="23380" y="6822"/>
                  </a:lnTo>
                  <a:lnTo>
                    <a:pt x="23380" y="6822"/>
                  </a:lnTo>
                  <a:lnTo>
                    <a:pt x="23380" y="6326"/>
                  </a:lnTo>
                  <a:lnTo>
                    <a:pt x="23322" y="5831"/>
                  </a:lnTo>
                  <a:lnTo>
                    <a:pt x="23264" y="5335"/>
                  </a:lnTo>
                  <a:lnTo>
                    <a:pt x="23205" y="4898"/>
                  </a:lnTo>
                  <a:lnTo>
                    <a:pt x="23205" y="4898"/>
                  </a:lnTo>
                  <a:lnTo>
                    <a:pt x="23089" y="4461"/>
                  </a:lnTo>
                  <a:lnTo>
                    <a:pt x="22972" y="4082"/>
                  </a:lnTo>
                  <a:lnTo>
                    <a:pt x="22826" y="3703"/>
                  </a:lnTo>
                  <a:lnTo>
                    <a:pt x="22651" y="3353"/>
                  </a:lnTo>
                  <a:lnTo>
                    <a:pt x="22447" y="3032"/>
                  </a:lnTo>
                  <a:lnTo>
                    <a:pt x="22243" y="2741"/>
                  </a:lnTo>
                  <a:lnTo>
                    <a:pt x="21981" y="2449"/>
                  </a:lnTo>
                  <a:lnTo>
                    <a:pt x="21718" y="2216"/>
                  </a:lnTo>
                  <a:lnTo>
                    <a:pt x="19036" y="0"/>
                  </a:lnTo>
                </a:path>
              </a:pathLst>
            </a:custGeom>
            <a:noFill/>
            <a:ln>
              <a:noFill/>
            </a:ln>
          </p:spPr>
          <p:txBody>
            <a:bodyPr spcFirstLastPara="1" wrap="square" lIns="121900" tIns="121900" rIns="121900" bIns="121900" anchor="ctr" anchorCtr="0">
              <a:noAutofit/>
            </a:bodyPr>
            <a:lstStyle/>
            <a:p>
              <a:endParaRPr sz="2400"/>
            </a:p>
          </p:txBody>
        </p:sp>
        <p:sp>
          <p:nvSpPr>
            <p:cNvPr id="759" name="Google Shape;759;p55"/>
            <p:cNvSpPr/>
            <p:nvPr/>
          </p:nvSpPr>
          <p:spPr>
            <a:xfrm>
              <a:off x="6816010" y="1586766"/>
              <a:ext cx="374298" cy="506099"/>
            </a:xfrm>
            <a:custGeom>
              <a:avLst/>
              <a:gdLst/>
              <a:ahLst/>
              <a:cxnLst/>
              <a:rect l="l" t="t" r="r" b="b"/>
              <a:pathLst>
                <a:path w="22273" h="30116" extrusionOk="0">
                  <a:moveTo>
                    <a:pt x="18016" y="1"/>
                  </a:moveTo>
                  <a:lnTo>
                    <a:pt x="17579" y="59"/>
                  </a:lnTo>
                  <a:lnTo>
                    <a:pt x="17142" y="118"/>
                  </a:lnTo>
                  <a:lnTo>
                    <a:pt x="16675" y="234"/>
                  </a:lnTo>
                  <a:lnTo>
                    <a:pt x="16209" y="380"/>
                  </a:lnTo>
                  <a:lnTo>
                    <a:pt x="15713" y="584"/>
                  </a:lnTo>
                  <a:lnTo>
                    <a:pt x="15218" y="788"/>
                  </a:lnTo>
                  <a:lnTo>
                    <a:pt x="14722" y="1050"/>
                  </a:lnTo>
                  <a:lnTo>
                    <a:pt x="14197" y="1313"/>
                  </a:lnTo>
                  <a:lnTo>
                    <a:pt x="13702" y="1633"/>
                  </a:lnTo>
                  <a:lnTo>
                    <a:pt x="13177" y="1983"/>
                  </a:lnTo>
                  <a:lnTo>
                    <a:pt x="12652" y="2333"/>
                  </a:lnTo>
                  <a:lnTo>
                    <a:pt x="12098" y="2741"/>
                  </a:lnTo>
                  <a:lnTo>
                    <a:pt x="11574" y="3179"/>
                  </a:lnTo>
                  <a:lnTo>
                    <a:pt x="11049" y="3645"/>
                  </a:lnTo>
                  <a:lnTo>
                    <a:pt x="10495" y="4111"/>
                  </a:lnTo>
                  <a:lnTo>
                    <a:pt x="9970" y="4636"/>
                  </a:lnTo>
                  <a:lnTo>
                    <a:pt x="9416" y="5161"/>
                  </a:lnTo>
                  <a:lnTo>
                    <a:pt x="8892" y="5744"/>
                  </a:lnTo>
                  <a:lnTo>
                    <a:pt x="8367" y="6327"/>
                  </a:lnTo>
                  <a:lnTo>
                    <a:pt x="7842" y="6939"/>
                  </a:lnTo>
                  <a:lnTo>
                    <a:pt x="7317" y="7551"/>
                  </a:lnTo>
                  <a:lnTo>
                    <a:pt x="6822" y="8222"/>
                  </a:lnTo>
                  <a:lnTo>
                    <a:pt x="6297" y="8892"/>
                  </a:lnTo>
                  <a:lnTo>
                    <a:pt x="5802" y="9592"/>
                  </a:lnTo>
                  <a:lnTo>
                    <a:pt x="5306" y="10321"/>
                  </a:lnTo>
                  <a:lnTo>
                    <a:pt x="4840" y="11079"/>
                  </a:lnTo>
                  <a:lnTo>
                    <a:pt x="4373" y="11808"/>
                  </a:lnTo>
                  <a:lnTo>
                    <a:pt x="3936" y="12566"/>
                  </a:lnTo>
                  <a:lnTo>
                    <a:pt x="3499" y="13324"/>
                  </a:lnTo>
                  <a:lnTo>
                    <a:pt x="3120" y="14081"/>
                  </a:lnTo>
                  <a:lnTo>
                    <a:pt x="2741" y="14810"/>
                  </a:lnTo>
                  <a:lnTo>
                    <a:pt x="2391" y="15568"/>
                  </a:lnTo>
                  <a:lnTo>
                    <a:pt x="2070" y="16297"/>
                  </a:lnTo>
                  <a:lnTo>
                    <a:pt x="1749" y="17026"/>
                  </a:lnTo>
                  <a:lnTo>
                    <a:pt x="1458" y="17755"/>
                  </a:lnTo>
                  <a:lnTo>
                    <a:pt x="1225" y="18454"/>
                  </a:lnTo>
                  <a:lnTo>
                    <a:pt x="991" y="19154"/>
                  </a:lnTo>
                  <a:lnTo>
                    <a:pt x="787" y="19854"/>
                  </a:lnTo>
                  <a:lnTo>
                    <a:pt x="583" y="20524"/>
                  </a:lnTo>
                  <a:lnTo>
                    <a:pt x="438" y="21195"/>
                  </a:lnTo>
                  <a:lnTo>
                    <a:pt x="292" y="21865"/>
                  </a:lnTo>
                  <a:lnTo>
                    <a:pt x="175" y="22506"/>
                  </a:lnTo>
                  <a:lnTo>
                    <a:pt x="88" y="23119"/>
                  </a:lnTo>
                  <a:lnTo>
                    <a:pt x="29" y="23702"/>
                  </a:lnTo>
                  <a:lnTo>
                    <a:pt x="0" y="24285"/>
                  </a:lnTo>
                  <a:lnTo>
                    <a:pt x="0" y="24868"/>
                  </a:lnTo>
                  <a:lnTo>
                    <a:pt x="0" y="25393"/>
                  </a:lnTo>
                  <a:lnTo>
                    <a:pt x="59" y="25917"/>
                  </a:lnTo>
                  <a:lnTo>
                    <a:pt x="117" y="26413"/>
                  </a:lnTo>
                  <a:lnTo>
                    <a:pt x="233" y="26879"/>
                  </a:lnTo>
                  <a:lnTo>
                    <a:pt x="350" y="27317"/>
                  </a:lnTo>
                  <a:lnTo>
                    <a:pt x="496" y="27725"/>
                  </a:lnTo>
                  <a:lnTo>
                    <a:pt x="671" y="28104"/>
                  </a:lnTo>
                  <a:lnTo>
                    <a:pt x="875" y="28453"/>
                  </a:lnTo>
                  <a:lnTo>
                    <a:pt x="1108" y="28774"/>
                  </a:lnTo>
                  <a:lnTo>
                    <a:pt x="1341" y="29066"/>
                  </a:lnTo>
                  <a:lnTo>
                    <a:pt x="1633" y="29328"/>
                  </a:lnTo>
                  <a:lnTo>
                    <a:pt x="1953" y="29561"/>
                  </a:lnTo>
                  <a:lnTo>
                    <a:pt x="2303" y="29736"/>
                  </a:lnTo>
                  <a:lnTo>
                    <a:pt x="2653" y="29882"/>
                  </a:lnTo>
                  <a:lnTo>
                    <a:pt x="3032" y="29999"/>
                  </a:lnTo>
                  <a:lnTo>
                    <a:pt x="3411" y="30057"/>
                  </a:lnTo>
                  <a:lnTo>
                    <a:pt x="3819" y="30115"/>
                  </a:lnTo>
                  <a:lnTo>
                    <a:pt x="4227" y="30086"/>
                  </a:lnTo>
                  <a:lnTo>
                    <a:pt x="4665" y="30057"/>
                  </a:lnTo>
                  <a:lnTo>
                    <a:pt x="5131" y="29969"/>
                  </a:lnTo>
                  <a:lnTo>
                    <a:pt x="5597" y="29853"/>
                  </a:lnTo>
                  <a:lnTo>
                    <a:pt x="6064" y="29707"/>
                  </a:lnTo>
                  <a:lnTo>
                    <a:pt x="6559" y="29532"/>
                  </a:lnTo>
                  <a:lnTo>
                    <a:pt x="7055" y="29299"/>
                  </a:lnTo>
                  <a:lnTo>
                    <a:pt x="7551" y="29066"/>
                  </a:lnTo>
                  <a:lnTo>
                    <a:pt x="8046" y="28774"/>
                  </a:lnTo>
                  <a:lnTo>
                    <a:pt x="8571" y="28483"/>
                  </a:lnTo>
                  <a:lnTo>
                    <a:pt x="9096" y="28133"/>
                  </a:lnTo>
                  <a:lnTo>
                    <a:pt x="9620" y="27754"/>
                  </a:lnTo>
                  <a:lnTo>
                    <a:pt x="10145" y="27346"/>
                  </a:lnTo>
                  <a:lnTo>
                    <a:pt x="10699" y="26938"/>
                  </a:lnTo>
                  <a:lnTo>
                    <a:pt x="11224" y="26471"/>
                  </a:lnTo>
                  <a:lnTo>
                    <a:pt x="11749" y="25976"/>
                  </a:lnTo>
                  <a:lnTo>
                    <a:pt x="12302" y="25480"/>
                  </a:lnTo>
                  <a:lnTo>
                    <a:pt x="12827" y="24926"/>
                  </a:lnTo>
                  <a:lnTo>
                    <a:pt x="13352" y="24372"/>
                  </a:lnTo>
                  <a:lnTo>
                    <a:pt x="13906" y="23789"/>
                  </a:lnTo>
                  <a:lnTo>
                    <a:pt x="14431" y="23177"/>
                  </a:lnTo>
                  <a:lnTo>
                    <a:pt x="14955" y="22536"/>
                  </a:lnTo>
                  <a:lnTo>
                    <a:pt x="15451" y="21894"/>
                  </a:lnTo>
                  <a:lnTo>
                    <a:pt x="15976" y="21195"/>
                  </a:lnTo>
                  <a:lnTo>
                    <a:pt x="16471" y="20495"/>
                  </a:lnTo>
                  <a:lnTo>
                    <a:pt x="16967" y="19795"/>
                  </a:lnTo>
                  <a:lnTo>
                    <a:pt x="17433" y="19037"/>
                  </a:lnTo>
                  <a:lnTo>
                    <a:pt x="17900" y="18279"/>
                  </a:lnTo>
                  <a:lnTo>
                    <a:pt x="18337" y="17521"/>
                  </a:lnTo>
                  <a:lnTo>
                    <a:pt x="18774" y="16793"/>
                  </a:lnTo>
                  <a:lnTo>
                    <a:pt x="19153" y="16035"/>
                  </a:lnTo>
                  <a:lnTo>
                    <a:pt x="19532" y="15277"/>
                  </a:lnTo>
                  <a:lnTo>
                    <a:pt x="19882" y="14548"/>
                  </a:lnTo>
                  <a:lnTo>
                    <a:pt x="20203" y="13819"/>
                  </a:lnTo>
                  <a:lnTo>
                    <a:pt x="20523" y="13090"/>
                  </a:lnTo>
                  <a:lnTo>
                    <a:pt x="20786" y="12361"/>
                  </a:lnTo>
                  <a:lnTo>
                    <a:pt x="21048" y="11633"/>
                  </a:lnTo>
                  <a:lnTo>
                    <a:pt x="21281" y="10933"/>
                  </a:lnTo>
                  <a:lnTo>
                    <a:pt x="21485" y="10233"/>
                  </a:lnTo>
                  <a:lnTo>
                    <a:pt x="21660" y="9563"/>
                  </a:lnTo>
                  <a:lnTo>
                    <a:pt x="21835" y="8892"/>
                  </a:lnTo>
                  <a:lnTo>
                    <a:pt x="21981" y="8251"/>
                  </a:lnTo>
                  <a:lnTo>
                    <a:pt x="22068" y="7610"/>
                  </a:lnTo>
                  <a:lnTo>
                    <a:pt x="22156" y="6997"/>
                  </a:lnTo>
                  <a:lnTo>
                    <a:pt x="22214" y="6385"/>
                  </a:lnTo>
                  <a:lnTo>
                    <a:pt x="22273" y="5802"/>
                  </a:lnTo>
                  <a:lnTo>
                    <a:pt x="22273" y="5248"/>
                  </a:lnTo>
                  <a:lnTo>
                    <a:pt x="22243" y="4724"/>
                  </a:lnTo>
                  <a:lnTo>
                    <a:pt x="22214" y="4199"/>
                  </a:lnTo>
                  <a:lnTo>
                    <a:pt x="22127" y="3703"/>
                  </a:lnTo>
                  <a:lnTo>
                    <a:pt x="22039" y="3237"/>
                  </a:lnTo>
                  <a:lnTo>
                    <a:pt x="21923" y="2800"/>
                  </a:lnTo>
                  <a:lnTo>
                    <a:pt x="21777" y="2391"/>
                  </a:lnTo>
                  <a:lnTo>
                    <a:pt x="21602" y="1983"/>
                  </a:lnTo>
                  <a:lnTo>
                    <a:pt x="21398" y="1633"/>
                  </a:lnTo>
                  <a:lnTo>
                    <a:pt x="21165" y="1313"/>
                  </a:lnTo>
                  <a:lnTo>
                    <a:pt x="20902" y="1021"/>
                  </a:lnTo>
                  <a:lnTo>
                    <a:pt x="20611" y="759"/>
                  </a:lnTo>
                  <a:lnTo>
                    <a:pt x="20319" y="555"/>
                  </a:lnTo>
                  <a:lnTo>
                    <a:pt x="19970" y="351"/>
                  </a:lnTo>
                  <a:lnTo>
                    <a:pt x="19620" y="205"/>
                  </a:lnTo>
                  <a:lnTo>
                    <a:pt x="19241" y="118"/>
                  </a:lnTo>
                  <a:lnTo>
                    <a:pt x="18862" y="30"/>
                  </a:lnTo>
                  <a:lnTo>
                    <a:pt x="1845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60" name="Google Shape;760;p55"/>
            <p:cNvSpPr/>
            <p:nvPr/>
          </p:nvSpPr>
          <p:spPr>
            <a:xfrm>
              <a:off x="6816010" y="1586766"/>
              <a:ext cx="374298" cy="506099"/>
            </a:xfrm>
            <a:custGeom>
              <a:avLst/>
              <a:gdLst/>
              <a:ahLst/>
              <a:cxnLst/>
              <a:rect l="l" t="t" r="r" b="b"/>
              <a:pathLst>
                <a:path w="22273" h="30116" fill="none" extrusionOk="0">
                  <a:moveTo>
                    <a:pt x="4840" y="11079"/>
                  </a:moveTo>
                  <a:lnTo>
                    <a:pt x="4840" y="11079"/>
                  </a:lnTo>
                  <a:lnTo>
                    <a:pt x="5306" y="10321"/>
                  </a:lnTo>
                  <a:lnTo>
                    <a:pt x="5802" y="9592"/>
                  </a:lnTo>
                  <a:lnTo>
                    <a:pt x="6297" y="8892"/>
                  </a:lnTo>
                  <a:lnTo>
                    <a:pt x="6822" y="8222"/>
                  </a:lnTo>
                  <a:lnTo>
                    <a:pt x="7317" y="7551"/>
                  </a:lnTo>
                  <a:lnTo>
                    <a:pt x="7842" y="6939"/>
                  </a:lnTo>
                  <a:lnTo>
                    <a:pt x="8367" y="6327"/>
                  </a:lnTo>
                  <a:lnTo>
                    <a:pt x="8892" y="5744"/>
                  </a:lnTo>
                  <a:lnTo>
                    <a:pt x="9416" y="5161"/>
                  </a:lnTo>
                  <a:lnTo>
                    <a:pt x="9970" y="4636"/>
                  </a:lnTo>
                  <a:lnTo>
                    <a:pt x="10495" y="4111"/>
                  </a:lnTo>
                  <a:lnTo>
                    <a:pt x="11049" y="3645"/>
                  </a:lnTo>
                  <a:lnTo>
                    <a:pt x="11574" y="3179"/>
                  </a:lnTo>
                  <a:lnTo>
                    <a:pt x="12098" y="2741"/>
                  </a:lnTo>
                  <a:lnTo>
                    <a:pt x="12652" y="2333"/>
                  </a:lnTo>
                  <a:lnTo>
                    <a:pt x="13177" y="1983"/>
                  </a:lnTo>
                  <a:lnTo>
                    <a:pt x="13702" y="1633"/>
                  </a:lnTo>
                  <a:lnTo>
                    <a:pt x="14197" y="1313"/>
                  </a:lnTo>
                  <a:lnTo>
                    <a:pt x="14722" y="1050"/>
                  </a:lnTo>
                  <a:lnTo>
                    <a:pt x="15218" y="788"/>
                  </a:lnTo>
                  <a:lnTo>
                    <a:pt x="15713" y="584"/>
                  </a:lnTo>
                  <a:lnTo>
                    <a:pt x="16209" y="380"/>
                  </a:lnTo>
                  <a:lnTo>
                    <a:pt x="16675" y="234"/>
                  </a:lnTo>
                  <a:lnTo>
                    <a:pt x="17142" y="118"/>
                  </a:lnTo>
                  <a:lnTo>
                    <a:pt x="17579" y="59"/>
                  </a:lnTo>
                  <a:lnTo>
                    <a:pt x="18016" y="1"/>
                  </a:lnTo>
                  <a:lnTo>
                    <a:pt x="18454" y="1"/>
                  </a:lnTo>
                  <a:lnTo>
                    <a:pt x="18862" y="30"/>
                  </a:lnTo>
                  <a:lnTo>
                    <a:pt x="19241" y="118"/>
                  </a:lnTo>
                  <a:lnTo>
                    <a:pt x="19620" y="205"/>
                  </a:lnTo>
                  <a:lnTo>
                    <a:pt x="19970" y="351"/>
                  </a:lnTo>
                  <a:lnTo>
                    <a:pt x="20319" y="555"/>
                  </a:lnTo>
                  <a:lnTo>
                    <a:pt x="20319" y="555"/>
                  </a:lnTo>
                  <a:lnTo>
                    <a:pt x="20611" y="759"/>
                  </a:lnTo>
                  <a:lnTo>
                    <a:pt x="20902" y="1021"/>
                  </a:lnTo>
                  <a:lnTo>
                    <a:pt x="21165" y="1313"/>
                  </a:lnTo>
                  <a:lnTo>
                    <a:pt x="21398" y="1633"/>
                  </a:lnTo>
                  <a:lnTo>
                    <a:pt x="21602" y="1983"/>
                  </a:lnTo>
                  <a:lnTo>
                    <a:pt x="21777" y="2391"/>
                  </a:lnTo>
                  <a:lnTo>
                    <a:pt x="21923" y="2800"/>
                  </a:lnTo>
                  <a:lnTo>
                    <a:pt x="22039" y="3237"/>
                  </a:lnTo>
                  <a:lnTo>
                    <a:pt x="22127" y="3703"/>
                  </a:lnTo>
                  <a:lnTo>
                    <a:pt x="22214" y="4199"/>
                  </a:lnTo>
                  <a:lnTo>
                    <a:pt x="22243" y="4724"/>
                  </a:lnTo>
                  <a:lnTo>
                    <a:pt x="22273" y="5248"/>
                  </a:lnTo>
                  <a:lnTo>
                    <a:pt x="22273" y="5802"/>
                  </a:lnTo>
                  <a:lnTo>
                    <a:pt x="22214" y="6385"/>
                  </a:lnTo>
                  <a:lnTo>
                    <a:pt x="22156" y="6997"/>
                  </a:lnTo>
                  <a:lnTo>
                    <a:pt x="22068" y="7610"/>
                  </a:lnTo>
                  <a:lnTo>
                    <a:pt x="21981" y="8251"/>
                  </a:lnTo>
                  <a:lnTo>
                    <a:pt x="21835" y="8892"/>
                  </a:lnTo>
                  <a:lnTo>
                    <a:pt x="21660" y="9563"/>
                  </a:lnTo>
                  <a:lnTo>
                    <a:pt x="21485" y="10233"/>
                  </a:lnTo>
                  <a:lnTo>
                    <a:pt x="21281" y="10933"/>
                  </a:lnTo>
                  <a:lnTo>
                    <a:pt x="21048" y="11633"/>
                  </a:lnTo>
                  <a:lnTo>
                    <a:pt x="20786" y="12361"/>
                  </a:lnTo>
                  <a:lnTo>
                    <a:pt x="20523" y="13090"/>
                  </a:lnTo>
                  <a:lnTo>
                    <a:pt x="20203" y="13819"/>
                  </a:lnTo>
                  <a:lnTo>
                    <a:pt x="19882" y="14548"/>
                  </a:lnTo>
                  <a:lnTo>
                    <a:pt x="19532" y="15277"/>
                  </a:lnTo>
                  <a:lnTo>
                    <a:pt x="19153" y="16035"/>
                  </a:lnTo>
                  <a:lnTo>
                    <a:pt x="18774" y="16793"/>
                  </a:lnTo>
                  <a:lnTo>
                    <a:pt x="18337" y="17521"/>
                  </a:lnTo>
                  <a:lnTo>
                    <a:pt x="17900" y="18279"/>
                  </a:lnTo>
                  <a:lnTo>
                    <a:pt x="17433" y="19037"/>
                  </a:lnTo>
                  <a:lnTo>
                    <a:pt x="17433" y="19037"/>
                  </a:lnTo>
                  <a:lnTo>
                    <a:pt x="16967" y="19795"/>
                  </a:lnTo>
                  <a:lnTo>
                    <a:pt x="16471" y="20495"/>
                  </a:lnTo>
                  <a:lnTo>
                    <a:pt x="15976" y="21195"/>
                  </a:lnTo>
                  <a:lnTo>
                    <a:pt x="15451" y="21894"/>
                  </a:lnTo>
                  <a:lnTo>
                    <a:pt x="14955" y="22536"/>
                  </a:lnTo>
                  <a:lnTo>
                    <a:pt x="14431" y="23177"/>
                  </a:lnTo>
                  <a:lnTo>
                    <a:pt x="13906" y="23789"/>
                  </a:lnTo>
                  <a:lnTo>
                    <a:pt x="13352" y="24372"/>
                  </a:lnTo>
                  <a:lnTo>
                    <a:pt x="12827" y="24926"/>
                  </a:lnTo>
                  <a:lnTo>
                    <a:pt x="12302" y="25480"/>
                  </a:lnTo>
                  <a:lnTo>
                    <a:pt x="11749" y="25976"/>
                  </a:lnTo>
                  <a:lnTo>
                    <a:pt x="11224" y="26471"/>
                  </a:lnTo>
                  <a:lnTo>
                    <a:pt x="10699" y="26938"/>
                  </a:lnTo>
                  <a:lnTo>
                    <a:pt x="10145" y="27346"/>
                  </a:lnTo>
                  <a:lnTo>
                    <a:pt x="9620" y="27754"/>
                  </a:lnTo>
                  <a:lnTo>
                    <a:pt x="9096" y="28133"/>
                  </a:lnTo>
                  <a:lnTo>
                    <a:pt x="8571" y="28483"/>
                  </a:lnTo>
                  <a:lnTo>
                    <a:pt x="8046" y="28774"/>
                  </a:lnTo>
                  <a:lnTo>
                    <a:pt x="7551" y="29066"/>
                  </a:lnTo>
                  <a:lnTo>
                    <a:pt x="7055" y="29299"/>
                  </a:lnTo>
                  <a:lnTo>
                    <a:pt x="6559" y="29532"/>
                  </a:lnTo>
                  <a:lnTo>
                    <a:pt x="6064" y="29707"/>
                  </a:lnTo>
                  <a:lnTo>
                    <a:pt x="5597" y="29853"/>
                  </a:lnTo>
                  <a:lnTo>
                    <a:pt x="5131" y="29969"/>
                  </a:lnTo>
                  <a:lnTo>
                    <a:pt x="4665" y="30057"/>
                  </a:lnTo>
                  <a:lnTo>
                    <a:pt x="4227" y="30086"/>
                  </a:lnTo>
                  <a:lnTo>
                    <a:pt x="3819" y="30115"/>
                  </a:lnTo>
                  <a:lnTo>
                    <a:pt x="3411" y="30057"/>
                  </a:lnTo>
                  <a:lnTo>
                    <a:pt x="3032" y="29999"/>
                  </a:lnTo>
                  <a:lnTo>
                    <a:pt x="2653" y="29882"/>
                  </a:lnTo>
                  <a:lnTo>
                    <a:pt x="2303" y="29736"/>
                  </a:lnTo>
                  <a:lnTo>
                    <a:pt x="1953" y="29561"/>
                  </a:lnTo>
                  <a:lnTo>
                    <a:pt x="1953" y="29561"/>
                  </a:lnTo>
                  <a:lnTo>
                    <a:pt x="1633" y="29328"/>
                  </a:lnTo>
                  <a:lnTo>
                    <a:pt x="1341" y="29066"/>
                  </a:lnTo>
                  <a:lnTo>
                    <a:pt x="1108" y="28774"/>
                  </a:lnTo>
                  <a:lnTo>
                    <a:pt x="875" y="28453"/>
                  </a:lnTo>
                  <a:lnTo>
                    <a:pt x="671" y="28104"/>
                  </a:lnTo>
                  <a:lnTo>
                    <a:pt x="496" y="27725"/>
                  </a:lnTo>
                  <a:lnTo>
                    <a:pt x="350" y="27317"/>
                  </a:lnTo>
                  <a:lnTo>
                    <a:pt x="233" y="26879"/>
                  </a:lnTo>
                  <a:lnTo>
                    <a:pt x="117" y="26413"/>
                  </a:lnTo>
                  <a:lnTo>
                    <a:pt x="59" y="25917"/>
                  </a:lnTo>
                  <a:lnTo>
                    <a:pt x="0" y="25393"/>
                  </a:lnTo>
                  <a:lnTo>
                    <a:pt x="0" y="24868"/>
                  </a:lnTo>
                  <a:lnTo>
                    <a:pt x="0" y="24285"/>
                  </a:lnTo>
                  <a:lnTo>
                    <a:pt x="29" y="23702"/>
                  </a:lnTo>
                  <a:lnTo>
                    <a:pt x="88" y="23119"/>
                  </a:lnTo>
                  <a:lnTo>
                    <a:pt x="175" y="22506"/>
                  </a:lnTo>
                  <a:lnTo>
                    <a:pt x="292" y="21865"/>
                  </a:lnTo>
                  <a:lnTo>
                    <a:pt x="438" y="21195"/>
                  </a:lnTo>
                  <a:lnTo>
                    <a:pt x="583" y="20524"/>
                  </a:lnTo>
                  <a:lnTo>
                    <a:pt x="787" y="19854"/>
                  </a:lnTo>
                  <a:lnTo>
                    <a:pt x="991" y="19154"/>
                  </a:lnTo>
                  <a:lnTo>
                    <a:pt x="1225" y="18454"/>
                  </a:lnTo>
                  <a:lnTo>
                    <a:pt x="1458" y="17755"/>
                  </a:lnTo>
                  <a:lnTo>
                    <a:pt x="1749" y="17026"/>
                  </a:lnTo>
                  <a:lnTo>
                    <a:pt x="2070" y="16297"/>
                  </a:lnTo>
                  <a:lnTo>
                    <a:pt x="2391" y="15568"/>
                  </a:lnTo>
                  <a:lnTo>
                    <a:pt x="2741" y="14810"/>
                  </a:lnTo>
                  <a:lnTo>
                    <a:pt x="3120" y="14081"/>
                  </a:lnTo>
                  <a:lnTo>
                    <a:pt x="3499" y="13324"/>
                  </a:lnTo>
                  <a:lnTo>
                    <a:pt x="3936" y="12566"/>
                  </a:lnTo>
                  <a:lnTo>
                    <a:pt x="4373" y="11808"/>
                  </a:lnTo>
                  <a:lnTo>
                    <a:pt x="4840" y="11079"/>
                  </a:lnTo>
                </a:path>
              </a:pathLst>
            </a:custGeom>
            <a:noFill/>
            <a:ln>
              <a:noFill/>
            </a:ln>
          </p:spPr>
          <p:txBody>
            <a:bodyPr spcFirstLastPara="1" wrap="square" lIns="121900" tIns="121900" rIns="121900" bIns="121900" anchor="ctr" anchorCtr="0">
              <a:noAutofit/>
            </a:bodyPr>
            <a:lstStyle/>
            <a:p>
              <a:endParaRPr sz="2400"/>
            </a:p>
          </p:txBody>
        </p:sp>
        <p:sp>
          <p:nvSpPr>
            <p:cNvPr id="761" name="Google Shape;761;p55"/>
            <p:cNvSpPr/>
            <p:nvPr/>
          </p:nvSpPr>
          <p:spPr>
            <a:xfrm>
              <a:off x="6909093" y="1706805"/>
              <a:ext cx="184704" cy="270443"/>
            </a:xfrm>
            <a:custGeom>
              <a:avLst/>
              <a:gdLst/>
              <a:ahLst/>
              <a:cxnLst/>
              <a:rect l="l" t="t" r="r" b="b"/>
              <a:pathLst>
                <a:path w="10991" h="16093" extrusionOk="0">
                  <a:moveTo>
                    <a:pt x="8483" y="2915"/>
                  </a:moveTo>
                  <a:lnTo>
                    <a:pt x="6385" y="6093"/>
                  </a:lnTo>
                  <a:lnTo>
                    <a:pt x="6355" y="5860"/>
                  </a:lnTo>
                  <a:lnTo>
                    <a:pt x="6355" y="5597"/>
                  </a:lnTo>
                  <a:lnTo>
                    <a:pt x="6385" y="5364"/>
                  </a:lnTo>
                  <a:lnTo>
                    <a:pt x="6472" y="5131"/>
                  </a:lnTo>
                  <a:lnTo>
                    <a:pt x="6559" y="4869"/>
                  </a:lnTo>
                  <a:lnTo>
                    <a:pt x="6676" y="4606"/>
                  </a:lnTo>
                  <a:lnTo>
                    <a:pt x="6822" y="4344"/>
                  </a:lnTo>
                  <a:lnTo>
                    <a:pt x="6968" y="4111"/>
                  </a:lnTo>
                  <a:lnTo>
                    <a:pt x="7113" y="3877"/>
                  </a:lnTo>
                  <a:lnTo>
                    <a:pt x="7317" y="3644"/>
                  </a:lnTo>
                  <a:lnTo>
                    <a:pt x="7521" y="3440"/>
                  </a:lnTo>
                  <a:lnTo>
                    <a:pt x="7726" y="3265"/>
                  </a:lnTo>
                  <a:lnTo>
                    <a:pt x="7900" y="3120"/>
                  </a:lnTo>
                  <a:lnTo>
                    <a:pt x="8075" y="3032"/>
                  </a:lnTo>
                  <a:lnTo>
                    <a:pt x="8279" y="2945"/>
                  </a:lnTo>
                  <a:lnTo>
                    <a:pt x="8483" y="2915"/>
                  </a:lnTo>
                  <a:close/>
                  <a:moveTo>
                    <a:pt x="4898" y="9533"/>
                  </a:moveTo>
                  <a:lnTo>
                    <a:pt x="4985" y="9825"/>
                  </a:lnTo>
                  <a:lnTo>
                    <a:pt x="5014" y="10087"/>
                  </a:lnTo>
                  <a:lnTo>
                    <a:pt x="4985" y="10349"/>
                  </a:lnTo>
                  <a:lnTo>
                    <a:pt x="4927" y="10641"/>
                  </a:lnTo>
                  <a:lnTo>
                    <a:pt x="4810" y="10961"/>
                  </a:lnTo>
                  <a:lnTo>
                    <a:pt x="4694" y="11282"/>
                  </a:lnTo>
                  <a:lnTo>
                    <a:pt x="4519" y="11574"/>
                  </a:lnTo>
                  <a:lnTo>
                    <a:pt x="4344" y="11865"/>
                  </a:lnTo>
                  <a:lnTo>
                    <a:pt x="4140" y="12128"/>
                  </a:lnTo>
                  <a:lnTo>
                    <a:pt x="3907" y="12390"/>
                  </a:lnTo>
                  <a:lnTo>
                    <a:pt x="3673" y="12652"/>
                  </a:lnTo>
                  <a:lnTo>
                    <a:pt x="3411" y="12856"/>
                  </a:lnTo>
                  <a:lnTo>
                    <a:pt x="3207" y="13002"/>
                  </a:lnTo>
                  <a:lnTo>
                    <a:pt x="3003" y="13090"/>
                  </a:lnTo>
                  <a:lnTo>
                    <a:pt x="2770" y="13148"/>
                  </a:lnTo>
                  <a:lnTo>
                    <a:pt x="2536" y="13119"/>
                  </a:lnTo>
                  <a:lnTo>
                    <a:pt x="4898" y="9533"/>
                  </a:lnTo>
                  <a:close/>
                  <a:moveTo>
                    <a:pt x="10437" y="0"/>
                  </a:moveTo>
                  <a:lnTo>
                    <a:pt x="9824" y="933"/>
                  </a:lnTo>
                  <a:lnTo>
                    <a:pt x="9620" y="846"/>
                  </a:lnTo>
                  <a:lnTo>
                    <a:pt x="9416" y="817"/>
                  </a:lnTo>
                  <a:lnTo>
                    <a:pt x="9212" y="817"/>
                  </a:lnTo>
                  <a:lnTo>
                    <a:pt x="8979" y="846"/>
                  </a:lnTo>
                  <a:lnTo>
                    <a:pt x="8746" y="904"/>
                  </a:lnTo>
                  <a:lnTo>
                    <a:pt x="8513" y="991"/>
                  </a:lnTo>
                  <a:lnTo>
                    <a:pt x="8250" y="1108"/>
                  </a:lnTo>
                  <a:lnTo>
                    <a:pt x="7988" y="1283"/>
                  </a:lnTo>
                  <a:lnTo>
                    <a:pt x="7696" y="1487"/>
                  </a:lnTo>
                  <a:lnTo>
                    <a:pt x="7405" y="1749"/>
                  </a:lnTo>
                  <a:lnTo>
                    <a:pt x="7113" y="2012"/>
                  </a:lnTo>
                  <a:lnTo>
                    <a:pt x="6851" y="2274"/>
                  </a:lnTo>
                  <a:lnTo>
                    <a:pt x="6589" y="2566"/>
                  </a:lnTo>
                  <a:lnTo>
                    <a:pt x="6355" y="2857"/>
                  </a:lnTo>
                  <a:lnTo>
                    <a:pt x="6151" y="3178"/>
                  </a:lnTo>
                  <a:lnTo>
                    <a:pt x="5918" y="3499"/>
                  </a:lnTo>
                  <a:lnTo>
                    <a:pt x="5510" y="4140"/>
                  </a:lnTo>
                  <a:lnTo>
                    <a:pt x="5131" y="4840"/>
                  </a:lnTo>
                  <a:lnTo>
                    <a:pt x="4839" y="5568"/>
                  </a:lnTo>
                  <a:lnTo>
                    <a:pt x="4577" y="6297"/>
                  </a:lnTo>
                  <a:lnTo>
                    <a:pt x="4519" y="6589"/>
                  </a:lnTo>
                  <a:lnTo>
                    <a:pt x="4460" y="6909"/>
                  </a:lnTo>
                  <a:lnTo>
                    <a:pt x="4431" y="7201"/>
                  </a:lnTo>
                  <a:lnTo>
                    <a:pt x="4402" y="7522"/>
                  </a:lnTo>
                  <a:lnTo>
                    <a:pt x="4431" y="7842"/>
                  </a:lnTo>
                  <a:lnTo>
                    <a:pt x="4460" y="8134"/>
                  </a:lnTo>
                  <a:lnTo>
                    <a:pt x="4548" y="8425"/>
                  </a:lnTo>
                  <a:lnTo>
                    <a:pt x="4606" y="8746"/>
                  </a:lnTo>
                  <a:lnTo>
                    <a:pt x="2070" y="12594"/>
                  </a:lnTo>
                  <a:lnTo>
                    <a:pt x="2070" y="12332"/>
                  </a:lnTo>
                  <a:lnTo>
                    <a:pt x="2099" y="12040"/>
                  </a:lnTo>
                  <a:lnTo>
                    <a:pt x="2128" y="11778"/>
                  </a:lnTo>
                  <a:lnTo>
                    <a:pt x="2216" y="11515"/>
                  </a:lnTo>
                  <a:lnTo>
                    <a:pt x="2332" y="11136"/>
                  </a:lnTo>
                  <a:lnTo>
                    <a:pt x="2478" y="10787"/>
                  </a:lnTo>
                  <a:lnTo>
                    <a:pt x="2653" y="10408"/>
                  </a:lnTo>
                  <a:lnTo>
                    <a:pt x="2828" y="10058"/>
                  </a:lnTo>
                  <a:lnTo>
                    <a:pt x="1662" y="9504"/>
                  </a:lnTo>
                  <a:lnTo>
                    <a:pt x="1225" y="10262"/>
                  </a:lnTo>
                  <a:lnTo>
                    <a:pt x="846" y="11049"/>
                  </a:lnTo>
                  <a:lnTo>
                    <a:pt x="554" y="11894"/>
                  </a:lnTo>
                  <a:lnTo>
                    <a:pt x="321" y="12740"/>
                  </a:lnTo>
                  <a:lnTo>
                    <a:pt x="263" y="13002"/>
                  </a:lnTo>
                  <a:lnTo>
                    <a:pt x="204" y="13264"/>
                  </a:lnTo>
                  <a:lnTo>
                    <a:pt x="204" y="13527"/>
                  </a:lnTo>
                  <a:lnTo>
                    <a:pt x="233" y="13789"/>
                  </a:lnTo>
                  <a:lnTo>
                    <a:pt x="263" y="14022"/>
                  </a:lnTo>
                  <a:lnTo>
                    <a:pt x="350" y="14285"/>
                  </a:lnTo>
                  <a:lnTo>
                    <a:pt x="437" y="14547"/>
                  </a:lnTo>
                  <a:lnTo>
                    <a:pt x="583" y="14780"/>
                  </a:lnTo>
                  <a:lnTo>
                    <a:pt x="0" y="15655"/>
                  </a:lnTo>
                  <a:lnTo>
                    <a:pt x="525" y="16092"/>
                  </a:lnTo>
                  <a:lnTo>
                    <a:pt x="1137" y="15159"/>
                  </a:lnTo>
                  <a:lnTo>
                    <a:pt x="1370" y="15247"/>
                  </a:lnTo>
                  <a:lnTo>
                    <a:pt x="1604" y="15276"/>
                  </a:lnTo>
                  <a:lnTo>
                    <a:pt x="1866" y="15276"/>
                  </a:lnTo>
                  <a:lnTo>
                    <a:pt x="2128" y="15218"/>
                  </a:lnTo>
                  <a:lnTo>
                    <a:pt x="2391" y="15159"/>
                  </a:lnTo>
                  <a:lnTo>
                    <a:pt x="2653" y="15043"/>
                  </a:lnTo>
                  <a:lnTo>
                    <a:pt x="2915" y="14897"/>
                  </a:lnTo>
                  <a:lnTo>
                    <a:pt x="3207" y="14693"/>
                  </a:lnTo>
                  <a:lnTo>
                    <a:pt x="3819" y="14197"/>
                  </a:lnTo>
                  <a:lnTo>
                    <a:pt x="4402" y="13614"/>
                  </a:lnTo>
                  <a:lnTo>
                    <a:pt x="4927" y="13031"/>
                  </a:lnTo>
                  <a:lnTo>
                    <a:pt x="5393" y="12390"/>
                  </a:lnTo>
                  <a:lnTo>
                    <a:pt x="5831" y="11719"/>
                  </a:lnTo>
                  <a:lnTo>
                    <a:pt x="6180" y="11020"/>
                  </a:lnTo>
                  <a:lnTo>
                    <a:pt x="6530" y="10291"/>
                  </a:lnTo>
                  <a:lnTo>
                    <a:pt x="6793" y="9533"/>
                  </a:lnTo>
                  <a:lnTo>
                    <a:pt x="6851" y="9212"/>
                  </a:lnTo>
                  <a:lnTo>
                    <a:pt x="6880" y="8892"/>
                  </a:lnTo>
                  <a:lnTo>
                    <a:pt x="6909" y="8571"/>
                  </a:lnTo>
                  <a:lnTo>
                    <a:pt x="6880" y="8250"/>
                  </a:lnTo>
                  <a:lnTo>
                    <a:pt x="6851" y="7930"/>
                  </a:lnTo>
                  <a:lnTo>
                    <a:pt x="6793" y="7609"/>
                  </a:lnTo>
                  <a:lnTo>
                    <a:pt x="6705" y="7288"/>
                  </a:lnTo>
                  <a:lnTo>
                    <a:pt x="6589" y="6968"/>
                  </a:lnTo>
                  <a:lnTo>
                    <a:pt x="8979" y="3411"/>
                  </a:lnTo>
                  <a:lnTo>
                    <a:pt x="8979" y="3644"/>
                  </a:lnTo>
                  <a:lnTo>
                    <a:pt x="8979" y="3877"/>
                  </a:lnTo>
                  <a:lnTo>
                    <a:pt x="8950" y="4111"/>
                  </a:lnTo>
                  <a:lnTo>
                    <a:pt x="8892" y="4373"/>
                  </a:lnTo>
                  <a:lnTo>
                    <a:pt x="8804" y="4577"/>
                  </a:lnTo>
                  <a:lnTo>
                    <a:pt x="8717" y="4810"/>
                  </a:lnTo>
                  <a:lnTo>
                    <a:pt x="8600" y="5044"/>
                  </a:lnTo>
                  <a:lnTo>
                    <a:pt x="8483" y="5248"/>
                  </a:lnTo>
                  <a:lnTo>
                    <a:pt x="9620" y="5714"/>
                  </a:lnTo>
                  <a:lnTo>
                    <a:pt x="9970" y="5102"/>
                  </a:lnTo>
                  <a:lnTo>
                    <a:pt x="10233" y="4461"/>
                  </a:lnTo>
                  <a:lnTo>
                    <a:pt x="10466" y="3819"/>
                  </a:lnTo>
                  <a:lnTo>
                    <a:pt x="10641" y="3149"/>
                  </a:lnTo>
                  <a:lnTo>
                    <a:pt x="10699" y="2915"/>
                  </a:lnTo>
                  <a:lnTo>
                    <a:pt x="10728" y="2682"/>
                  </a:lnTo>
                  <a:lnTo>
                    <a:pt x="10728" y="2478"/>
                  </a:lnTo>
                  <a:lnTo>
                    <a:pt x="10699" y="2245"/>
                  </a:lnTo>
                  <a:lnTo>
                    <a:pt x="10641" y="2012"/>
                  </a:lnTo>
                  <a:lnTo>
                    <a:pt x="10582" y="1808"/>
                  </a:lnTo>
                  <a:lnTo>
                    <a:pt x="10495" y="1574"/>
                  </a:lnTo>
                  <a:lnTo>
                    <a:pt x="10378" y="1370"/>
                  </a:lnTo>
                  <a:lnTo>
                    <a:pt x="10991" y="438"/>
                  </a:lnTo>
                  <a:lnTo>
                    <a:pt x="1043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62" name="Google Shape;762;p55"/>
            <p:cNvSpPr/>
            <p:nvPr/>
          </p:nvSpPr>
          <p:spPr>
            <a:xfrm>
              <a:off x="6852745" y="1633804"/>
              <a:ext cx="302776" cy="309145"/>
            </a:xfrm>
            <a:custGeom>
              <a:avLst/>
              <a:gdLst/>
              <a:ahLst/>
              <a:cxnLst/>
              <a:rect l="l" t="t" r="r" b="b"/>
              <a:pathLst>
                <a:path w="18017" h="18396" extrusionOk="0">
                  <a:moveTo>
                    <a:pt x="14518" y="1"/>
                  </a:moveTo>
                  <a:lnTo>
                    <a:pt x="14227" y="30"/>
                  </a:lnTo>
                  <a:lnTo>
                    <a:pt x="13644" y="146"/>
                  </a:lnTo>
                  <a:lnTo>
                    <a:pt x="13032" y="321"/>
                  </a:lnTo>
                  <a:lnTo>
                    <a:pt x="12390" y="584"/>
                  </a:lnTo>
                  <a:lnTo>
                    <a:pt x="11749" y="904"/>
                  </a:lnTo>
                  <a:lnTo>
                    <a:pt x="11079" y="1283"/>
                  </a:lnTo>
                  <a:lnTo>
                    <a:pt x="10379" y="1750"/>
                  </a:lnTo>
                  <a:lnTo>
                    <a:pt x="9708" y="2274"/>
                  </a:lnTo>
                  <a:lnTo>
                    <a:pt x="9009" y="2828"/>
                  </a:lnTo>
                  <a:lnTo>
                    <a:pt x="8309" y="3470"/>
                  </a:lnTo>
                  <a:lnTo>
                    <a:pt x="7609" y="4169"/>
                  </a:lnTo>
                  <a:lnTo>
                    <a:pt x="6910" y="4898"/>
                  </a:lnTo>
                  <a:lnTo>
                    <a:pt x="6210" y="5714"/>
                  </a:lnTo>
                  <a:lnTo>
                    <a:pt x="5540" y="6560"/>
                  </a:lnTo>
                  <a:lnTo>
                    <a:pt x="4869" y="7434"/>
                  </a:lnTo>
                  <a:lnTo>
                    <a:pt x="4199" y="8396"/>
                  </a:lnTo>
                  <a:lnTo>
                    <a:pt x="3790" y="9038"/>
                  </a:lnTo>
                  <a:lnTo>
                    <a:pt x="3382" y="9679"/>
                  </a:lnTo>
                  <a:lnTo>
                    <a:pt x="3003" y="10350"/>
                  </a:lnTo>
                  <a:lnTo>
                    <a:pt x="2654" y="10991"/>
                  </a:lnTo>
                  <a:lnTo>
                    <a:pt x="2304" y="11661"/>
                  </a:lnTo>
                  <a:lnTo>
                    <a:pt x="1983" y="12303"/>
                  </a:lnTo>
                  <a:lnTo>
                    <a:pt x="1691" y="12944"/>
                  </a:lnTo>
                  <a:lnTo>
                    <a:pt x="1400" y="13585"/>
                  </a:lnTo>
                  <a:lnTo>
                    <a:pt x="1167" y="14227"/>
                  </a:lnTo>
                  <a:lnTo>
                    <a:pt x="934" y="14839"/>
                  </a:lnTo>
                  <a:lnTo>
                    <a:pt x="729" y="15480"/>
                  </a:lnTo>
                  <a:lnTo>
                    <a:pt x="525" y="16093"/>
                  </a:lnTo>
                  <a:lnTo>
                    <a:pt x="380" y="16676"/>
                  </a:lnTo>
                  <a:lnTo>
                    <a:pt x="234" y="17259"/>
                  </a:lnTo>
                  <a:lnTo>
                    <a:pt x="117" y="17842"/>
                  </a:lnTo>
                  <a:lnTo>
                    <a:pt x="1" y="18396"/>
                  </a:lnTo>
                  <a:lnTo>
                    <a:pt x="350" y="17230"/>
                  </a:lnTo>
                  <a:lnTo>
                    <a:pt x="700" y="16093"/>
                  </a:lnTo>
                  <a:lnTo>
                    <a:pt x="1138" y="14985"/>
                  </a:lnTo>
                  <a:lnTo>
                    <a:pt x="1604" y="13877"/>
                  </a:lnTo>
                  <a:lnTo>
                    <a:pt x="2129" y="12798"/>
                  </a:lnTo>
                  <a:lnTo>
                    <a:pt x="2683" y="11749"/>
                  </a:lnTo>
                  <a:lnTo>
                    <a:pt x="3295" y="10729"/>
                  </a:lnTo>
                  <a:lnTo>
                    <a:pt x="3965" y="9708"/>
                  </a:lnTo>
                  <a:lnTo>
                    <a:pt x="4607" y="8775"/>
                  </a:lnTo>
                  <a:lnTo>
                    <a:pt x="5277" y="7872"/>
                  </a:lnTo>
                  <a:lnTo>
                    <a:pt x="5948" y="7026"/>
                  </a:lnTo>
                  <a:lnTo>
                    <a:pt x="6647" y="6239"/>
                  </a:lnTo>
                  <a:lnTo>
                    <a:pt x="7347" y="5481"/>
                  </a:lnTo>
                  <a:lnTo>
                    <a:pt x="8047" y="4811"/>
                  </a:lnTo>
                  <a:lnTo>
                    <a:pt x="8746" y="4169"/>
                  </a:lnTo>
                  <a:lnTo>
                    <a:pt x="9446" y="3586"/>
                  </a:lnTo>
                  <a:lnTo>
                    <a:pt x="10146" y="3091"/>
                  </a:lnTo>
                  <a:lnTo>
                    <a:pt x="10816" y="2624"/>
                  </a:lnTo>
                  <a:lnTo>
                    <a:pt x="11487" y="2245"/>
                  </a:lnTo>
                  <a:lnTo>
                    <a:pt x="12128" y="1925"/>
                  </a:lnTo>
                  <a:lnTo>
                    <a:pt x="12769" y="1662"/>
                  </a:lnTo>
                  <a:lnTo>
                    <a:pt x="13382" y="1487"/>
                  </a:lnTo>
                  <a:lnTo>
                    <a:pt x="13965" y="1371"/>
                  </a:lnTo>
                  <a:lnTo>
                    <a:pt x="14256" y="1342"/>
                  </a:lnTo>
                  <a:lnTo>
                    <a:pt x="14548" y="1312"/>
                  </a:lnTo>
                  <a:lnTo>
                    <a:pt x="14810" y="1342"/>
                  </a:lnTo>
                  <a:lnTo>
                    <a:pt x="15072" y="1371"/>
                  </a:lnTo>
                  <a:lnTo>
                    <a:pt x="15306" y="1400"/>
                  </a:lnTo>
                  <a:lnTo>
                    <a:pt x="15568" y="1487"/>
                  </a:lnTo>
                  <a:lnTo>
                    <a:pt x="15772" y="1575"/>
                  </a:lnTo>
                  <a:lnTo>
                    <a:pt x="16005" y="1691"/>
                  </a:lnTo>
                  <a:lnTo>
                    <a:pt x="16209" y="1808"/>
                  </a:lnTo>
                  <a:lnTo>
                    <a:pt x="16413" y="1954"/>
                  </a:lnTo>
                  <a:lnTo>
                    <a:pt x="16647" y="2158"/>
                  </a:lnTo>
                  <a:lnTo>
                    <a:pt x="16821" y="2362"/>
                  </a:lnTo>
                  <a:lnTo>
                    <a:pt x="16996" y="2624"/>
                  </a:lnTo>
                  <a:lnTo>
                    <a:pt x="17171" y="2887"/>
                  </a:lnTo>
                  <a:lnTo>
                    <a:pt x="17288" y="3178"/>
                  </a:lnTo>
                  <a:lnTo>
                    <a:pt x="17405" y="3470"/>
                  </a:lnTo>
                  <a:lnTo>
                    <a:pt x="17521" y="3790"/>
                  </a:lnTo>
                  <a:lnTo>
                    <a:pt x="17609" y="4140"/>
                  </a:lnTo>
                  <a:lnTo>
                    <a:pt x="17667" y="4490"/>
                  </a:lnTo>
                  <a:lnTo>
                    <a:pt x="17725" y="4869"/>
                  </a:lnTo>
                  <a:lnTo>
                    <a:pt x="17725" y="5277"/>
                  </a:lnTo>
                  <a:lnTo>
                    <a:pt x="17754" y="5685"/>
                  </a:lnTo>
                  <a:lnTo>
                    <a:pt x="17725" y="6531"/>
                  </a:lnTo>
                  <a:lnTo>
                    <a:pt x="17609" y="7464"/>
                  </a:lnTo>
                  <a:lnTo>
                    <a:pt x="17609" y="7464"/>
                  </a:lnTo>
                  <a:lnTo>
                    <a:pt x="17725" y="6880"/>
                  </a:lnTo>
                  <a:lnTo>
                    <a:pt x="17842" y="6327"/>
                  </a:lnTo>
                  <a:lnTo>
                    <a:pt x="17929" y="5773"/>
                  </a:lnTo>
                  <a:lnTo>
                    <a:pt x="17988" y="5248"/>
                  </a:lnTo>
                  <a:lnTo>
                    <a:pt x="18017" y="4723"/>
                  </a:lnTo>
                  <a:lnTo>
                    <a:pt x="18017" y="4228"/>
                  </a:lnTo>
                  <a:lnTo>
                    <a:pt x="17988" y="3761"/>
                  </a:lnTo>
                  <a:lnTo>
                    <a:pt x="17958" y="3295"/>
                  </a:lnTo>
                  <a:lnTo>
                    <a:pt x="17871" y="2887"/>
                  </a:lnTo>
                  <a:lnTo>
                    <a:pt x="17784" y="2479"/>
                  </a:lnTo>
                  <a:lnTo>
                    <a:pt x="17667" y="2100"/>
                  </a:lnTo>
                  <a:lnTo>
                    <a:pt x="17521" y="1750"/>
                  </a:lnTo>
                  <a:lnTo>
                    <a:pt x="17346" y="1429"/>
                  </a:lnTo>
                  <a:lnTo>
                    <a:pt x="17171" y="1138"/>
                  </a:lnTo>
                  <a:lnTo>
                    <a:pt x="16938" y="846"/>
                  </a:lnTo>
                  <a:lnTo>
                    <a:pt x="16676" y="642"/>
                  </a:lnTo>
                  <a:lnTo>
                    <a:pt x="16472" y="467"/>
                  </a:lnTo>
                  <a:lnTo>
                    <a:pt x="16268" y="350"/>
                  </a:lnTo>
                  <a:lnTo>
                    <a:pt x="16034" y="234"/>
                  </a:lnTo>
                  <a:lnTo>
                    <a:pt x="15801" y="146"/>
                  </a:lnTo>
                  <a:lnTo>
                    <a:pt x="15568" y="88"/>
                  </a:lnTo>
                  <a:lnTo>
                    <a:pt x="15335" y="30"/>
                  </a:lnTo>
                  <a:lnTo>
                    <a:pt x="15072" y="1"/>
                  </a:lnTo>
                  <a:close/>
                </a:path>
              </a:pathLst>
            </a:custGeom>
            <a:solidFill>
              <a:srgbClr val="DA9A37"/>
            </a:solidFill>
            <a:ln>
              <a:noFill/>
            </a:ln>
          </p:spPr>
          <p:txBody>
            <a:bodyPr spcFirstLastPara="1" wrap="square" lIns="121900" tIns="121900" rIns="121900" bIns="121900" anchor="ctr" anchorCtr="0">
              <a:noAutofit/>
            </a:bodyPr>
            <a:lstStyle/>
            <a:p>
              <a:endParaRPr sz="2400"/>
            </a:p>
          </p:txBody>
        </p:sp>
        <p:sp>
          <p:nvSpPr>
            <p:cNvPr id="763" name="Google Shape;763;p55"/>
            <p:cNvSpPr/>
            <p:nvPr/>
          </p:nvSpPr>
          <p:spPr>
            <a:xfrm>
              <a:off x="6852745" y="1633804"/>
              <a:ext cx="302776" cy="309145"/>
            </a:xfrm>
            <a:custGeom>
              <a:avLst/>
              <a:gdLst/>
              <a:ahLst/>
              <a:cxnLst/>
              <a:rect l="l" t="t" r="r" b="b"/>
              <a:pathLst>
                <a:path w="18017" h="18396" fill="none" extrusionOk="0">
                  <a:moveTo>
                    <a:pt x="14781" y="1"/>
                  </a:moveTo>
                  <a:lnTo>
                    <a:pt x="14781" y="1"/>
                  </a:lnTo>
                  <a:lnTo>
                    <a:pt x="14518" y="1"/>
                  </a:lnTo>
                  <a:lnTo>
                    <a:pt x="14227" y="30"/>
                  </a:lnTo>
                  <a:lnTo>
                    <a:pt x="13644" y="146"/>
                  </a:lnTo>
                  <a:lnTo>
                    <a:pt x="13032" y="321"/>
                  </a:lnTo>
                  <a:lnTo>
                    <a:pt x="12390" y="584"/>
                  </a:lnTo>
                  <a:lnTo>
                    <a:pt x="11749" y="904"/>
                  </a:lnTo>
                  <a:lnTo>
                    <a:pt x="11079" y="1283"/>
                  </a:lnTo>
                  <a:lnTo>
                    <a:pt x="10379" y="1750"/>
                  </a:lnTo>
                  <a:lnTo>
                    <a:pt x="9708" y="2274"/>
                  </a:lnTo>
                  <a:lnTo>
                    <a:pt x="9009" y="2828"/>
                  </a:lnTo>
                  <a:lnTo>
                    <a:pt x="8309" y="3470"/>
                  </a:lnTo>
                  <a:lnTo>
                    <a:pt x="7609" y="4169"/>
                  </a:lnTo>
                  <a:lnTo>
                    <a:pt x="6910" y="4898"/>
                  </a:lnTo>
                  <a:lnTo>
                    <a:pt x="6210" y="5714"/>
                  </a:lnTo>
                  <a:lnTo>
                    <a:pt x="5540" y="6560"/>
                  </a:lnTo>
                  <a:lnTo>
                    <a:pt x="4869" y="7434"/>
                  </a:lnTo>
                  <a:lnTo>
                    <a:pt x="4199" y="8396"/>
                  </a:lnTo>
                  <a:lnTo>
                    <a:pt x="4199" y="8396"/>
                  </a:lnTo>
                  <a:lnTo>
                    <a:pt x="3790" y="9038"/>
                  </a:lnTo>
                  <a:lnTo>
                    <a:pt x="3382" y="9679"/>
                  </a:lnTo>
                  <a:lnTo>
                    <a:pt x="3003" y="10350"/>
                  </a:lnTo>
                  <a:lnTo>
                    <a:pt x="2654" y="10991"/>
                  </a:lnTo>
                  <a:lnTo>
                    <a:pt x="2304" y="11661"/>
                  </a:lnTo>
                  <a:lnTo>
                    <a:pt x="1983" y="12303"/>
                  </a:lnTo>
                  <a:lnTo>
                    <a:pt x="1691" y="12944"/>
                  </a:lnTo>
                  <a:lnTo>
                    <a:pt x="1400" y="13585"/>
                  </a:lnTo>
                  <a:lnTo>
                    <a:pt x="1167" y="14227"/>
                  </a:lnTo>
                  <a:lnTo>
                    <a:pt x="934" y="14839"/>
                  </a:lnTo>
                  <a:lnTo>
                    <a:pt x="729" y="15480"/>
                  </a:lnTo>
                  <a:lnTo>
                    <a:pt x="525" y="16093"/>
                  </a:lnTo>
                  <a:lnTo>
                    <a:pt x="380" y="16676"/>
                  </a:lnTo>
                  <a:lnTo>
                    <a:pt x="234" y="17259"/>
                  </a:lnTo>
                  <a:lnTo>
                    <a:pt x="117" y="17842"/>
                  </a:lnTo>
                  <a:lnTo>
                    <a:pt x="1" y="18396"/>
                  </a:lnTo>
                  <a:lnTo>
                    <a:pt x="1" y="18396"/>
                  </a:lnTo>
                  <a:lnTo>
                    <a:pt x="350" y="17230"/>
                  </a:lnTo>
                  <a:lnTo>
                    <a:pt x="700" y="16093"/>
                  </a:lnTo>
                  <a:lnTo>
                    <a:pt x="1138" y="14985"/>
                  </a:lnTo>
                  <a:lnTo>
                    <a:pt x="1604" y="13877"/>
                  </a:lnTo>
                  <a:lnTo>
                    <a:pt x="2129" y="12798"/>
                  </a:lnTo>
                  <a:lnTo>
                    <a:pt x="2683" y="11749"/>
                  </a:lnTo>
                  <a:lnTo>
                    <a:pt x="3295" y="10729"/>
                  </a:lnTo>
                  <a:lnTo>
                    <a:pt x="3965" y="9708"/>
                  </a:lnTo>
                  <a:lnTo>
                    <a:pt x="3965" y="9708"/>
                  </a:lnTo>
                  <a:lnTo>
                    <a:pt x="4607" y="8775"/>
                  </a:lnTo>
                  <a:lnTo>
                    <a:pt x="5277" y="7872"/>
                  </a:lnTo>
                  <a:lnTo>
                    <a:pt x="5948" y="7026"/>
                  </a:lnTo>
                  <a:lnTo>
                    <a:pt x="6647" y="6239"/>
                  </a:lnTo>
                  <a:lnTo>
                    <a:pt x="7347" y="5481"/>
                  </a:lnTo>
                  <a:lnTo>
                    <a:pt x="8047" y="4811"/>
                  </a:lnTo>
                  <a:lnTo>
                    <a:pt x="8746" y="4169"/>
                  </a:lnTo>
                  <a:lnTo>
                    <a:pt x="9446" y="3586"/>
                  </a:lnTo>
                  <a:lnTo>
                    <a:pt x="10146" y="3091"/>
                  </a:lnTo>
                  <a:lnTo>
                    <a:pt x="10816" y="2624"/>
                  </a:lnTo>
                  <a:lnTo>
                    <a:pt x="11487" y="2245"/>
                  </a:lnTo>
                  <a:lnTo>
                    <a:pt x="12128" y="1925"/>
                  </a:lnTo>
                  <a:lnTo>
                    <a:pt x="12769" y="1662"/>
                  </a:lnTo>
                  <a:lnTo>
                    <a:pt x="13382" y="1487"/>
                  </a:lnTo>
                  <a:lnTo>
                    <a:pt x="13965" y="1371"/>
                  </a:lnTo>
                  <a:lnTo>
                    <a:pt x="14256" y="1342"/>
                  </a:lnTo>
                  <a:lnTo>
                    <a:pt x="14548" y="1312"/>
                  </a:lnTo>
                  <a:lnTo>
                    <a:pt x="14548" y="1312"/>
                  </a:lnTo>
                  <a:lnTo>
                    <a:pt x="14810" y="1342"/>
                  </a:lnTo>
                  <a:lnTo>
                    <a:pt x="15072" y="1371"/>
                  </a:lnTo>
                  <a:lnTo>
                    <a:pt x="15306" y="1400"/>
                  </a:lnTo>
                  <a:lnTo>
                    <a:pt x="15568" y="1487"/>
                  </a:lnTo>
                  <a:lnTo>
                    <a:pt x="15772" y="1575"/>
                  </a:lnTo>
                  <a:lnTo>
                    <a:pt x="16005" y="1691"/>
                  </a:lnTo>
                  <a:lnTo>
                    <a:pt x="16209" y="1808"/>
                  </a:lnTo>
                  <a:lnTo>
                    <a:pt x="16413" y="1954"/>
                  </a:lnTo>
                  <a:lnTo>
                    <a:pt x="16413" y="1954"/>
                  </a:lnTo>
                  <a:lnTo>
                    <a:pt x="16647" y="2158"/>
                  </a:lnTo>
                  <a:lnTo>
                    <a:pt x="16821" y="2362"/>
                  </a:lnTo>
                  <a:lnTo>
                    <a:pt x="16996" y="2624"/>
                  </a:lnTo>
                  <a:lnTo>
                    <a:pt x="17171" y="2887"/>
                  </a:lnTo>
                  <a:lnTo>
                    <a:pt x="17288" y="3178"/>
                  </a:lnTo>
                  <a:lnTo>
                    <a:pt x="17405" y="3470"/>
                  </a:lnTo>
                  <a:lnTo>
                    <a:pt x="17521" y="3790"/>
                  </a:lnTo>
                  <a:lnTo>
                    <a:pt x="17609" y="4140"/>
                  </a:lnTo>
                  <a:lnTo>
                    <a:pt x="17667" y="4490"/>
                  </a:lnTo>
                  <a:lnTo>
                    <a:pt x="17725" y="4869"/>
                  </a:lnTo>
                  <a:lnTo>
                    <a:pt x="17725" y="5277"/>
                  </a:lnTo>
                  <a:lnTo>
                    <a:pt x="17754" y="5685"/>
                  </a:lnTo>
                  <a:lnTo>
                    <a:pt x="17725" y="6531"/>
                  </a:lnTo>
                  <a:lnTo>
                    <a:pt x="17609" y="7464"/>
                  </a:lnTo>
                  <a:lnTo>
                    <a:pt x="17609" y="7464"/>
                  </a:lnTo>
                  <a:lnTo>
                    <a:pt x="17725" y="6880"/>
                  </a:lnTo>
                  <a:lnTo>
                    <a:pt x="17842" y="6327"/>
                  </a:lnTo>
                  <a:lnTo>
                    <a:pt x="17929" y="5773"/>
                  </a:lnTo>
                  <a:lnTo>
                    <a:pt x="17988" y="5248"/>
                  </a:lnTo>
                  <a:lnTo>
                    <a:pt x="18017" y="4723"/>
                  </a:lnTo>
                  <a:lnTo>
                    <a:pt x="18017" y="4228"/>
                  </a:lnTo>
                  <a:lnTo>
                    <a:pt x="17988" y="3761"/>
                  </a:lnTo>
                  <a:lnTo>
                    <a:pt x="17958" y="3295"/>
                  </a:lnTo>
                  <a:lnTo>
                    <a:pt x="17871" y="2887"/>
                  </a:lnTo>
                  <a:lnTo>
                    <a:pt x="17784" y="2479"/>
                  </a:lnTo>
                  <a:lnTo>
                    <a:pt x="17667" y="2100"/>
                  </a:lnTo>
                  <a:lnTo>
                    <a:pt x="17521" y="1750"/>
                  </a:lnTo>
                  <a:lnTo>
                    <a:pt x="17346" y="1429"/>
                  </a:lnTo>
                  <a:lnTo>
                    <a:pt x="17171" y="1138"/>
                  </a:lnTo>
                  <a:lnTo>
                    <a:pt x="16938" y="846"/>
                  </a:lnTo>
                  <a:lnTo>
                    <a:pt x="16676" y="642"/>
                  </a:lnTo>
                  <a:lnTo>
                    <a:pt x="16676" y="642"/>
                  </a:lnTo>
                  <a:lnTo>
                    <a:pt x="16472" y="467"/>
                  </a:lnTo>
                  <a:lnTo>
                    <a:pt x="16268" y="350"/>
                  </a:lnTo>
                  <a:lnTo>
                    <a:pt x="16034" y="234"/>
                  </a:lnTo>
                  <a:lnTo>
                    <a:pt x="15801" y="146"/>
                  </a:lnTo>
                  <a:lnTo>
                    <a:pt x="15568" y="88"/>
                  </a:lnTo>
                  <a:lnTo>
                    <a:pt x="15335" y="30"/>
                  </a:lnTo>
                  <a:lnTo>
                    <a:pt x="15072" y="1"/>
                  </a:lnTo>
                  <a:lnTo>
                    <a:pt x="14781" y="1"/>
                  </a:lnTo>
                </a:path>
              </a:pathLst>
            </a:custGeom>
            <a:noFill/>
            <a:ln>
              <a:noFill/>
            </a:ln>
          </p:spPr>
          <p:txBody>
            <a:bodyPr spcFirstLastPara="1" wrap="square" lIns="121900" tIns="121900" rIns="121900" bIns="121900" anchor="ctr" anchorCtr="0">
              <a:noAutofit/>
            </a:bodyPr>
            <a:lstStyle/>
            <a:p>
              <a:endParaRPr sz="2400"/>
            </a:p>
          </p:txBody>
        </p:sp>
        <p:sp>
          <p:nvSpPr>
            <p:cNvPr id="764" name="Google Shape;764;p55"/>
            <p:cNvSpPr/>
            <p:nvPr/>
          </p:nvSpPr>
          <p:spPr>
            <a:xfrm>
              <a:off x="7662074" y="3191207"/>
              <a:ext cx="108762" cy="174906"/>
            </a:xfrm>
            <a:custGeom>
              <a:avLst/>
              <a:gdLst/>
              <a:ahLst/>
              <a:cxnLst/>
              <a:rect l="l" t="t" r="r" b="b"/>
              <a:pathLst>
                <a:path w="6472" h="10408" extrusionOk="0">
                  <a:moveTo>
                    <a:pt x="4286" y="0"/>
                  </a:moveTo>
                  <a:lnTo>
                    <a:pt x="0" y="408"/>
                  </a:lnTo>
                  <a:lnTo>
                    <a:pt x="2187" y="10408"/>
                  </a:lnTo>
                  <a:lnTo>
                    <a:pt x="6472" y="10000"/>
                  </a:lnTo>
                  <a:lnTo>
                    <a:pt x="4286" y="0"/>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765" name="Google Shape;765;p55"/>
            <p:cNvSpPr/>
            <p:nvPr/>
          </p:nvSpPr>
          <p:spPr>
            <a:xfrm>
              <a:off x="7662074" y="3191207"/>
              <a:ext cx="108762" cy="174906"/>
            </a:xfrm>
            <a:custGeom>
              <a:avLst/>
              <a:gdLst/>
              <a:ahLst/>
              <a:cxnLst/>
              <a:rect l="l" t="t" r="r" b="b"/>
              <a:pathLst>
                <a:path w="6472" h="10408" fill="none" extrusionOk="0">
                  <a:moveTo>
                    <a:pt x="6472" y="10000"/>
                  </a:moveTo>
                  <a:lnTo>
                    <a:pt x="2187" y="10408"/>
                  </a:lnTo>
                  <a:lnTo>
                    <a:pt x="0" y="408"/>
                  </a:lnTo>
                  <a:lnTo>
                    <a:pt x="4286" y="0"/>
                  </a:lnTo>
                  <a:lnTo>
                    <a:pt x="6472" y="10000"/>
                  </a:lnTo>
                </a:path>
              </a:pathLst>
            </a:custGeom>
            <a:noFill/>
            <a:ln>
              <a:noFill/>
            </a:ln>
          </p:spPr>
          <p:txBody>
            <a:bodyPr spcFirstLastPara="1" wrap="square" lIns="121900" tIns="121900" rIns="121900" bIns="121900" anchor="ctr" anchorCtr="0">
              <a:noAutofit/>
            </a:bodyPr>
            <a:lstStyle/>
            <a:p>
              <a:endParaRPr sz="2400"/>
            </a:p>
          </p:txBody>
        </p:sp>
        <p:sp>
          <p:nvSpPr>
            <p:cNvPr id="766" name="Google Shape;766;p55"/>
            <p:cNvSpPr/>
            <p:nvPr/>
          </p:nvSpPr>
          <p:spPr>
            <a:xfrm>
              <a:off x="8040758" y="3096158"/>
              <a:ext cx="131802" cy="185695"/>
            </a:xfrm>
            <a:custGeom>
              <a:avLst/>
              <a:gdLst/>
              <a:ahLst/>
              <a:cxnLst/>
              <a:rect l="l" t="t" r="r" b="b"/>
              <a:pathLst>
                <a:path w="7843" h="11050" extrusionOk="0">
                  <a:moveTo>
                    <a:pt x="3995" y="1"/>
                  </a:moveTo>
                  <a:lnTo>
                    <a:pt x="1" y="1575"/>
                  </a:lnTo>
                  <a:lnTo>
                    <a:pt x="3849" y="11050"/>
                  </a:lnTo>
                  <a:lnTo>
                    <a:pt x="7843" y="9475"/>
                  </a:lnTo>
                  <a:lnTo>
                    <a:pt x="3995"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767" name="Google Shape;767;p55"/>
            <p:cNvSpPr/>
            <p:nvPr/>
          </p:nvSpPr>
          <p:spPr>
            <a:xfrm>
              <a:off x="8040758" y="3096158"/>
              <a:ext cx="131802" cy="185695"/>
            </a:xfrm>
            <a:custGeom>
              <a:avLst/>
              <a:gdLst/>
              <a:ahLst/>
              <a:cxnLst/>
              <a:rect l="l" t="t" r="r" b="b"/>
              <a:pathLst>
                <a:path w="7843" h="11050" fill="none" extrusionOk="0">
                  <a:moveTo>
                    <a:pt x="7843" y="9475"/>
                  </a:moveTo>
                  <a:lnTo>
                    <a:pt x="3849" y="11050"/>
                  </a:lnTo>
                  <a:lnTo>
                    <a:pt x="1" y="1575"/>
                  </a:lnTo>
                  <a:lnTo>
                    <a:pt x="3995" y="1"/>
                  </a:lnTo>
                  <a:lnTo>
                    <a:pt x="7843" y="9475"/>
                  </a:lnTo>
                </a:path>
              </a:pathLst>
            </a:custGeom>
            <a:noFill/>
            <a:ln>
              <a:noFill/>
            </a:ln>
          </p:spPr>
          <p:txBody>
            <a:bodyPr spcFirstLastPara="1" wrap="square" lIns="121900" tIns="121900" rIns="121900" bIns="121900" anchor="ctr" anchorCtr="0">
              <a:noAutofit/>
            </a:bodyPr>
            <a:lstStyle/>
            <a:p>
              <a:endParaRPr sz="2400"/>
            </a:p>
          </p:txBody>
        </p:sp>
        <p:sp>
          <p:nvSpPr>
            <p:cNvPr id="768" name="Google Shape;768;p55"/>
            <p:cNvSpPr/>
            <p:nvPr/>
          </p:nvSpPr>
          <p:spPr>
            <a:xfrm>
              <a:off x="8003048" y="3211776"/>
              <a:ext cx="203324" cy="158757"/>
            </a:xfrm>
            <a:custGeom>
              <a:avLst/>
              <a:gdLst/>
              <a:ahLst/>
              <a:cxnLst/>
              <a:rect l="l" t="t" r="r" b="b"/>
              <a:pathLst>
                <a:path w="12099" h="9447" extrusionOk="0">
                  <a:moveTo>
                    <a:pt x="9445" y="1"/>
                  </a:moveTo>
                  <a:lnTo>
                    <a:pt x="9329" y="30"/>
                  </a:lnTo>
                  <a:lnTo>
                    <a:pt x="4956" y="2216"/>
                  </a:lnTo>
                  <a:lnTo>
                    <a:pt x="4781" y="2304"/>
                  </a:lnTo>
                  <a:lnTo>
                    <a:pt x="4635" y="2450"/>
                  </a:lnTo>
                  <a:lnTo>
                    <a:pt x="4519" y="2595"/>
                  </a:lnTo>
                  <a:lnTo>
                    <a:pt x="4402" y="2770"/>
                  </a:lnTo>
                  <a:lnTo>
                    <a:pt x="4169" y="3295"/>
                  </a:lnTo>
                  <a:lnTo>
                    <a:pt x="3877" y="3849"/>
                  </a:lnTo>
                  <a:lnTo>
                    <a:pt x="3527" y="4461"/>
                  </a:lnTo>
                  <a:lnTo>
                    <a:pt x="3090" y="5073"/>
                  </a:lnTo>
                  <a:lnTo>
                    <a:pt x="2565" y="5715"/>
                  </a:lnTo>
                  <a:lnTo>
                    <a:pt x="1924" y="6414"/>
                  </a:lnTo>
                  <a:lnTo>
                    <a:pt x="1137" y="7172"/>
                  </a:lnTo>
                  <a:lnTo>
                    <a:pt x="204" y="7959"/>
                  </a:lnTo>
                  <a:lnTo>
                    <a:pt x="88" y="8076"/>
                  </a:lnTo>
                  <a:lnTo>
                    <a:pt x="29" y="8193"/>
                  </a:lnTo>
                  <a:lnTo>
                    <a:pt x="0" y="8338"/>
                  </a:lnTo>
                  <a:lnTo>
                    <a:pt x="0" y="8484"/>
                  </a:lnTo>
                  <a:lnTo>
                    <a:pt x="29" y="8630"/>
                  </a:lnTo>
                  <a:lnTo>
                    <a:pt x="88" y="8776"/>
                  </a:lnTo>
                  <a:lnTo>
                    <a:pt x="204" y="8921"/>
                  </a:lnTo>
                  <a:lnTo>
                    <a:pt x="321" y="9067"/>
                  </a:lnTo>
                  <a:lnTo>
                    <a:pt x="467" y="9184"/>
                  </a:lnTo>
                  <a:lnTo>
                    <a:pt x="612" y="9300"/>
                  </a:lnTo>
                  <a:lnTo>
                    <a:pt x="816" y="9388"/>
                  </a:lnTo>
                  <a:lnTo>
                    <a:pt x="1050" y="9417"/>
                  </a:lnTo>
                  <a:lnTo>
                    <a:pt x="1283" y="9446"/>
                  </a:lnTo>
                  <a:lnTo>
                    <a:pt x="1545" y="9417"/>
                  </a:lnTo>
                  <a:lnTo>
                    <a:pt x="1808" y="9329"/>
                  </a:lnTo>
                  <a:lnTo>
                    <a:pt x="2099" y="9213"/>
                  </a:lnTo>
                  <a:lnTo>
                    <a:pt x="5014" y="7726"/>
                  </a:lnTo>
                  <a:lnTo>
                    <a:pt x="7580" y="6414"/>
                  </a:lnTo>
                  <a:lnTo>
                    <a:pt x="9795" y="5336"/>
                  </a:lnTo>
                  <a:lnTo>
                    <a:pt x="11690" y="4374"/>
                  </a:lnTo>
                  <a:lnTo>
                    <a:pt x="11778" y="4315"/>
                  </a:lnTo>
                  <a:lnTo>
                    <a:pt x="11894" y="4228"/>
                  </a:lnTo>
                  <a:lnTo>
                    <a:pt x="11982" y="4140"/>
                  </a:lnTo>
                  <a:lnTo>
                    <a:pt x="12040" y="4024"/>
                  </a:lnTo>
                  <a:lnTo>
                    <a:pt x="12098" y="3878"/>
                  </a:lnTo>
                  <a:lnTo>
                    <a:pt x="12098" y="3761"/>
                  </a:lnTo>
                  <a:lnTo>
                    <a:pt x="12098" y="3616"/>
                  </a:lnTo>
                  <a:lnTo>
                    <a:pt x="12040" y="3470"/>
                  </a:lnTo>
                  <a:lnTo>
                    <a:pt x="11982" y="3353"/>
                  </a:lnTo>
                  <a:lnTo>
                    <a:pt x="9766" y="147"/>
                  </a:lnTo>
                  <a:lnTo>
                    <a:pt x="9679" y="59"/>
                  </a:lnTo>
                  <a:lnTo>
                    <a:pt x="956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69" name="Google Shape;769;p55"/>
            <p:cNvSpPr/>
            <p:nvPr/>
          </p:nvSpPr>
          <p:spPr>
            <a:xfrm>
              <a:off x="7555262" y="3328874"/>
              <a:ext cx="242530" cy="87705"/>
            </a:xfrm>
            <a:custGeom>
              <a:avLst/>
              <a:gdLst/>
              <a:ahLst/>
              <a:cxnLst/>
              <a:rect l="l" t="t" r="r" b="b"/>
              <a:pathLst>
                <a:path w="14432" h="5219" extrusionOk="0">
                  <a:moveTo>
                    <a:pt x="7493" y="0"/>
                  </a:moveTo>
                  <a:lnTo>
                    <a:pt x="7318" y="58"/>
                  </a:lnTo>
                  <a:lnTo>
                    <a:pt x="7143" y="146"/>
                  </a:lnTo>
                  <a:lnTo>
                    <a:pt x="6968" y="262"/>
                  </a:lnTo>
                  <a:lnTo>
                    <a:pt x="6531" y="671"/>
                  </a:lnTo>
                  <a:lnTo>
                    <a:pt x="5977" y="1050"/>
                  </a:lnTo>
                  <a:lnTo>
                    <a:pt x="5336" y="1429"/>
                  </a:lnTo>
                  <a:lnTo>
                    <a:pt x="4578" y="1808"/>
                  </a:lnTo>
                  <a:lnTo>
                    <a:pt x="3703" y="2157"/>
                  </a:lnTo>
                  <a:lnTo>
                    <a:pt x="2741" y="2507"/>
                  </a:lnTo>
                  <a:lnTo>
                    <a:pt x="1604" y="2828"/>
                  </a:lnTo>
                  <a:lnTo>
                    <a:pt x="380" y="3149"/>
                  </a:lnTo>
                  <a:lnTo>
                    <a:pt x="234" y="3178"/>
                  </a:lnTo>
                  <a:lnTo>
                    <a:pt x="147" y="3265"/>
                  </a:lnTo>
                  <a:lnTo>
                    <a:pt x="59" y="3382"/>
                  </a:lnTo>
                  <a:lnTo>
                    <a:pt x="30" y="3528"/>
                  </a:lnTo>
                  <a:lnTo>
                    <a:pt x="1" y="3702"/>
                  </a:lnTo>
                  <a:lnTo>
                    <a:pt x="30" y="3877"/>
                  </a:lnTo>
                  <a:lnTo>
                    <a:pt x="59" y="4052"/>
                  </a:lnTo>
                  <a:lnTo>
                    <a:pt x="147" y="4227"/>
                  </a:lnTo>
                  <a:lnTo>
                    <a:pt x="263" y="4431"/>
                  </a:lnTo>
                  <a:lnTo>
                    <a:pt x="380" y="4606"/>
                  </a:lnTo>
                  <a:lnTo>
                    <a:pt x="555" y="4781"/>
                  </a:lnTo>
                  <a:lnTo>
                    <a:pt x="759" y="4927"/>
                  </a:lnTo>
                  <a:lnTo>
                    <a:pt x="992" y="5043"/>
                  </a:lnTo>
                  <a:lnTo>
                    <a:pt x="1254" y="5131"/>
                  </a:lnTo>
                  <a:lnTo>
                    <a:pt x="1575" y="5189"/>
                  </a:lnTo>
                  <a:lnTo>
                    <a:pt x="1896" y="5218"/>
                  </a:lnTo>
                  <a:lnTo>
                    <a:pt x="13761" y="5218"/>
                  </a:lnTo>
                  <a:lnTo>
                    <a:pt x="13965" y="5189"/>
                  </a:lnTo>
                  <a:lnTo>
                    <a:pt x="14081" y="5131"/>
                  </a:lnTo>
                  <a:lnTo>
                    <a:pt x="14198" y="5073"/>
                  </a:lnTo>
                  <a:lnTo>
                    <a:pt x="14286" y="4985"/>
                  </a:lnTo>
                  <a:lnTo>
                    <a:pt x="14344" y="4898"/>
                  </a:lnTo>
                  <a:lnTo>
                    <a:pt x="14402" y="4781"/>
                  </a:lnTo>
                  <a:lnTo>
                    <a:pt x="14431" y="4664"/>
                  </a:lnTo>
                  <a:lnTo>
                    <a:pt x="14431" y="4519"/>
                  </a:lnTo>
                  <a:lnTo>
                    <a:pt x="14402" y="4402"/>
                  </a:lnTo>
                  <a:lnTo>
                    <a:pt x="13265" y="321"/>
                  </a:lnTo>
                  <a:lnTo>
                    <a:pt x="13207" y="175"/>
                  </a:lnTo>
                  <a:lnTo>
                    <a:pt x="13119" y="88"/>
                  </a:lnTo>
                  <a:lnTo>
                    <a:pt x="13003" y="29"/>
                  </a:lnTo>
                  <a:lnTo>
                    <a:pt x="1285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70" name="Google Shape;770;p55"/>
            <p:cNvSpPr/>
            <p:nvPr/>
          </p:nvSpPr>
          <p:spPr>
            <a:xfrm>
              <a:off x="7555262" y="3328874"/>
              <a:ext cx="242530" cy="87705"/>
            </a:xfrm>
            <a:custGeom>
              <a:avLst/>
              <a:gdLst/>
              <a:ahLst/>
              <a:cxnLst/>
              <a:rect l="l" t="t" r="r" b="b"/>
              <a:pathLst>
                <a:path w="14432" h="5219" fill="none" extrusionOk="0">
                  <a:moveTo>
                    <a:pt x="7697" y="0"/>
                  </a:moveTo>
                  <a:lnTo>
                    <a:pt x="12857" y="0"/>
                  </a:lnTo>
                  <a:lnTo>
                    <a:pt x="12857" y="0"/>
                  </a:lnTo>
                  <a:lnTo>
                    <a:pt x="13003" y="29"/>
                  </a:lnTo>
                  <a:lnTo>
                    <a:pt x="13119" y="88"/>
                  </a:lnTo>
                  <a:lnTo>
                    <a:pt x="13207" y="175"/>
                  </a:lnTo>
                  <a:lnTo>
                    <a:pt x="13265" y="321"/>
                  </a:lnTo>
                  <a:lnTo>
                    <a:pt x="14402" y="4402"/>
                  </a:lnTo>
                  <a:lnTo>
                    <a:pt x="14402" y="4402"/>
                  </a:lnTo>
                  <a:lnTo>
                    <a:pt x="14431" y="4519"/>
                  </a:lnTo>
                  <a:lnTo>
                    <a:pt x="14431" y="4664"/>
                  </a:lnTo>
                  <a:lnTo>
                    <a:pt x="14402" y="4781"/>
                  </a:lnTo>
                  <a:lnTo>
                    <a:pt x="14344" y="4898"/>
                  </a:lnTo>
                  <a:lnTo>
                    <a:pt x="14286" y="4985"/>
                  </a:lnTo>
                  <a:lnTo>
                    <a:pt x="14198" y="5073"/>
                  </a:lnTo>
                  <a:lnTo>
                    <a:pt x="14081" y="5131"/>
                  </a:lnTo>
                  <a:lnTo>
                    <a:pt x="13965" y="5189"/>
                  </a:lnTo>
                  <a:lnTo>
                    <a:pt x="13965" y="5189"/>
                  </a:lnTo>
                  <a:lnTo>
                    <a:pt x="13761" y="5218"/>
                  </a:lnTo>
                  <a:lnTo>
                    <a:pt x="13761" y="5218"/>
                  </a:lnTo>
                  <a:lnTo>
                    <a:pt x="11487" y="5218"/>
                  </a:lnTo>
                  <a:lnTo>
                    <a:pt x="8834" y="5218"/>
                  </a:lnTo>
                  <a:lnTo>
                    <a:pt x="1896" y="5218"/>
                  </a:lnTo>
                  <a:lnTo>
                    <a:pt x="1896" y="5218"/>
                  </a:lnTo>
                  <a:lnTo>
                    <a:pt x="1575" y="5189"/>
                  </a:lnTo>
                  <a:lnTo>
                    <a:pt x="1254" y="5131"/>
                  </a:lnTo>
                  <a:lnTo>
                    <a:pt x="992" y="5043"/>
                  </a:lnTo>
                  <a:lnTo>
                    <a:pt x="759" y="4927"/>
                  </a:lnTo>
                  <a:lnTo>
                    <a:pt x="555" y="4781"/>
                  </a:lnTo>
                  <a:lnTo>
                    <a:pt x="380" y="4606"/>
                  </a:lnTo>
                  <a:lnTo>
                    <a:pt x="263" y="4431"/>
                  </a:lnTo>
                  <a:lnTo>
                    <a:pt x="147" y="4227"/>
                  </a:lnTo>
                  <a:lnTo>
                    <a:pt x="59" y="4052"/>
                  </a:lnTo>
                  <a:lnTo>
                    <a:pt x="30" y="3877"/>
                  </a:lnTo>
                  <a:lnTo>
                    <a:pt x="1" y="3702"/>
                  </a:lnTo>
                  <a:lnTo>
                    <a:pt x="30" y="3528"/>
                  </a:lnTo>
                  <a:lnTo>
                    <a:pt x="59" y="3382"/>
                  </a:lnTo>
                  <a:lnTo>
                    <a:pt x="147" y="3265"/>
                  </a:lnTo>
                  <a:lnTo>
                    <a:pt x="234" y="3178"/>
                  </a:lnTo>
                  <a:lnTo>
                    <a:pt x="380" y="3149"/>
                  </a:lnTo>
                  <a:lnTo>
                    <a:pt x="380" y="3149"/>
                  </a:lnTo>
                  <a:lnTo>
                    <a:pt x="1604" y="2828"/>
                  </a:lnTo>
                  <a:lnTo>
                    <a:pt x="2741" y="2507"/>
                  </a:lnTo>
                  <a:lnTo>
                    <a:pt x="3703" y="2157"/>
                  </a:lnTo>
                  <a:lnTo>
                    <a:pt x="4578" y="1808"/>
                  </a:lnTo>
                  <a:lnTo>
                    <a:pt x="5336" y="1429"/>
                  </a:lnTo>
                  <a:lnTo>
                    <a:pt x="5977" y="1050"/>
                  </a:lnTo>
                  <a:lnTo>
                    <a:pt x="6531" y="671"/>
                  </a:lnTo>
                  <a:lnTo>
                    <a:pt x="6968" y="262"/>
                  </a:lnTo>
                  <a:lnTo>
                    <a:pt x="6968" y="262"/>
                  </a:lnTo>
                  <a:lnTo>
                    <a:pt x="7143" y="146"/>
                  </a:lnTo>
                  <a:lnTo>
                    <a:pt x="7318" y="58"/>
                  </a:lnTo>
                  <a:lnTo>
                    <a:pt x="7493" y="0"/>
                  </a:lnTo>
                  <a:lnTo>
                    <a:pt x="7697" y="0"/>
                  </a:lnTo>
                </a:path>
              </a:pathLst>
            </a:custGeom>
            <a:noFill/>
            <a:ln>
              <a:noFill/>
            </a:ln>
          </p:spPr>
          <p:txBody>
            <a:bodyPr spcFirstLastPara="1" wrap="square" lIns="121900" tIns="121900" rIns="121900" bIns="121900" anchor="ctr" anchorCtr="0">
              <a:noAutofit/>
            </a:bodyPr>
            <a:lstStyle/>
            <a:p>
              <a:endParaRPr sz="2400"/>
            </a:p>
          </p:txBody>
        </p:sp>
        <p:sp>
          <p:nvSpPr>
            <p:cNvPr id="771" name="Google Shape;771;p55"/>
            <p:cNvSpPr/>
            <p:nvPr/>
          </p:nvSpPr>
          <p:spPr>
            <a:xfrm>
              <a:off x="7747796" y="3253906"/>
              <a:ext cx="6873" cy="30888"/>
            </a:xfrm>
            <a:custGeom>
              <a:avLst/>
              <a:gdLst/>
              <a:ahLst/>
              <a:cxnLst/>
              <a:rect l="l" t="t" r="r" b="b"/>
              <a:pathLst>
                <a:path w="409" h="1838" extrusionOk="0">
                  <a:moveTo>
                    <a:pt x="1" y="1"/>
                  </a:moveTo>
                  <a:lnTo>
                    <a:pt x="1" y="1"/>
                  </a:lnTo>
                  <a:lnTo>
                    <a:pt x="409" y="1837"/>
                  </a:lnTo>
                  <a:lnTo>
                    <a:pt x="409" y="1837"/>
                  </a:lnTo>
                  <a:lnTo>
                    <a:pt x="1"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72" name="Google Shape;772;p55"/>
            <p:cNvSpPr/>
            <p:nvPr/>
          </p:nvSpPr>
          <p:spPr>
            <a:xfrm>
              <a:off x="7747796" y="3253906"/>
              <a:ext cx="6873" cy="30888"/>
            </a:xfrm>
            <a:custGeom>
              <a:avLst/>
              <a:gdLst/>
              <a:ahLst/>
              <a:cxnLst/>
              <a:rect l="l" t="t" r="r" b="b"/>
              <a:pathLst>
                <a:path w="409" h="1838" fill="none" extrusionOk="0">
                  <a:moveTo>
                    <a:pt x="1" y="1"/>
                  </a:moveTo>
                  <a:lnTo>
                    <a:pt x="1" y="1"/>
                  </a:lnTo>
                  <a:lnTo>
                    <a:pt x="409" y="1837"/>
                  </a:lnTo>
                  <a:lnTo>
                    <a:pt x="409" y="1837"/>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773" name="Google Shape;773;p55"/>
            <p:cNvSpPr/>
            <p:nvPr/>
          </p:nvSpPr>
          <p:spPr>
            <a:xfrm>
              <a:off x="7675300" y="3253906"/>
              <a:ext cx="79370" cy="30888"/>
            </a:xfrm>
            <a:custGeom>
              <a:avLst/>
              <a:gdLst/>
              <a:ahLst/>
              <a:cxnLst/>
              <a:rect l="l" t="t" r="r" b="b"/>
              <a:pathLst>
                <a:path w="4723" h="1838" extrusionOk="0">
                  <a:moveTo>
                    <a:pt x="4315" y="1"/>
                  </a:moveTo>
                  <a:lnTo>
                    <a:pt x="0" y="292"/>
                  </a:lnTo>
                  <a:lnTo>
                    <a:pt x="350" y="1837"/>
                  </a:lnTo>
                  <a:lnTo>
                    <a:pt x="4723" y="1837"/>
                  </a:lnTo>
                  <a:lnTo>
                    <a:pt x="4315" y="1"/>
                  </a:lnTo>
                  <a:close/>
                </a:path>
              </a:pathLst>
            </a:custGeom>
            <a:solidFill>
              <a:schemeClr val="dk1">
                <a:alpha val="14530"/>
              </a:schemeClr>
            </a:solidFill>
            <a:ln>
              <a:noFill/>
            </a:ln>
          </p:spPr>
          <p:txBody>
            <a:bodyPr spcFirstLastPara="1" wrap="square" lIns="121900" tIns="121900" rIns="121900" bIns="121900" anchor="ctr" anchorCtr="0">
              <a:noAutofit/>
            </a:bodyPr>
            <a:lstStyle/>
            <a:p>
              <a:endParaRPr sz="2400"/>
            </a:p>
          </p:txBody>
        </p:sp>
        <p:sp>
          <p:nvSpPr>
            <p:cNvPr id="774" name="Google Shape;774;p55"/>
            <p:cNvSpPr/>
            <p:nvPr/>
          </p:nvSpPr>
          <p:spPr>
            <a:xfrm>
              <a:off x="7675300" y="3253906"/>
              <a:ext cx="79370" cy="30888"/>
            </a:xfrm>
            <a:custGeom>
              <a:avLst/>
              <a:gdLst/>
              <a:ahLst/>
              <a:cxnLst/>
              <a:rect l="l" t="t" r="r" b="b"/>
              <a:pathLst>
                <a:path w="4723" h="1838" fill="none" extrusionOk="0">
                  <a:moveTo>
                    <a:pt x="4315" y="1"/>
                  </a:moveTo>
                  <a:lnTo>
                    <a:pt x="0" y="292"/>
                  </a:lnTo>
                  <a:lnTo>
                    <a:pt x="350" y="1837"/>
                  </a:lnTo>
                  <a:lnTo>
                    <a:pt x="4723" y="1837"/>
                  </a:lnTo>
                  <a:lnTo>
                    <a:pt x="4315" y="1"/>
                  </a:lnTo>
                </a:path>
              </a:pathLst>
            </a:custGeom>
            <a:solidFill>
              <a:schemeClr val="dk1">
                <a:alpha val="6700"/>
              </a:schemeClr>
            </a:solidFill>
            <a:ln>
              <a:noFill/>
            </a:ln>
          </p:spPr>
          <p:txBody>
            <a:bodyPr spcFirstLastPara="1" wrap="square" lIns="121900" tIns="121900" rIns="121900" bIns="121900" anchor="ctr" anchorCtr="0">
              <a:noAutofit/>
            </a:bodyPr>
            <a:lstStyle/>
            <a:p>
              <a:endParaRPr sz="2400"/>
            </a:p>
          </p:txBody>
        </p:sp>
        <p:sp>
          <p:nvSpPr>
            <p:cNvPr id="775" name="Google Shape;775;p55"/>
            <p:cNvSpPr/>
            <p:nvPr/>
          </p:nvSpPr>
          <p:spPr>
            <a:xfrm>
              <a:off x="8040758" y="3122626"/>
              <a:ext cx="12268" cy="28921"/>
            </a:xfrm>
            <a:custGeom>
              <a:avLst/>
              <a:gdLst/>
              <a:ahLst/>
              <a:cxnLst/>
              <a:rect l="l" t="t" r="r" b="b"/>
              <a:pathLst>
                <a:path w="730" h="1721" extrusionOk="0">
                  <a:moveTo>
                    <a:pt x="1" y="0"/>
                  </a:moveTo>
                  <a:lnTo>
                    <a:pt x="1" y="0"/>
                  </a:lnTo>
                  <a:lnTo>
                    <a:pt x="730" y="1720"/>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76" name="Google Shape;776;p55"/>
            <p:cNvSpPr/>
            <p:nvPr/>
          </p:nvSpPr>
          <p:spPr>
            <a:xfrm>
              <a:off x="8040758" y="3122626"/>
              <a:ext cx="12268" cy="28921"/>
            </a:xfrm>
            <a:custGeom>
              <a:avLst/>
              <a:gdLst/>
              <a:ahLst/>
              <a:cxnLst/>
              <a:rect l="l" t="t" r="r" b="b"/>
              <a:pathLst>
                <a:path w="730" h="1721" fill="none" extrusionOk="0">
                  <a:moveTo>
                    <a:pt x="1" y="0"/>
                  </a:moveTo>
                  <a:lnTo>
                    <a:pt x="1" y="0"/>
                  </a:lnTo>
                  <a:lnTo>
                    <a:pt x="730" y="172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777" name="Google Shape;777;p55"/>
            <p:cNvSpPr/>
            <p:nvPr/>
          </p:nvSpPr>
          <p:spPr>
            <a:xfrm>
              <a:off x="8040758" y="3096158"/>
              <a:ext cx="100443" cy="108291"/>
            </a:xfrm>
            <a:custGeom>
              <a:avLst/>
              <a:gdLst/>
              <a:ahLst/>
              <a:cxnLst/>
              <a:rect l="l" t="t" r="r" b="b"/>
              <a:pathLst>
                <a:path w="5977" h="6444" extrusionOk="0">
                  <a:moveTo>
                    <a:pt x="3995" y="1"/>
                  </a:moveTo>
                  <a:lnTo>
                    <a:pt x="1" y="1575"/>
                  </a:lnTo>
                  <a:lnTo>
                    <a:pt x="730" y="3295"/>
                  </a:lnTo>
                  <a:lnTo>
                    <a:pt x="2012" y="6443"/>
                  </a:lnTo>
                  <a:lnTo>
                    <a:pt x="5977" y="4898"/>
                  </a:lnTo>
                  <a:lnTo>
                    <a:pt x="3995" y="1"/>
                  </a:lnTo>
                  <a:close/>
                </a:path>
              </a:pathLst>
            </a:custGeom>
            <a:solidFill>
              <a:schemeClr val="dk1">
                <a:alpha val="14530"/>
              </a:schemeClr>
            </a:solidFill>
            <a:ln>
              <a:noFill/>
            </a:ln>
          </p:spPr>
          <p:txBody>
            <a:bodyPr spcFirstLastPara="1" wrap="square" lIns="121900" tIns="121900" rIns="121900" bIns="121900" anchor="ctr" anchorCtr="0">
              <a:noAutofit/>
            </a:bodyPr>
            <a:lstStyle/>
            <a:p>
              <a:endParaRPr sz="2400"/>
            </a:p>
          </p:txBody>
        </p:sp>
        <p:sp>
          <p:nvSpPr>
            <p:cNvPr id="778" name="Google Shape;778;p55"/>
            <p:cNvSpPr/>
            <p:nvPr/>
          </p:nvSpPr>
          <p:spPr>
            <a:xfrm>
              <a:off x="8040758" y="3096158"/>
              <a:ext cx="100443" cy="108291"/>
            </a:xfrm>
            <a:custGeom>
              <a:avLst/>
              <a:gdLst/>
              <a:ahLst/>
              <a:cxnLst/>
              <a:rect l="l" t="t" r="r" b="b"/>
              <a:pathLst>
                <a:path w="5977" h="6444" fill="none" extrusionOk="0">
                  <a:moveTo>
                    <a:pt x="3995" y="1"/>
                  </a:moveTo>
                  <a:lnTo>
                    <a:pt x="1" y="1575"/>
                  </a:lnTo>
                  <a:lnTo>
                    <a:pt x="730" y="3295"/>
                  </a:lnTo>
                  <a:lnTo>
                    <a:pt x="2012" y="6443"/>
                  </a:lnTo>
                  <a:lnTo>
                    <a:pt x="5977" y="4898"/>
                  </a:lnTo>
                  <a:lnTo>
                    <a:pt x="3995" y="1"/>
                  </a:lnTo>
                </a:path>
              </a:pathLst>
            </a:custGeom>
            <a:solidFill>
              <a:schemeClr val="dk1">
                <a:alpha val="6700"/>
              </a:schemeClr>
            </a:solidFill>
            <a:ln>
              <a:noFill/>
            </a:ln>
          </p:spPr>
          <p:txBody>
            <a:bodyPr spcFirstLastPara="1" wrap="square" lIns="121900" tIns="121900" rIns="121900" bIns="121900" anchor="ctr" anchorCtr="0">
              <a:noAutofit/>
            </a:bodyPr>
            <a:lstStyle/>
            <a:p>
              <a:endParaRPr sz="2400"/>
            </a:p>
          </p:txBody>
        </p:sp>
        <p:sp>
          <p:nvSpPr>
            <p:cNvPr id="779" name="Google Shape;779;p55"/>
            <p:cNvSpPr/>
            <p:nvPr/>
          </p:nvSpPr>
          <p:spPr>
            <a:xfrm>
              <a:off x="7324042" y="1402079"/>
              <a:ext cx="436023" cy="510990"/>
            </a:xfrm>
            <a:custGeom>
              <a:avLst/>
              <a:gdLst/>
              <a:ahLst/>
              <a:cxnLst/>
              <a:rect l="l" t="t" r="r" b="b"/>
              <a:pathLst>
                <a:path w="25946" h="30407" extrusionOk="0">
                  <a:moveTo>
                    <a:pt x="16996" y="1"/>
                  </a:moveTo>
                  <a:lnTo>
                    <a:pt x="16384" y="59"/>
                  </a:lnTo>
                  <a:lnTo>
                    <a:pt x="15422" y="176"/>
                  </a:lnTo>
                  <a:lnTo>
                    <a:pt x="14460" y="321"/>
                  </a:lnTo>
                  <a:lnTo>
                    <a:pt x="13498" y="496"/>
                  </a:lnTo>
                  <a:lnTo>
                    <a:pt x="12536" y="700"/>
                  </a:lnTo>
                  <a:lnTo>
                    <a:pt x="11603" y="904"/>
                  </a:lnTo>
                  <a:lnTo>
                    <a:pt x="10670" y="1138"/>
                  </a:lnTo>
                  <a:lnTo>
                    <a:pt x="9737" y="1400"/>
                  </a:lnTo>
                  <a:lnTo>
                    <a:pt x="8804" y="1691"/>
                  </a:lnTo>
                  <a:lnTo>
                    <a:pt x="7900" y="2012"/>
                  </a:lnTo>
                  <a:lnTo>
                    <a:pt x="6997" y="2333"/>
                  </a:lnTo>
                  <a:lnTo>
                    <a:pt x="6093" y="2683"/>
                  </a:lnTo>
                  <a:lnTo>
                    <a:pt x="5189" y="3062"/>
                  </a:lnTo>
                  <a:lnTo>
                    <a:pt x="4315" y="3470"/>
                  </a:lnTo>
                  <a:lnTo>
                    <a:pt x="3440" y="3878"/>
                  </a:lnTo>
                  <a:lnTo>
                    <a:pt x="2565" y="4315"/>
                  </a:lnTo>
                  <a:lnTo>
                    <a:pt x="1720" y="4782"/>
                  </a:lnTo>
                  <a:lnTo>
                    <a:pt x="1487" y="4927"/>
                  </a:lnTo>
                  <a:lnTo>
                    <a:pt x="1283" y="5073"/>
                  </a:lnTo>
                  <a:lnTo>
                    <a:pt x="1079" y="5219"/>
                  </a:lnTo>
                  <a:lnTo>
                    <a:pt x="875" y="5394"/>
                  </a:lnTo>
                  <a:lnTo>
                    <a:pt x="729" y="5598"/>
                  </a:lnTo>
                  <a:lnTo>
                    <a:pt x="554" y="5802"/>
                  </a:lnTo>
                  <a:lnTo>
                    <a:pt x="437" y="6006"/>
                  </a:lnTo>
                  <a:lnTo>
                    <a:pt x="321" y="6239"/>
                  </a:lnTo>
                  <a:lnTo>
                    <a:pt x="204" y="6472"/>
                  </a:lnTo>
                  <a:lnTo>
                    <a:pt x="117" y="6706"/>
                  </a:lnTo>
                  <a:lnTo>
                    <a:pt x="58" y="6939"/>
                  </a:lnTo>
                  <a:lnTo>
                    <a:pt x="29" y="7201"/>
                  </a:lnTo>
                  <a:lnTo>
                    <a:pt x="0" y="7464"/>
                  </a:lnTo>
                  <a:lnTo>
                    <a:pt x="0" y="7697"/>
                  </a:lnTo>
                  <a:lnTo>
                    <a:pt x="29" y="7959"/>
                  </a:lnTo>
                  <a:lnTo>
                    <a:pt x="58" y="8222"/>
                  </a:lnTo>
                  <a:lnTo>
                    <a:pt x="408" y="9475"/>
                  </a:lnTo>
                  <a:lnTo>
                    <a:pt x="875" y="11078"/>
                  </a:lnTo>
                  <a:lnTo>
                    <a:pt x="1574" y="13061"/>
                  </a:lnTo>
                  <a:lnTo>
                    <a:pt x="2478" y="15510"/>
                  </a:lnTo>
                  <a:lnTo>
                    <a:pt x="3644" y="18396"/>
                  </a:lnTo>
                  <a:lnTo>
                    <a:pt x="5073" y="21836"/>
                  </a:lnTo>
                  <a:lnTo>
                    <a:pt x="6822" y="25829"/>
                  </a:lnTo>
                  <a:lnTo>
                    <a:pt x="8921" y="30406"/>
                  </a:lnTo>
                  <a:lnTo>
                    <a:pt x="25946" y="25684"/>
                  </a:lnTo>
                  <a:lnTo>
                    <a:pt x="25217" y="23497"/>
                  </a:lnTo>
                  <a:lnTo>
                    <a:pt x="24546" y="21457"/>
                  </a:lnTo>
                  <a:lnTo>
                    <a:pt x="24255" y="20465"/>
                  </a:lnTo>
                  <a:lnTo>
                    <a:pt x="23963" y="19474"/>
                  </a:lnTo>
                  <a:lnTo>
                    <a:pt x="23701" y="18454"/>
                  </a:lnTo>
                  <a:lnTo>
                    <a:pt x="23468" y="17346"/>
                  </a:lnTo>
                  <a:lnTo>
                    <a:pt x="23234" y="16209"/>
                  </a:lnTo>
                  <a:lnTo>
                    <a:pt x="23001" y="14985"/>
                  </a:lnTo>
                  <a:lnTo>
                    <a:pt x="22826" y="13615"/>
                  </a:lnTo>
                  <a:lnTo>
                    <a:pt x="22651" y="12157"/>
                  </a:lnTo>
                  <a:lnTo>
                    <a:pt x="22506" y="10554"/>
                  </a:lnTo>
                  <a:lnTo>
                    <a:pt x="22360" y="8775"/>
                  </a:lnTo>
                  <a:lnTo>
                    <a:pt x="22243" y="6851"/>
                  </a:lnTo>
                  <a:lnTo>
                    <a:pt x="22156" y="4694"/>
                  </a:lnTo>
                  <a:lnTo>
                    <a:pt x="22097" y="4082"/>
                  </a:lnTo>
                  <a:lnTo>
                    <a:pt x="22010" y="3499"/>
                  </a:lnTo>
                  <a:lnTo>
                    <a:pt x="21864" y="2974"/>
                  </a:lnTo>
                  <a:lnTo>
                    <a:pt x="21660" y="2479"/>
                  </a:lnTo>
                  <a:lnTo>
                    <a:pt x="21427" y="2012"/>
                  </a:lnTo>
                  <a:lnTo>
                    <a:pt x="21165" y="1633"/>
                  </a:lnTo>
                  <a:lnTo>
                    <a:pt x="20844" y="1254"/>
                  </a:lnTo>
                  <a:lnTo>
                    <a:pt x="20494" y="933"/>
                  </a:lnTo>
                  <a:lnTo>
                    <a:pt x="20086" y="671"/>
                  </a:lnTo>
                  <a:lnTo>
                    <a:pt x="19649" y="438"/>
                  </a:lnTo>
                  <a:lnTo>
                    <a:pt x="19182" y="263"/>
                  </a:lnTo>
                  <a:lnTo>
                    <a:pt x="18687" y="146"/>
                  </a:lnTo>
                  <a:lnTo>
                    <a:pt x="18162" y="30"/>
                  </a:lnTo>
                  <a:lnTo>
                    <a:pt x="17608"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80" name="Google Shape;780;p55"/>
            <p:cNvSpPr/>
            <p:nvPr/>
          </p:nvSpPr>
          <p:spPr>
            <a:xfrm>
              <a:off x="7427409" y="1267841"/>
              <a:ext cx="136205" cy="258209"/>
            </a:xfrm>
            <a:custGeom>
              <a:avLst/>
              <a:gdLst/>
              <a:ahLst/>
              <a:cxnLst/>
              <a:rect l="l" t="t" r="r" b="b"/>
              <a:pathLst>
                <a:path w="8105" h="15365" extrusionOk="0">
                  <a:moveTo>
                    <a:pt x="5044" y="1"/>
                  </a:moveTo>
                  <a:lnTo>
                    <a:pt x="1400" y="5365"/>
                  </a:lnTo>
                  <a:lnTo>
                    <a:pt x="1779" y="6035"/>
                  </a:lnTo>
                  <a:lnTo>
                    <a:pt x="1924" y="6385"/>
                  </a:lnTo>
                  <a:lnTo>
                    <a:pt x="2070" y="6706"/>
                  </a:lnTo>
                  <a:lnTo>
                    <a:pt x="2157" y="7056"/>
                  </a:lnTo>
                  <a:lnTo>
                    <a:pt x="2245" y="7376"/>
                  </a:lnTo>
                  <a:lnTo>
                    <a:pt x="2274" y="7726"/>
                  </a:lnTo>
                  <a:lnTo>
                    <a:pt x="2274" y="8047"/>
                  </a:lnTo>
                  <a:lnTo>
                    <a:pt x="2245" y="8368"/>
                  </a:lnTo>
                  <a:lnTo>
                    <a:pt x="2157" y="8688"/>
                  </a:lnTo>
                  <a:lnTo>
                    <a:pt x="2041" y="9009"/>
                  </a:lnTo>
                  <a:lnTo>
                    <a:pt x="1837" y="9300"/>
                  </a:lnTo>
                  <a:lnTo>
                    <a:pt x="1604" y="9621"/>
                  </a:lnTo>
                  <a:lnTo>
                    <a:pt x="1283" y="9913"/>
                  </a:lnTo>
                  <a:lnTo>
                    <a:pt x="904" y="10175"/>
                  </a:lnTo>
                  <a:lnTo>
                    <a:pt x="467" y="10467"/>
                  </a:lnTo>
                  <a:lnTo>
                    <a:pt x="379" y="10554"/>
                  </a:lnTo>
                  <a:lnTo>
                    <a:pt x="233" y="10816"/>
                  </a:lnTo>
                  <a:lnTo>
                    <a:pt x="146" y="11020"/>
                  </a:lnTo>
                  <a:lnTo>
                    <a:pt x="88" y="11224"/>
                  </a:lnTo>
                  <a:lnTo>
                    <a:pt x="29" y="11516"/>
                  </a:lnTo>
                  <a:lnTo>
                    <a:pt x="0" y="11808"/>
                  </a:lnTo>
                  <a:lnTo>
                    <a:pt x="29" y="12157"/>
                  </a:lnTo>
                  <a:lnTo>
                    <a:pt x="88" y="12536"/>
                  </a:lnTo>
                  <a:lnTo>
                    <a:pt x="204" y="12915"/>
                  </a:lnTo>
                  <a:lnTo>
                    <a:pt x="408" y="13353"/>
                  </a:lnTo>
                  <a:lnTo>
                    <a:pt x="700" y="13819"/>
                  </a:lnTo>
                  <a:lnTo>
                    <a:pt x="1079" y="14315"/>
                  </a:lnTo>
                  <a:lnTo>
                    <a:pt x="1574" y="14810"/>
                  </a:lnTo>
                  <a:lnTo>
                    <a:pt x="2157" y="15364"/>
                  </a:lnTo>
                  <a:lnTo>
                    <a:pt x="3149" y="14402"/>
                  </a:lnTo>
                  <a:lnTo>
                    <a:pt x="4023" y="13498"/>
                  </a:lnTo>
                  <a:lnTo>
                    <a:pt x="4810" y="12711"/>
                  </a:lnTo>
                  <a:lnTo>
                    <a:pt x="5452" y="11982"/>
                  </a:lnTo>
                  <a:lnTo>
                    <a:pt x="6035" y="11341"/>
                  </a:lnTo>
                  <a:lnTo>
                    <a:pt x="6530" y="10758"/>
                  </a:lnTo>
                  <a:lnTo>
                    <a:pt x="6909" y="10262"/>
                  </a:lnTo>
                  <a:lnTo>
                    <a:pt x="7259" y="9825"/>
                  </a:lnTo>
                  <a:lnTo>
                    <a:pt x="7726" y="9126"/>
                  </a:lnTo>
                  <a:lnTo>
                    <a:pt x="7988" y="8688"/>
                  </a:lnTo>
                  <a:lnTo>
                    <a:pt x="8075" y="8426"/>
                  </a:lnTo>
                  <a:lnTo>
                    <a:pt x="8105" y="8338"/>
                  </a:lnTo>
                  <a:lnTo>
                    <a:pt x="7900" y="8222"/>
                  </a:lnTo>
                  <a:lnTo>
                    <a:pt x="7726" y="8076"/>
                  </a:lnTo>
                  <a:lnTo>
                    <a:pt x="7551" y="7930"/>
                  </a:lnTo>
                  <a:lnTo>
                    <a:pt x="7376" y="7755"/>
                  </a:lnTo>
                  <a:lnTo>
                    <a:pt x="7026" y="7347"/>
                  </a:lnTo>
                  <a:lnTo>
                    <a:pt x="6734" y="6910"/>
                  </a:lnTo>
                  <a:lnTo>
                    <a:pt x="6472" y="6414"/>
                  </a:lnTo>
                  <a:lnTo>
                    <a:pt x="6239" y="5860"/>
                  </a:lnTo>
                  <a:lnTo>
                    <a:pt x="6035" y="5307"/>
                  </a:lnTo>
                  <a:lnTo>
                    <a:pt x="5831" y="4694"/>
                  </a:lnTo>
                  <a:lnTo>
                    <a:pt x="5685" y="4082"/>
                  </a:lnTo>
                  <a:lnTo>
                    <a:pt x="5539" y="3470"/>
                  </a:lnTo>
                  <a:lnTo>
                    <a:pt x="5423" y="2858"/>
                  </a:lnTo>
                  <a:lnTo>
                    <a:pt x="5306" y="2246"/>
                  </a:lnTo>
                  <a:lnTo>
                    <a:pt x="5160" y="1050"/>
                  </a:lnTo>
                  <a:lnTo>
                    <a:pt x="5044"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781" name="Google Shape;781;p55"/>
            <p:cNvSpPr/>
            <p:nvPr/>
          </p:nvSpPr>
          <p:spPr>
            <a:xfrm>
              <a:off x="7427409" y="1267841"/>
              <a:ext cx="136205" cy="258209"/>
            </a:xfrm>
            <a:custGeom>
              <a:avLst/>
              <a:gdLst/>
              <a:ahLst/>
              <a:cxnLst/>
              <a:rect l="l" t="t" r="r" b="b"/>
              <a:pathLst>
                <a:path w="8105" h="15365" fill="none" extrusionOk="0">
                  <a:moveTo>
                    <a:pt x="5044" y="1"/>
                  </a:moveTo>
                  <a:lnTo>
                    <a:pt x="5044" y="1"/>
                  </a:lnTo>
                  <a:lnTo>
                    <a:pt x="5160" y="1050"/>
                  </a:lnTo>
                  <a:lnTo>
                    <a:pt x="5306" y="2246"/>
                  </a:lnTo>
                  <a:lnTo>
                    <a:pt x="5423" y="2858"/>
                  </a:lnTo>
                  <a:lnTo>
                    <a:pt x="5539" y="3470"/>
                  </a:lnTo>
                  <a:lnTo>
                    <a:pt x="5685" y="4082"/>
                  </a:lnTo>
                  <a:lnTo>
                    <a:pt x="5831" y="4694"/>
                  </a:lnTo>
                  <a:lnTo>
                    <a:pt x="6035" y="5307"/>
                  </a:lnTo>
                  <a:lnTo>
                    <a:pt x="6239" y="5860"/>
                  </a:lnTo>
                  <a:lnTo>
                    <a:pt x="6472" y="6414"/>
                  </a:lnTo>
                  <a:lnTo>
                    <a:pt x="6734" y="6910"/>
                  </a:lnTo>
                  <a:lnTo>
                    <a:pt x="7026" y="7347"/>
                  </a:lnTo>
                  <a:lnTo>
                    <a:pt x="7376" y="7755"/>
                  </a:lnTo>
                  <a:lnTo>
                    <a:pt x="7551" y="7930"/>
                  </a:lnTo>
                  <a:lnTo>
                    <a:pt x="7726" y="8076"/>
                  </a:lnTo>
                  <a:lnTo>
                    <a:pt x="7900" y="8222"/>
                  </a:lnTo>
                  <a:lnTo>
                    <a:pt x="8105" y="8338"/>
                  </a:lnTo>
                  <a:lnTo>
                    <a:pt x="8105" y="8338"/>
                  </a:lnTo>
                  <a:lnTo>
                    <a:pt x="8075" y="8426"/>
                  </a:lnTo>
                  <a:lnTo>
                    <a:pt x="7988" y="8688"/>
                  </a:lnTo>
                  <a:lnTo>
                    <a:pt x="7726" y="9126"/>
                  </a:lnTo>
                  <a:lnTo>
                    <a:pt x="7259" y="9825"/>
                  </a:lnTo>
                  <a:lnTo>
                    <a:pt x="6909" y="10262"/>
                  </a:lnTo>
                  <a:lnTo>
                    <a:pt x="6530" y="10758"/>
                  </a:lnTo>
                  <a:lnTo>
                    <a:pt x="6035" y="11341"/>
                  </a:lnTo>
                  <a:lnTo>
                    <a:pt x="5452" y="11982"/>
                  </a:lnTo>
                  <a:lnTo>
                    <a:pt x="4810" y="12711"/>
                  </a:lnTo>
                  <a:lnTo>
                    <a:pt x="4023" y="13498"/>
                  </a:lnTo>
                  <a:lnTo>
                    <a:pt x="3149" y="14402"/>
                  </a:lnTo>
                  <a:lnTo>
                    <a:pt x="2157" y="15364"/>
                  </a:lnTo>
                  <a:lnTo>
                    <a:pt x="2157" y="15364"/>
                  </a:lnTo>
                  <a:lnTo>
                    <a:pt x="1574" y="14810"/>
                  </a:lnTo>
                  <a:lnTo>
                    <a:pt x="1079" y="14315"/>
                  </a:lnTo>
                  <a:lnTo>
                    <a:pt x="700" y="13819"/>
                  </a:lnTo>
                  <a:lnTo>
                    <a:pt x="408" y="13353"/>
                  </a:lnTo>
                  <a:lnTo>
                    <a:pt x="204" y="12915"/>
                  </a:lnTo>
                  <a:lnTo>
                    <a:pt x="88" y="12536"/>
                  </a:lnTo>
                  <a:lnTo>
                    <a:pt x="29" y="12157"/>
                  </a:lnTo>
                  <a:lnTo>
                    <a:pt x="0" y="11808"/>
                  </a:lnTo>
                  <a:lnTo>
                    <a:pt x="29" y="11516"/>
                  </a:lnTo>
                  <a:lnTo>
                    <a:pt x="88" y="11224"/>
                  </a:lnTo>
                  <a:lnTo>
                    <a:pt x="146" y="11020"/>
                  </a:lnTo>
                  <a:lnTo>
                    <a:pt x="233" y="10816"/>
                  </a:lnTo>
                  <a:lnTo>
                    <a:pt x="379" y="10554"/>
                  </a:lnTo>
                  <a:lnTo>
                    <a:pt x="467" y="10467"/>
                  </a:lnTo>
                  <a:lnTo>
                    <a:pt x="467" y="10467"/>
                  </a:lnTo>
                  <a:lnTo>
                    <a:pt x="904" y="10175"/>
                  </a:lnTo>
                  <a:lnTo>
                    <a:pt x="1283" y="9913"/>
                  </a:lnTo>
                  <a:lnTo>
                    <a:pt x="1604" y="9621"/>
                  </a:lnTo>
                  <a:lnTo>
                    <a:pt x="1837" y="9300"/>
                  </a:lnTo>
                  <a:lnTo>
                    <a:pt x="2041" y="9009"/>
                  </a:lnTo>
                  <a:lnTo>
                    <a:pt x="2157" y="8688"/>
                  </a:lnTo>
                  <a:lnTo>
                    <a:pt x="2245" y="8368"/>
                  </a:lnTo>
                  <a:lnTo>
                    <a:pt x="2274" y="8047"/>
                  </a:lnTo>
                  <a:lnTo>
                    <a:pt x="2274" y="7726"/>
                  </a:lnTo>
                  <a:lnTo>
                    <a:pt x="2245" y="7376"/>
                  </a:lnTo>
                  <a:lnTo>
                    <a:pt x="2157" y="7056"/>
                  </a:lnTo>
                  <a:lnTo>
                    <a:pt x="2070" y="6706"/>
                  </a:lnTo>
                  <a:lnTo>
                    <a:pt x="1924" y="6385"/>
                  </a:lnTo>
                  <a:lnTo>
                    <a:pt x="1779" y="6035"/>
                  </a:lnTo>
                  <a:lnTo>
                    <a:pt x="1400" y="5365"/>
                  </a:lnTo>
                  <a:lnTo>
                    <a:pt x="5044" y="1"/>
                  </a:lnTo>
                </a:path>
              </a:pathLst>
            </a:custGeom>
            <a:noFill/>
            <a:ln>
              <a:noFill/>
            </a:ln>
          </p:spPr>
          <p:txBody>
            <a:bodyPr spcFirstLastPara="1" wrap="square" lIns="121900" tIns="121900" rIns="121900" bIns="121900" anchor="ctr" anchorCtr="0">
              <a:noAutofit/>
            </a:bodyPr>
            <a:lstStyle/>
            <a:p>
              <a:endParaRPr sz="2400"/>
            </a:p>
          </p:txBody>
        </p:sp>
        <p:sp>
          <p:nvSpPr>
            <p:cNvPr id="782" name="Google Shape;782;p55"/>
            <p:cNvSpPr/>
            <p:nvPr/>
          </p:nvSpPr>
          <p:spPr>
            <a:xfrm>
              <a:off x="7451407" y="1277638"/>
              <a:ext cx="59792" cy="114173"/>
            </a:xfrm>
            <a:custGeom>
              <a:avLst/>
              <a:gdLst/>
              <a:ahLst/>
              <a:cxnLst/>
              <a:rect l="l" t="t" r="r" b="b"/>
              <a:pathLst>
                <a:path w="3558" h="6794" extrusionOk="0">
                  <a:moveTo>
                    <a:pt x="3237" y="1"/>
                  </a:moveTo>
                  <a:lnTo>
                    <a:pt x="1" y="4782"/>
                  </a:lnTo>
                  <a:lnTo>
                    <a:pt x="263" y="5248"/>
                  </a:lnTo>
                  <a:lnTo>
                    <a:pt x="496" y="5744"/>
                  </a:lnTo>
                  <a:lnTo>
                    <a:pt x="671" y="6269"/>
                  </a:lnTo>
                  <a:lnTo>
                    <a:pt x="817" y="6793"/>
                  </a:lnTo>
                  <a:lnTo>
                    <a:pt x="1283" y="6618"/>
                  </a:lnTo>
                  <a:lnTo>
                    <a:pt x="1721" y="6385"/>
                  </a:lnTo>
                  <a:lnTo>
                    <a:pt x="2129" y="6152"/>
                  </a:lnTo>
                  <a:lnTo>
                    <a:pt x="2508" y="5890"/>
                  </a:lnTo>
                  <a:lnTo>
                    <a:pt x="2828" y="5598"/>
                  </a:lnTo>
                  <a:lnTo>
                    <a:pt x="3062" y="5277"/>
                  </a:lnTo>
                  <a:lnTo>
                    <a:pt x="3178" y="5103"/>
                  </a:lnTo>
                  <a:lnTo>
                    <a:pt x="3266" y="4928"/>
                  </a:lnTo>
                  <a:lnTo>
                    <a:pt x="3324" y="4724"/>
                  </a:lnTo>
                  <a:lnTo>
                    <a:pt x="3382" y="4549"/>
                  </a:lnTo>
                  <a:lnTo>
                    <a:pt x="3470" y="3966"/>
                  </a:lnTo>
                  <a:lnTo>
                    <a:pt x="3528" y="3412"/>
                  </a:lnTo>
                  <a:lnTo>
                    <a:pt x="3557" y="2829"/>
                  </a:lnTo>
                  <a:lnTo>
                    <a:pt x="3557" y="2275"/>
                  </a:lnTo>
                  <a:lnTo>
                    <a:pt x="3499" y="1692"/>
                  </a:lnTo>
                  <a:lnTo>
                    <a:pt x="3441" y="1109"/>
                  </a:lnTo>
                  <a:lnTo>
                    <a:pt x="3353" y="555"/>
                  </a:lnTo>
                  <a:lnTo>
                    <a:pt x="3237" y="1"/>
                  </a:lnTo>
                  <a:close/>
                </a:path>
              </a:pathLst>
            </a:custGeom>
            <a:solidFill>
              <a:srgbClr val="914942"/>
            </a:solidFill>
            <a:ln>
              <a:noFill/>
            </a:ln>
          </p:spPr>
          <p:txBody>
            <a:bodyPr spcFirstLastPara="1" wrap="square" lIns="121900" tIns="121900" rIns="121900" bIns="121900" anchor="ctr" anchorCtr="0">
              <a:noAutofit/>
            </a:bodyPr>
            <a:lstStyle/>
            <a:p>
              <a:endParaRPr sz="2400"/>
            </a:p>
          </p:txBody>
        </p:sp>
        <p:sp>
          <p:nvSpPr>
            <p:cNvPr id="783" name="Google Shape;783;p55"/>
            <p:cNvSpPr/>
            <p:nvPr/>
          </p:nvSpPr>
          <p:spPr>
            <a:xfrm>
              <a:off x="7451407" y="1277638"/>
              <a:ext cx="59792" cy="114173"/>
            </a:xfrm>
            <a:custGeom>
              <a:avLst/>
              <a:gdLst/>
              <a:ahLst/>
              <a:cxnLst/>
              <a:rect l="l" t="t" r="r" b="b"/>
              <a:pathLst>
                <a:path w="3558" h="6794" fill="none" extrusionOk="0">
                  <a:moveTo>
                    <a:pt x="3237" y="1"/>
                  </a:moveTo>
                  <a:lnTo>
                    <a:pt x="1" y="4782"/>
                  </a:lnTo>
                  <a:lnTo>
                    <a:pt x="1" y="4782"/>
                  </a:lnTo>
                  <a:lnTo>
                    <a:pt x="263" y="5248"/>
                  </a:lnTo>
                  <a:lnTo>
                    <a:pt x="496" y="5744"/>
                  </a:lnTo>
                  <a:lnTo>
                    <a:pt x="671" y="6269"/>
                  </a:lnTo>
                  <a:lnTo>
                    <a:pt x="817" y="6793"/>
                  </a:lnTo>
                  <a:lnTo>
                    <a:pt x="817" y="6793"/>
                  </a:lnTo>
                  <a:lnTo>
                    <a:pt x="1283" y="6618"/>
                  </a:lnTo>
                  <a:lnTo>
                    <a:pt x="1721" y="6385"/>
                  </a:lnTo>
                  <a:lnTo>
                    <a:pt x="2129" y="6152"/>
                  </a:lnTo>
                  <a:lnTo>
                    <a:pt x="2508" y="5890"/>
                  </a:lnTo>
                  <a:lnTo>
                    <a:pt x="2828" y="5598"/>
                  </a:lnTo>
                  <a:lnTo>
                    <a:pt x="3062" y="5277"/>
                  </a:lnTo>
                  <a:lnTo>
                    <a:pt x="3178" y="5103"/>
                  </a:lnTo>
                  <a:lnTo>
                    <a:pt x="3266" y="4928"/>
                  </a:lnTo>
                  <a:lnTo>
                    <a:pt x="3324" y="4724"/>
                  </a:lnTo>
                  <a:lnTo>
                    <a:pt x="3382" y="4549"/>
                  </a:lnTo>
                  <a:lnTo>
                    <a:pt x="3382" y="4549"/>
                  </a:lnTo>
                  <a:lnTo>
                    <a:pt x="3470" y="3966"/>
                  </a:lnTo>
                  <a:lnTo>
                    <a:pt x="3528" y="3412"/>
                  </a:lnTo>
                  <a:lnTo>
                    <a:pt x="3557" y="2829"/>
                  </a:lnTo>
                  <a:lnTo>
                    <a:pt x="3557" y="2275"/>
                  </a:lnTo>
                  <a:lnTo>
                    <a:pt x="3499" y="1692"/>
                  </a:lnTo>
                  <a:lnTo>
                    <a:pt x="3441" y="1109"/>
                  </a:lnTo>
                  <a:lnTo>
                    <a:pt x="3353" y="555"/>
                  </a:lnTo>
                  <a:lnTo>
                    <a:pt x="3237" y="1"/>
                  </a:lnTo>
                </a:path>
              </a:pathLst>
            </a:custGeom>
            <a:noFill/>
            <a:ln>
              <a:noFill/>
            </a:ln>
          </p:spPr>
          <p:txBody>
            <a:bodyPr spcFirstLastPara="1" wrap="square" lIns="121900" tIns="121900" rIns="121900" bIns="121900" anchor="ctr" anchorCtr="0">
              <a:noAutofit/>
            </a:bodyPr>
            <a:lstStyle/>
            <a:p>
              <a:endParaRPr sz="2400"/>
            </a:p>
          </p:txBody>
        </p:sp>
        <p:sp>
          <p:nvSpPr>
            <p:cNvPr id="784" name="Google Shape;784;p55"/>
            <p:cNvSpPr/>
            <p:nvPr/>
          </p:nvSpPr>
          <p:spPr>
            <a:xfrm>
              <a:off x="7331385" y="1103236"/>
              <a:ext cx="210667" cy="279265"/>
            </a:xfrm>
            <a:custGeom>
              <a:avLst/>
              <a:gdLst/>
              <a:ahLst/>
              <a:cxnLst/>
              <a:rect l="l" t="t" r="r" b="b"/>
              <a:pathLst>
                <a:path w="12536" h="16618" extrusionOk="0">
                  <a:moveTo>
                    <a:pt x="5656" y="1"/>
                  </a:moveTo>
                  <a:lnTo>
                    <a:pt x="5102" y="59"/>
                  </a:lnTo>
                  <a:lnTo>
                    <a:pt x="4548" y="176"/>
                  </a:lnTo>
                  <a:lnTo>
                    <a:pt x="3994" y="351"/>
                  </a:lnTo>
                  <a:lnTo>
                    <a:pt x="3440" y="584"/>
                  </a:lnTo>
                  <a:lnTo>
                    <a:pt x="2916" y="846"/>
                  </a:lnTo>
                  <a:lnTo>
                    <a:pt x="2420" y="1196"/>
                  </a:lnTo>
                  <a:lnTo>
                    <a:pt x="2099" y="1458"/>
                  </a:lnTo>
                  <a:lnTo>
                    <a:pt x="1808" y="1750"/>
                  </a:lnTo>
                  <a:lnTo>
                    <a:pt x="1516" y="2041"/>
                  </a:lnTo>
                  <a:lnTo>
                    <a:pt x="1283" y="2362"/>
                  </a:lnTo>
                  <a:lnTo>
                    <a:pt x="1050" y="2712"/>
                  </a:lnTo>
                  <a:lnTo>
                    <a:pt x="846" y="3062"/>
                  </a:lnTo>
                  <a:lnTo>
                    <a:pt x="671" y="3441"/>
                  </a:lnTo>
                  <a:lnTo>
                    <a:pt x="525" y="3820"/>
                  </a:lnTo>
                  <a:lnTo>
                    <a:pt x="379" y="4199"/>
                  </a:lnTo>
                  <a:lnTo>
                    <a:pt x="263" y="4607"/>
                  </a:lnTo>
                  <a:lnTo>
                    <a:pt x="175" y="5015"/>
                  </a:lnTo>
                  <a:lnTo>
                    <a:pt x="88" y="5452"/>
                  </a:lnTo>
                  <a:lnTo>
                    <a:pt x="59" y="5860"/>
                  </a:lnTo>
                  <a:lnTo>
                    <a:pt x="0" y="6298"/>
                  </a:lnTo>
                  <a:lnTo>
                    <a:pt x="0" y="7172"/>
                  </a:lnTo>
                  <a:lnTo>
                    <a:pt x="30" y="8076"/>
                  </a:lnTo>
                  <a:lnTo>
                    <a:pt x="146" y="8950"/>
                  </a:lnTo>
                  <a:lnTo>
                    <a:pt x="321" y="9854"/>
                  </a:lnTo>
                  <a:lnTo>
                    <a:pt x="525" y="10700"/>
                  </a:lnTo>
                  <a:lnTo>
                    <a:pt x="758" y="11545"/>
                  </a:lnTo>
                  <a:lnTo>
                    <a:pt x="1050" y="12332"/>
                  </a:lnTo>
                  <a:lnTo>
                    <a:pt x="1371" y="13061"/>
                  </a:lnTo>
                  <a:lnTo>
                    <a:pt x="1720" y="13761"/>
                  </a:lnTo>
                  <a:lnTo>
                    <a:pt x="1924" y="14110"/>
                  </a:lnTo>
                  <a:lnTo>
                    <a:pt x="2128" y="14460"/>
                  </a:lnTo>
                  <a:lnTo>
                    <a:pt x="2362" y="14752"/>
                  </a:lnTo>
                  <a:lnTo>
                    <a:pt x="2624" y="15043"/>
                  </a:lnTo>
                  <a:lnTo>
                    <a:pt x="2916" y="15306"/>
                  </a:lnTo>
                  <a:lnTo>
                    <a:pt x="3178" y="15539"/>
                  </a:lnTo>
                  <a:lnTo>
                    <a:pt x="3469" y="15743"/>
                  </a:lnTo>
                  <a:lnTo>
                    <a:pt x="3790" y="15947"/>
                  </a:lnTo>
                  <a:lnTo>
                    <a:pt x="4111" y="16122"/>
                  </a:lnTo>
                  <a:lnTo>
                    <a:pt x="4432" y="16239"/>
                  </a:lnTo>
                  <a:lnTo>
                    <a:pt x="4781" y="16384"/>
                  </a:lnTo>
                  <a:lnTo>
                    <a:pt x="5102" y="16472"/>
                  </a:lnTo>
                  <a:lnTo>
                    <a:pt x="5452" y="16530"/>
                  </a:lnTo>
                  <a:lnTo>
                    <a:pt x="5802" y="16588"/>
                  </a:lnTo>
                  <a:lnTo>
                    <a:pt x="6152" y="16618"/>
                  </a:lnTo>
                  <a:lnTo>
                    <a:pt x="6501" y="16618"/>
                  </a:lnTo>
                  <a:lnTo>
                    <a:pt x="6880" y="16588"/>
                  </a:lnTo>
                  <a:lnTo>
                    <a:pt x="7230" y="16559"/>
                  </a:lnTo>
                  <a:lnTo>
                    <a:pt x="7580" y="16501"/>
                  </a:lnTo>
                  <a:lnTo>
                    <a:pt x="7930" y="16413"/>
                  </a:lnTo>
                  <a:lnTo>
                    <a:pt x="8280" y="16297"/>
                  </a:lnTo>
                  <a:lnTo>
                    <a:pt x="8629" y="16151"/>
                  </a:lnTo>
                  <a:lnTo>
                    <a:pt x="8950" y="16005"/>
                  </a:lnTo>
                  <a:lnTo>
                    <a:pt x="9271" y="15801"/>
                  </a:lnTo>
                  <a:lnTo>
                    <a:pt x="9591" y="15597"/>
                  </a:lnTo>
                  <a:lnTo>
                    <a:pt x="9912" y="15393"/>
                  </a:lnTo>
                  <a:lnTo>
                    <a:pt x="10204" y="15131"/>
                  </a:lnTo>
                  <a:lnTo>
                    <a:pt x="10495" y="14839"/>
                  </a:lnTo>
                  <a:lnTo>
                    <a:pt x="10758" y="14548"/>
                  </a:lnTo>
                  <a:lnTo>
                    <a:pt x="11020" y="14227"/>
                  </a:lnTo>
                  <a:lnTo>
                    <a:pt x="11282" y="13877"/>
                  </a:lnTo>
                  <a:lnTo>
                    <a:pt x="11486" y="13527"/>
                  </a:lnTo>
                  <a:lnTo>
                    <a:pt x="11778" y="13032"/>
                  </a:lnTo>
                  <a:lnTo>
                    <a:pt x="11982" y="12565"/>
                  </a:lnTo>
                  <a:lnTo>
                    <a:pt x="12157" y="12099"/>
                  </a:lnTo>
                  <a:lnTo>
                    <a:pt x="12303" y="11632"/>
                  </a:lnTo>
                  <a:lnTo>
                    <a:pt x="12419" y="11166"/>
                  </a:lnTo>
                  <a:lnTo>
                    <a:pt x="12478" y="10700"/>
                  </a:lnTo>
                  <a:lnTo>
                    <a:pt x="12507" y="10233"/>
                  </a:lnTo>
                  <a:lnTo>
                    <a:pt x="12536" y="9767"/>
                  </a:lnTo>
                  <a:lnTo>
                    <a:pt x="12507" y="9271"/>
                  </a:lnTo>
                  <a:lnTo>
                    <a:pt x="12448" y="8746"/>
                  </a:lnTo>
                  <a:lnTo>
                    <a:pt x="12303" y="7609"/>
                  </a:lnTo>
                  <a:lnTo>
                    <a:pt x="12069" y="6327"/>
                  </a:lnTo>
                  <a:lnTo>
                    <a:pt x="11778" y="4840"/>
                  </a:lnTo>
                  <a:lnTo>
                    <a:pt x="11690" y="4490"/>
                  </a:lnTo>
                  <a:lnTo>
                    <a:pt x="11603" y="4170"/>
                  </a:lnTo>
                  <a:lnTo>
                    <a:pt x="11486" y="3849"/>
                  </a:lnTo>
                  <a:lnTo>
                    <a:pt x="11370" y="3528"/>
                  </a:lnTo>
                  <a:lnTo>
                    <a:pt x="11224" y="3208"/>
                  </a:lnTo>
                  <a:lnTo>
                    <a:pt x="11049" y="2916"/>
                  </a:lnTo>
                  <a:lnTo>
                    <a:pt x="10874" y="2624"/>
                  </a:lnTo>
                  <a:lnTo>
                    <a:pt x="10670" y="2362"/>
                  </a:lnTo>
                  <a:lnTo>
                    <a:pt x="10291" y="1896"/>
                  </a:lnTo>
                  <a:lnTo>
                    <a:pt x="9854" y="1488"/>
                  </a:lnTo>
                  <a:lnTo>
                    <a:pt x="9417" y="1109"/>
                  </a:lnTo>
                  <a:lnTo>
                    <a:pt x="8921" y="788"/>
                  </a:lnTo>
                  <a:lnTo>
                    <a:pt x="8425" y="526"/>
                  </a:lnTo>
                  <a:lnTo>
                    <a:pt x="7901" y="321"/>
                  </a:lnTo>
                  <a:lnTo>
                    <a:pt x="7347" y="176"/>
                  </a:lnTo>
                  <a:lnTo>
                    <a:pt x="6793" y="59"/>
                  </a:lnTo>
                  <a:lnTo>
                    <a:pt x="6239"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785" name="Google Shape;785;p55"/>
            <p:cNvSpPr/>
            <p:nvPr/>
          </p:nvSpPr>
          <p:spPr>
            <a:xfrm>
              <a:off x="7518526" y="1206604"/>
              <a:ext cx="48516" cy="68615"/>
            </a:xfrm>
            <a:custGeom>
              <a:avLst/>
              <a:gdLst/>
              <a:ahLst/>
              <a:cxnLst/>
              <a:rect l="l" t="t" r="r" b="b"/>
              <a:pathLst>
                <a:path w="2887" h="4083" extrusionOk="0">
                  <a:moveTo>
                    <a:pt x="1283" y="1"/>
                  </a:moveTo>
                  <a:lnTo>
                    <a:pt x="1021" y="30"/>
                  </a:lnTo>
                  <a:lnTo>
                    <a:pt x="758" y="147"/>
                  </a:lnTo>
                  <a:lnTo>
                    <a:pt x="584" y="263"/>
                  </a:lnTo>
                  <a:lnTo>
                    <a:pt x="438" y="409"/>
                  </a:lnTo>
                  <a:lnTo>
                    <a:pt x="321" y="555"/>
                  </a:lnTo>
                  <a:lnTo>
                    <a:pt x="234" y="701"/>
                  </a:lnTo>
                  <a:lnTo>
                    <a:pt x="146" y="905"/>
                  </a:lnTo>
                  <a:lnTo>
                    <a:pt x="88" y="1080"/>
                  </a:lnTo>
                  <a:lnTo>
                    <a:pt x="1" y="1488"/>
                  </a:lnTo>
                  <a:lnTo>
                    <a:pt x="1" y="1925"/>
                  </a:lnTo>
                  <a:lnTo>
                    <a:pt x="30" y="2333"/>
                  </a:lnTo>
                  <a:lnTo>
                    <a:pt x="117" y="2741"/>
                  </a:lnTo>
                  <a:lnTo>
                    <a:pt x="205" y="3091"/>
                  </a:lnTo>
                  <a:lnTo>
                    <a:pt x="292" y="3266"/>
                  </a:lnTo>
                  <a:lnTo>
                    <a:pt x="380" y="3412"/>
                  </a:lnTo>
                  <a:lnTo>
                    <a:pt x="496" y="3557"/>
                  </a:lnTo>
                  <a:lnTo>
                    <a:pt x="613" y="3703"/>
                  </a:lnTo>
                  <a:lnTo>
                    <a:pt x="729" y="3820"/>
                  </a:lnTo>
                  <a:lnTo>
                    <a:pt x="846" y="3907"/>
                  </a:lnTo>
                  <a:lnTo>
                    <a:pt x="992" y="3995"/>
                  </a:lnTo>
                  <a:lnTo>
                    <a:pt x="1137" y="4024"/>
                  </a:lnTo>
                  <a:lnTo>
                    <a:pt x="1283" y="4082"/>
                  </a:lnTo>
                  <a:lnTo>
                    <a:pt x="1429" y="4082"/>
                  </a:lnTo>
                  <a:lnTo>
                    <a:pt x="1575" y="4053"/>
                  </a:lnTo>
                  <a:lnTo>
                    <a:pt x="1721" y="4024"/>
                  </a:lnTo>
                  <a:lnTo>
                    <a:pt x="1866" y="3966"/>
                  </a:lnTo>
                  <a:lnTo>
                    <a:pt x="1983" y="3878"/>
                  </a:lnTo>
                  <a:lnTo>
                    <a:pt x="2129" y="3762"/>
                  </a:lnTo>
                  <a:lnTo>
                    <a:pt x="2245" y="3587"/>
                  </a:lnTo>
                  <a:lnTo>
                    <a:pt x="2420" y="3353"/>
                  </a:lnTo>
                  <a:lnTo>
                    <a:pt x="2566" y="3062"/>
                  </a:lnTo>
                  <a:lnTo>
                    <a:pt x="2683" y="2770"/>
                  </a:lnTo>
                  <a:lnTo>
                    <a:pt x="2770" y="2479"/>
                  </a:lnTo>
                  <a:lnTo>
                    <a:pt x="2857" y="2187"/>
                  </a:lnTo>
                  <a:lnTo>
                    <a:pt x="2887" y="1896"/>
                  </a:lnTo>
                  <a:lnTo>
                    <a:pt x="2887" y="1575"/>
                  </a:lnTo>
                  <a:lnTo>
                    <a:pt x="2828" y="1254"/>
                  </a:lnTo>
                  <a:lnTo>
                    <a:pt x="2799" y="992"/>
                  </a:lnTo>
                  <a:lnTo>
                    <a:pt x="2683" y="730"/>
                  </a:lnTo>
                  <a:lnTo>
                    <a:pt x="2508" y="467"/>
                  </a:lnTo>
                  <a:lnTo>
                    <a:pt x="2304" y="292"/>
                  </a:lnTo>
                  <a:lnTo>
                    <a:pt x="2070" y="147"/>
                  </a:lnTo>
                  <a:lnTo>
                    <a:pt x="1837" y="30"/>
                  </a:lnTo>
                  <a:lnTo>
                    <a:pt x="1575"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786" name="Google Shape;786;p55"/>
            <p:cNvSpPr/>
            <p:nvPr/>
          </p:nvSpPr>
          <p:spPr>
            <a:xfrm>
              <a:off x="7466598" y="1114512"/>
              <a:ext cx="81336" cy="117097"/>
            </a:xfrm>
            <a:custGeom>
              <a:avLst/>
              <a:gdLst/>
              <a:ahLst/>
              <a:cxnLst/>
              <a:rect l="l" t="t" r="r" b="b"/>
              <a:pathLst>
                <a:path w="4840" h="6968" extrusionOk="0">
                  <a:moveTo>
                    <a:pt x="1720" y="0"/>
                  </a:moveTo>
                  <a:lnTo>
                    <a:pt x="1371" y="59"/>
                  </a:lnTo>
                  <a:lnTo>
                    <a:pt x="1050" y="146"/>
                  </a:lnTo>
                  <a:lnTo>
                    <a:pt x="817" y="263"/>
                  </a:lnTo>
                  <a:lnTo>
                    <a:pt x="613" y="408"/>
                  </a:lnTo>
                  <a:lnTo>
                    <a:pt x="438" y="554"/>
                  </a:lnTo>
                  <a:lnTo>
                    <a:pt x="292" y="729"/>
                  </a:lnTo>
                  <a:lnTo>
                    <a:pt x="204" y="933"/>
                  </a:lnTo>
                  <a:lnTo>
                    <a:pt x="117" y="1108"/>
                  </a:lnTo>
                  <a:lnTo>
                    <a:pt x="59" y="1283"/>
                  </a:lnTo>
                  <a:lnTo>
                    <a:pt x="0" y="1604"/>
                  </a:lnTo>
                  <a:lnTo>
                    <a:pt x="0" y="1837"/>
                  </a:lnTo>
                  <a:lnTo>
                    <a:pt x="0" y="1924"/>
                  </a:lnTo>
                  <a:lnTo>
                    <a:pt x="0" y="2245"/>
                  </a:lnTo>
                  <a:lnTo>
                    <a:pt x="0" y="2566"/>
                  </a:lnTo>
                  <a:lnTo>
                    <a:pt x="59" y="2945"/>
                  </a:lnTo>
                  <a:lnTo>
                    <a:pt x="146" y="3294"/>
                  </a:lnTo>
                  <a:lnTo>
                    <a:pt x="263" y="3673"/>
                  </a:lnTo>
                  <a:lnTo>
                    <a:pt x="438" y="4052"/>
                  </a:lnTo>
                  <a:lnTo>
                    <a:pt x="613" y="4431"/>
                  </a:lnTo>
                  <a:lnTo>
                    <a:pt x="817" y="4810"/>
                  </a:lnTo>
                  <a:lnTo>
                    <a:pt x="1050" y="5160"/>
                  </a:lnTo>
                  <a:lnTo>
                    <a:pt x="1341" y="5510"/>
                  </a:lnTo>
                  <a:lnTo>
                    <a:pt x="1633" y="5831"/>
                  </a:lnTo>
                  <a:lnTo>
                    <a:pt x="1983" y="6122"/>
                  </a:lnTo>
                  <a:lnTo>
                    <a:pt x="2333" y="6385"/>
                  </a:lnTo>
                  <a:lnTo>
                    <a:pt x="2712" y="6618"/>
                  </a:lnTo>
                  <a:lnTo>
                    <a:pt x="3149" y="6822"/>
                  </a:lnTo>
                  <a:lnTo>
                    <a:pt x="3586" y="6968"/>
                  </a:lnTo>
                  <a:lnTo>
                    <a:pt x="3819" y="6676"/>
                  </a:lnTo>
                  <a:lnTo>
                    <a:pt x="3994" y="6385"/>
                  </a:lnTo>
                  <a:lnTo>
                    <a:pt x="4169" y="6122"/>
                  </a:lnTo>
                  <a:lnTo>
                    <a:pt x="4344" y="5831"/>
                  </a:lnTo>
                  <a:lnTo>
                    <a:pt x="4461" y="5539"/>
                  </a:lnTo>
                  <a:lnTo>
                    <a:pt x="4577" y="5248"/>
                  </a:lnTo>
                  <a:lnTo>
                    <a:pt x="4665" y="4956"/>
                  </a:lnTo>
                  <a:lnTo>
                    <a:pt x="4752" y="4665"/>
                  </a:lnTo>
                  <a:lnTo>
                    <a:pt x="4781" y="4373"/>
                  </a:lnTo>
                  <a:lnTo>
                    <a:pt x="4840" y="4082"/>
                  </a:lnTo>
                  <a:lnTo>
                    <a:pt x="4840" y="3790"/>
                  </a:lnTo>
                  <a:lnTo>
                    <a:pt x="4840" y="3499"/>
                  </a:lnTo>
                  <a:lnTo>
                    <a:pt x="4781" y="2945"/>
                  </a:lnTo>
                  <a:lnTo>
                    <a:pt x="4665" y="2420"/>
                  </a:lnTo>
                  <a:lnTo>
                    <a:pt x="4490" y="1924"/>
                  </a:lnTo>
                  <a:lnTo>
                    <a:pt x="4257" y="1458"/>
                  </a:lnTo>
                  <a:lnTo>
                    <a:pt x="3994" y="1050"/>
                  </a:lnTo>
                  <a:lnTo>
                    <a:pt x="3674" y="700"/>
                  </a:lnTo>
                  <a:lnTo>
                    <a:pt x="3499" y="554"/>
                  </a:lnTo>
                  <a:lnTo>
                    <a:pt x="3324" y="408"/>
                  </a:lnTo>
                  <a:lnTo>
                    <a:pt x="3149" y="292"/>
                  </a:lnTo>
                  <a:lnTo>
                    <a:pt x="2945" y="204"/>
                  </a:lnTo>
                  <a:lnTo>
                    <a:pt x="2741" y="117"/>
                  </a:lnTo>
                  <a:lnTo>
                    <a:pt x="2537" y="59"/>
                  </a:lnTo>
                  <a:lnTo>
                    <a:pt x="2333"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87" name="Google Shape;787;p55"/>
            <p:cNvSpPr/>
            <p:nvPr/>
          </p:nvSpPr>
          <p:spPr>
            <a:xfrm>
              <a:off x="7298565" y="1072382"/>
              <a:ext cx="222918" cy="128861"/>
            </a:xfrm>
            <a:custGeom>
              <a:avLst/>
              <a:gdLst/>
              <a:ahLst/>
              <a:cxnLst/>
              <a:rect l="l" t="t" r="r" b="b"/>
              <a:pathLst>
                <a:path w="13265" h="7668" extrusionOk="0">
                  <a:moveTo>
                    <a:pt x="7055" y="0"/>
                  </a:moveTo>
                  <a:lnTo>
                    <a:pt x="6589" y="29"/>
                  </a:lnTo>
                  <a:lnTo>
                    <a:pt x="5889" y="58"/>
                  </a:lnTo>
                  <a:lnTo>
                    <a:pt x="5218" y="146"/>
                  </a:lnTo>
                  <a:lnTo>
                    <a:pt x="4519" y="292"/>
                  </a:lnTo>
                  <a:lnTo>
                    <a:pt x="3848" y="467"/>
                  </a:lnTo>
                  <a:lnTo>
                    <a:pt x="3207" y="700"/>
                  </a:lnTo>
                  <a:lnTo>
                    <a:pt x="2595" y="962"/>
                  </a:lnTo>
                  <a:lnTo>
                    <a:pt x="2303" y="1137"/>
                  </a:lnTo>
                  <a:lnTo>
                    <a:pt x="2041" y="1312"/>
                  </a:lnTo>
                  <a:lnTo>
                    <a:pt x="1778" y="1516"/>
                  </a:lnTo>
                  <a:lnTo>
                    <a:pt x="1516" y="1720"/>
                  </a:lnTo>
                  <a:lnTo>
                    <a:pt x="1283" y="1953"/>
                  </a:lnTo>
                  <a:lnTo>
                    <a:pt x="1079" y="2187"/>
                  </a:lnTo>
                  <a:lnTo>
                    <a:pt x="875" y="2449"/>
                  </a:lnTo>
                  <a:lnTo>
                    <a:pt x="671" y="2740"/>
                  </a:lnTo>
                  <a:lnTo>
                    <a:pt x="525" y="3032"/>
                  </a:lnTo>
                  <a:lnTo>
                    <a:pt x="379" y="3353"/>
                  </a:lnTo>
                  <a:lnTo>
                    <a:pt x="263" y="3673"/>
                  </a:lnTo>
                  <a:lnTo>
                    <a:pt x="146" y="4052"/>
                  </a:lnTo>
                  <a:lnTo>
                    <a:pt x="58" y="4431"/>
                  </a:lnTo>
                  <a:lnTo>
                    <a:pt x="29" y="4810"/>
                  </a:lnTo>
                  <a:lnTo>
                    <a:pt x="0" y="5248"/>
                  </a:lnTo>
                  <a:lnTo>
                    <a:pt x="0" y="5685"/>
                  </a:lnTo>
                  <a:lnTo>
                    <a:pt x="29" y="6151"/>
                  </a:lnTo>
                  <a:lnTo>
                    <a:pt x="58" y="6618"/>
                  </a:lnTo>
                  <a:lnTo>
                    <a:pt x="146" y="7142"/>
                  </a:lnTo>
                  <a:lnTo>
                    <a:pt x="263" y="7667"/>
                  </a:lnTo>
                  <a:lnTo>
                    <a:pt x="1720" y="7405"/>
                  </a:lnTo>
                  <a:lnTo>
                    <a:pt x="3557" y="7084"/>
                  </a:lnTo>
                  <a:lnTo>
                    <a:pt x="5627" y="6734"/>
                  </a:lnTo>
                  <a:lnTo>
                    <a:pt x="6676" y="6501"/>
                  </a:lnTo>
                  <a:lnTo>
                    <a:pt x="7726" y="6297"/>
                  </a:lnTo>
                  <a:lnTo>
                    <a:pt x="8746" y="6035"/>
                  </a:lnTo>
                  <a:lnTo>
                    <a:pt x="9708" y="5772"/>
                  </a:lnTo>
                  <a:lnTo>
                    <a:pt x="10582" y="5481"/>
                  </a:lnTo>
                  <a:lnTo>
                    <a:pt x="11399" y="5189"/>
                  </a:lnTo>
                  <a:lnTo>
                    <a:pt x="11749" y="5014"/>
                  </a:lnTo>
                  <a:lnTo>
                    <a:pt x="12069" y="4839"/>
                  </a:lnTo>
                  <a:lnTo>
                    <a:pt x="12361" y="4665"/>
                  </a:lnTo>
                  <a:lnTo>
                    <a:pt x="12623" y="4490"/>
                  </a:lnTo>
                  <a:lnTo>
                    <a:pt x="12856" y="4286"/>
                  </a:lnTo>
                  <a:lnTo>
                    <a:pt x="13031" y="4081"/>
                  </a:lnTo>
                  <a:lnTo>
                    <a:pt x="13177" y="3877"/>
                  </a:lnTo>
                  <a:lnTo>
                    <a:pt x="13264" y="3673"/>
                  </a:lnTo>
                  <a:lnTo>
                    <a:pt x="13060" y="3149"/>
                  </a:lnTo>
                  <a:lnTo>
                    <a:pt x="12798" y="2653"/>
                  </a:lnTo>
                  <a:lnTo>
                    <a:pt x="12506" y="2216"/>
                  </a:lnTo>
                  <a:lnTo>
                    <a:pt x="12186" y="1837"/>
                  </a:lnTo>
                  <a:lnTo>
                    <a:pt x="11807" y="1487"/>
                  </a:lnTo>
                  <a:lnTo>
                    <a:pt x="11399" y="1166"/>
                  </a:lnTo>
                  <a:lnTo>
                    <a:pt x="10961" y="904"/>
                  </a:lnTo>
                  <a:lnTo>
                    <a:pt x="10495" y="671"/>
                  </a:lnTo>
                  <a:lnTo>
                    <a:pt x="10029" y="496"/>
                  </a:lnTo>
                  <a:lnTo>
                    <a:pt x="9533" y="350"/>
                  </a:lnTo>
                  <a:lnTo>
                    <a:pt x="9037" y="204"/>
                  </a:lnTo>
                  <a:lnTo>
                    <a:pt x="8542" y="117"/>
                  </a:lnTo>
                  <a:lnTo>
                    <a:pt x="8046" y="58"/>
                  </a:lnTo>
                  <a:lnTo>
                    <a:pt x="7551" y="29"/>
                  </a:lnTo>
                  <a:lnTo>
                    <a:pt x="705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8" name="Google Shape;788;p55"/>
            <p:cNvSpPr/>
            <p:nvPr/>
          </p:nvSpPr>
          <p:spPr>
            <a:xfrm>
              <a:off x="7471001" y="1854756"/>
              <a:ext cx="292004" cy="1405049"/>
            </a:xfrm>
            <a:custGeom>
              <a:avLst/>
              <a:gdLst/>
              <a:ahLst/>
              <a:cxnLst/>
              <a:rect l="l" t="t" r="r" b="b"/>
              <a:pathLst>
                <a:path w="17376" h="83609" extrusionOk="0">
                  <a:moveTo>
                    <a:pt x="12653" y="0"/>
                  </a:moveTo>
                  <a:lnTo>
                    <a:pt x="176" y="3469"/>
                  </a:lnTo>
                  <a:lnTo>
                    <a:pt x="147" y="4985"/>
                  </a:lnTo>
                  <a:lnTo>
                    <a:pt x="59" y="9037"/>
                  </a:lnTo>
                  <a:lnTo>
                    <a:pt x="1" y="15043"/>
                  </a:lnTo>
                  <a:lnTo>
                    <a:pt x="1" y="18541"/>
                  </a:lnTo>
                  <a:lnTo>
                    <a:pt x="30" y="22272"/>
                  </a:lnTo>
                  <a:lnTo>
                    <a:pt x="88" y="26179"/>
                  </a:lnTo>
                  <a:lnTo>
                    <a:pt x="176" y="30144"/>
                  </a:lnTo>
                  <a:lnTo>
                    <a:pt x="321" y="34079"/>
                  </a:lnTo>
                  <a:lnTo>
                    <a:pt x="496" y="37956"/>
                  </a:lnTo>
                  <a:lnTo>
                    <a:pt x="613" y="39822"/>
                  </a:lnTo>
                  <a:lnTo>
                    <a:pt x="759" y="41630"/>
                  </a:lnTo>
                  <a:lnTo>
                    <a:pt x="904" y="43379"/>
                  </a:lnTo>
                  <a:lnTo>
                    <a:pt x="1079" y="45040"/>
                  </a:lnTo>
                  <a:lnTo>
                    <a:pt x="1254" y="46644"/>
                  </a:lnTo>
                  <a:lnTo>
                    <a:pt x="1458" y="48130"/>
                  </a:lnTo>
                  <a:lnTo>
                    <a:pt x="1692" y="49530"/>
                  </a:lnTo>
                  <a:lnTo>
                    <a:pt x="1954" y="50812"/>
                  </a:lnTo>
                  <a:lnTo>
                    <a:pt x="2508" y="53407"/>
                  </a:lnTo>
                  <a:lnTo>
                    <a:pt x="3178" y="56089"/>
                  </a:lnTo>
                  <a:lnTo>
                    <a:pt x="3878" y="58858"/>
                  </a:lnTo>
                  <a:lnTo>
                    <a:pt x="4607" y="61628"/>
                  </a:lnTo>
                  <a:lnTo>
                    <a:pt x="5394" y="64397"/>
                  </a:lnTo>
                  <a:lnTo>
                    <a:pt x="6152" y="67109"/>
                  </a:lnTo>
                  <a:lnTo>
                    <a:pt x="6939" y="69761"/>
                  </a:lnTo>
                  <a:lnTo>
                    <a:pt x="7697" y="72268"/>
                  </a:lnTo>
                  <a:lnTo>
                    <a:pt x="9096" y="76787"/>
                  </a:lnTo>
                  <a:lnTo>
                    <a:pt x="10233" y="80373"/>
                  </a:lnTo>
                  <a:lnTo>
                    <a:pt x="11283" y="83609"/>
                  </a:lnTo>
                  <a:lnTo>
                    <a:pt x="17375" y="83201"/>
                  </a:lnTo>
                  <a:lnTo>
                    <a:pt x="16734" y="79090"/>
                  </a:lnTo>
                  <a:lnTo>
                    <a:pt x="15247" y="69295"/>
                  </a:lnTo>
                  <a:lnTo>
                    <a:pt x="14402" y="63435"/>
                  </a:lnTo>
                  <a:lnTo>
                    <a:pt x="13557" y="57547"/>
                  </a:lnTo>
                  <a:lnTo>
                    <a:pt x="12799" y="52095"/>
                  </a:lnTo>
                  <a:lnTo>
                    <a:pt x="12507" y="49705"/>
                  </a:lnTo>
                  <a:lnTo>
                    <a:pt x="12245" y="47577"/>
                  </a:lnTo>
                  <a:lnTo>
                    <a:pt x="12099" y="46177"/>
                  </a:lnTo>
                  <a:lnTo>
                    <a:pt x="11982" y="44690"/>
                  </a:lnTo>
                  <a:lnTo>
                    <a:pt x="11866" y="43087"/>
                  </a:lnTo>
                  <a:lnTo>
                    <a:pt x="11778" y="41425"/>
                  </a:lnTo>
                  <a:lnTo>
                    <a:pt x="11720" y="39676"/>
                  </a:lnTo>
                  <a:lnTo>
                    <a:pt x="11662" y="37869"/>
                  </a:lnTo>
                  <a:lnTo>
                    <a:pt x="11603" y="34079"/>
                  </a:lnTo>
                  <a:lnTo>
                    <a:pt x="11603" y="30173"/>
                  </a:lnTo>
                  <a:lnTo>
                    <a:pt x="11662" y="26208"/>
                  </a:lnTo>
                  <a:lnTo>
                    <a:pt x="11720" y="22272"/>
                  </a:lnTo>
                  <a:lnTo>
                    <a:pt x="11837" y="18395"/>
                  </a:lnTo>
                  <a:lnTo>
                    <a:pt x="11953" y="14722"/>
                  </a:lnTo>
                  <a:lnTo>
                    <a:pt x="12099" y="11282"/>
                  </a:lnTo>
                  <a:lnTo>
                    <a:pt x="12361" y="5423"/>
                  </a:lnTo>
                  <a:lnTo>
                    <a:pt x="12565" y="1458"/>
                  </a:lnTo>
                  <a:lnTo>
                    <a:pt x="1265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89" name="Google Shape;789;p55"/>
            <p:cNvSpPr/>
            <p:nvPr/>
          </p:nvSpPr>
          <p:spPr>
            <a:xfrm>
              <a:off x="7471001" y="1854756"/>
              <a:ext cx="292004" cy="1405049"/>
            </a:xfrm>
            <a:custGeom>
              <a:avLst/>
              <a:gdLst/>
              <a:ahLst/>
              <a:cxnLst/>
              <a:rect l="l" t="t" r="r" b="b"/>
              <a:pathLst>
                <a:path w="17376" h="83609" fill="none" extrusionOk="0">
                  <a:moveTo>
                    <a:pt x="176" y="3469"/>
                  </a:moveTo>
                  <a:lnTo>
                    <a:pt x="176" y="3469"/>
                  </a:lnTo>
                  <a:lnTo>
                    <a:pt x="147" y="4985"/>
                  </a:lnTo>
                  <a:lnTo>
                    <a:pt x="59" y="9037"/>
                  </a:lnTo>
                  <a:lnTo>
                    <a:pt x="1" y="15043"/>
                  </a:lnTo>
                  <a:lnTo>
                    <a:pt x="1" y="18541"/>
                  </a:lnTo>
                  <a:lnTo>
                    <a:pt x="30" y="22272"/>
                  </a:lnTo>
                  <a:lnTo>
                    <a:pt x="88" y="26179"/>
                  </a:lnTo>
                  <a:lnTo>
                    <a:pt x="176" y="30144"/>
                  </a:lnTo>
                  <a:lnTo>
                    <a:pt x="321" y="34079"/>
                  </a:lnTo>
                  <a:lnTo>
                    <a:pt x="496" y="37956"/>
                  </a:lnTo>
                  <a:lnTo>
                    <a:pt x="613" y="39822"/>
                  </a:lnTo>
                  <a:lnTo>
                    <a:pt x="759" y="41630"/>
                  </a:lnTo>
                  <a:lnTo>
                    <a:pt x="904" y="43379"/>
                  </a:lnTo>
                  <a:lnTo>
                    <a:pt x="1079" y="45040"/>
                  </a:lnTo>
                  <a:lnTo>
                    <a:pt x="1254" y="46644"/>
                  </a:lnTo>
                  <a:lnTo>
                    <a:pt x="1458" y="48130"/>
                  </a:lnTo>
                  <a:lnTo>
                    <a:pt x="1692" y="49530"/>
                  </a:lnTo>
                  <a:lnTo>
                    <a:pt x="1954" y="50812"/>
                  </a:lnTo>
                  <a:lnTo>
                    <a:pt x="1954" y="50812"/>
                  </a:lnTo>
                  <a:lnTo>
                    <a:pt x="2508" y="53407"/>
                  </a:lnTo>
                  <a:lnTo>
                    <a:pt x="3178" y="56089"/>
                  </a:lnTo>
                  <a:lnTo>
                    <a:pt x="3878" y="58858"/>
                  </a:lnTo>
                  <a:lnTo>
                    <a:pt x="4607" y="61628"/>
                  </a:lnTo>
                  <a:lnTo>
                    <a:pt x="5394" y="64397"/>
                  </a:lnTo>
                  <a:lnTo>
                    <a:pt x="6152" y="67109"/>
                  </a:lnTo>
                  <a:lnTo>
                    <a:pt x="6939" y="69761"/>
                  </a:lnTo>
                  <a:lnTo>
                    <a:pt x="7697" y="72268"/>
                  </a:lnTo>
                  <a:lnTo>
                    <a:pt x="9096" y="76787"/>
                  </a:lnTo>
                  <a:lnTo>
                    <a:pt x="10233" y="80373"/>
                  </a:lnTo>
                  <a:lnTo>
                    <a:pt x="11283" y="83609"/>
                  </a:lnTo>
                  <a:lnTo>
                    <a:pt x="17375" y="83201"/>
                  </a:lnTo>
                  <a:lnTo>
                    <a:pt x="17375" y="83201"/>
                  </a:lnTo>
                  <a:lnTo>
                    <a:pt x="16734" y="79090"/>
                  </a:lnTo>
                  <a:lnTo>
                    <a:pt x="15247" y="69295"/>
                  </a:lnTo>
                  <a:lnTo>
                    <a:pt x="14402" y="63435"/>
                  </a:lnTo>
                  <a:lnTo>
                    <a:pt x="13557" y="57547"/>
                  </a:lnTo>
                  <a:lnTo>
                    <a:pt x="12799" y="52095"/>
                  </a:lnTo>
                  <a:lnTo>
                    <a:pt x="12507" y="49705"/>
                  </a:lnTo>
                  <a:lnTo>
                    <a:pt x="12245" y="47577"/>
                  </a:lnTo>
                  <a:lnTo>
                    <a:pt x="12245" y="47577"/>
                  </a:lnTo>
                  <a:lnTo>
                    <a:pt x="12099" y="46177"/>
                  </a:lnTo>
                  <a:lnTo>
                    <a:pt x="11982" y="44690"/>
                  </a:lnTo>
                  <a:lnTo>
                    <a:pt x="11866" y="43087"/>
                  </a:lnTo>
                  <a:lnTo>
                    <a:pt x="11778" y="41425"/>
                  </a:lnTo>
                  <a:lnTo>
                    <a:pt x="11720" y="39676"/>
                  </a:lnTo>
                  <a:lnTo>
                    <a:pt x="11662" y="37869"/>
                  </a:lnTo>
                  <a:lnTo>
                    <a:pt x="11603" y="34079"/>
                  </a:lnTo>
                  <a:lnTo>
                    <a:pt x="11603" y="30173"/>
                  </a:lnTo>
                  <a:lnTo>
                    <a:pt x="11662" y="26208"/>
                  </a:lnTo>
                  <a:lnTo>
                    <a:pt x="11720" y="22272"/>
                  </a:lnTo>
                  <a:lnTo>
                    <a:pt x="11837" y="18395"/>
                  </a:lnTo>
                  <a:lnTo>
                    <a:pt x="11953" y="14722"/>
                  </a:lnTo>
                  <a:lnTo>
                    <a:pt x="12099" y="11282"/>
                  </a:lnTo>
                  <a:lnTo>
                    <a:pt x="12361" y="5423"/>
                  </a:lnTo>
                  <a:lnTo>
                    <a:pt x="12565" y="1458"/>
                  </a:lnTo>
                  <a:lnTo>
                    <a:pt x="12653" y="0"/>
                  </a:lnTo>
                  <a:lnTo>
                    <a:pt x="176" y="3469"/>
                  </a:lnTo>
                </a:path>
              </a:pathLst>
            </a:custGeom>
            <a:noFill/>
            <a:ln>
              <a:noFill/>
            </a:ln>
          </p:spPr>
          <p:txBody>
            <a:bodyPr spcFirstLastPara="1" wrap="square" lIns="121900" tIns="121900" rIns="121900" bIns="121900" anchor="ctr" anchorCtr="0">
              <a:noAutofit/>
            </a:bodyPr>
            <a:lstStyle/>
            <a:p>
              <a:endParaRPr sz="2400"/>
            </a:p>
          </p:txBody>
        </p:sp>
        <p:sp>
          <p:nvSpPr>
            <p:cNvPr id="790" name="Google Shape;790;p55"/>
            <p:cNvSpPr/>
            <p:nvPr/>
          </p:nvSpPr>
          <p:spPr>
            <a:xfrm>
              <a:off x="7614550" y="2060516"/>
              <a:ext cx="56347" cy="416428"/>
            </a:xfrm>
            <a:custGeom>
              <a:avLst/>
              <a:gdLst/>
              <a:ahLst/>
              <a:cxnLst/>
              <a:rect l="l" t="t" r="r" b="b"/>
              <a:pathLst>
                <a:path w="3353" h="24780" extrusionOk="0">
                  <a:moveTo>
                    <a:pt x="1341" y="0"/>
                  </a:moveTo>
                  <a:lnTo>
                    <a:pt x="1137" y="29"/>
                  </a:lnTo>
                  <a:lnTo>
                    <a:pt x="962" y="146"/>
                  </a:lnTo>
                  <a:lnTo>
                    <a:pt x="758" y="292"/>
                  </a:lnTo>
                  <a:lnTo>
                    <a:pt x="613" y="496"/>
                  </a:lnTo>
                  <a:lnTo>
                    <a:pt x="467" y="787"/>
                  </a:lnTo>
                  <a:lnTo>
                    <a:pt x="350" y="1108"/>
                  </a:lnTo>
                  <a:lnTo>
                    <a:pt x="263" y="1516"/>
                  </a:lnTo>
                  <a:lnTo>
                    <a:pt x="204" y="1982"/>
                  </a:lnTo>
                  <a:lnTo>
                    <a:pt x="88" y="3353"/>
                  </a:lnTo>
                  <a:lnTo>
                    <a:pt x="30" y="4781"/>
                  </a:lnTo>
                  <a:lnTo>
                    <a:pt x="0" y="6297"/>
                  </a:lnTo>
                  <a:lnTo>
                    <a:pt x="30" y="7842"/>
                  </a:lnTo>
                  <a:lnTo>
                    <a:pt x="88" y="9416"/>
                  </a:lnTo>
                  <a:lnTo>
                    <a:pt x="175" y="10990"/>
                  </a:lnTo>
                  <a:lnTo>
                    <a:pt x="292" y="12594"/>
                  </a:lnTo>
                  <a:lnTo>
                    <a:pt x="438" y="14168"/>
                  </a:lnTo>
                  <a:lnTo>
                    <a:pt x="642" y="15742"/>
                  </a:lnTo>
                  <a:lnTo>
                    <a:pt x="875" y="17258"/>
                  </a:lnTo>
                  <a:lnTo>
                    <a:pt x="1166" y="18716"/>
                  </a:lnTo>
                  <a:lnTo>
                    <a:pt x="1487" y="20115"/>
                  </a:lnTo>
                  <a:lnTo>
                    <a:pt x="1808" y="21456"/>
                  </a:lnTo>
                  <a:lnTo>
                    <a:pt x="2216" y="22681"/>
                  </a:lnTo>
                  <a:lnTo>
                    <a:pt x="2420" y="23234"/>
                  </a:lnTo>
                  <a:lnTo>
                    <a:pt x="2624" y="23788"/>
                  </a:lnTo>
                  <a:lnTo>
                    <a:pt x="2857" y="24284"/>
                  </a:lnTo>
                  <a:lnTo>
                    <a:pt x="3090" y="24779"/>
                  </a:lnTo>
                  <a:lnTo>
                    <a:pt x="3032" y="22214"/>
                  </a:lnTo>
                  <a:lnTo>
                    <a:pt x="3032" y="19561"/>
                  </a:lnTo>
                  <a:lnTo>
                    <a:pt x="3032" y="16879"/>
                  </a:lnTo>
                  <a:lnTo>
                    <a:pt x="3090" y="14197"/>
                  </a:lnTo>
                  <a:lnTo>
                    <a:pt x="3178" y="8833"/>
                  </a:lnTo>
                  <a:lnTo>
                    <a:pt x="3353" y="3673"/>
                  </a:lnTo>
                  <a:lnTo>
                    <a:pt x="3265" y="3236"/>
                  </a:lnTo>
                  <a:lnTo>
                    <a:pt x="3207" y="2828"/>
                  </a:lnTo>
                  <a:lnTo>
                    <a:pt x="3120" y="2420"/>
                  </a:lnTo>
                  <a:lnTo>
                    <a:pt x="3003" y="2070"/>
                  </a:lnTo>
                  <a:lnTo>
                    <a:pt x="2916" y="1749"/>
                  </a:lnTo>
                  <a:lnTo>
                    <a:pt x="2770" y="1458"/>
                  </a:lnTo>
                  <a:lnTo>
                    <a:pt x="2653" y="1166"/>
                  </a:lnTo>
                  <a:lnTo>
                    <a:pt x="2537" y="933"/>
                  </a:lnTo>
                  <a:lnTo>
                    <a:pt x="2391" y="700"/>
                  </a:lnTo>
                  <a:lnTo>
                    <a:pt x="2245" y="525"/>
                  </a:lnTo>
                  <a:lnTo>
                    <a:pt x="2099" y="379"/>
                  </a:lnTo>
                  <a:lnTo>
                    <a:pt x="1954" y="233"/>
                  </a:lnTo>
                  <a:lnTo>
                    <a:pt x="1808" y="146"/>
                  </a:lnTo>
                  <a:lnTo>
                    <a:pt x="1662" y="58"/>
                  </a:lnTo>
                  <a:lnTo>
                    <a:pt x="1487" y="29"/>
                  </a:lnTo>
                  <a:lnTo>
                    <a:pt x="1341" y="0"/>
                  </a:lnTo>
                  <a:close/>
                  <a:moveTo>
                    <a:pt x="3090" y="24779"/>
                  </a:moveTo>
                  <a:lnTo>
                    <a:pt x="3090" y="24779"/>
                  </a:lnTo>
                  <a:lnTo>
                    <a:pt x="3090" y="24779"/>
                  </a:lnTo>
                  <a:close/>
                </a:path>
              </a:pathLst>
            </a:custGeom>
            <a:solidFill>
              <a:srgbClr val="C28A31"/>
            </a:solidFill>
            <a:ln>
              <a:noFill/>
            </a:ln>
          </p:spPr>
          <p:txBody>
            <a:bodyPr spcFirstLastPara="1" wrap="square" lIns="121900" tIns="121900" rIns="121900" bIns="121900" anchor="ctr" anchorCtr="0">
              <a:noAutofit/>
            </a:bodyPr>
            <a:lstStyle/>
            <a:p>
              <a:endParaRPr sz="2400"/>
            </a:p>
          </p:txBody>
        </p:sp>
        <p:sp>
          <p:nvSpPr>
            <p:cNvPr id="791" name="Google Shape;791;p55"/>
            <p:cNvSpPr/>
            <p:nvPr/>
          </p:nvSpPr>
          <p:spPr>
            <a:xfrm>
              <a:off x="7614550" y="2060516"/>
              <a:ext cx="56347" cy="416428"/>
            </a:xfrm>
            <a:custGeom>
              <a:avLst/>
              <a:gdLst/>
              <a:ahLst/>
              <a:cxnLst/>
              <a:rect l="l" t="t" r="r" b="b"/>
              <a:pathLst>
                <a:path w="3353" h="24780" fill="none" extrusionOk="0">
                  <a:moveTo>
                    <a:pt x="1341" y="0"/>
                  </a:moveTo>
                  <a:lnTo>
                    <a:pt x="1341" y="0"/>
                  </a:lnTo>
                  <a:lnTo>
                    <a:pt x="1137" y="29"/>
                  </a:lnTo>
                  <a:lnTo>
                    <a:pt x="962" y="146"/>
                  </a:lnTo>
                  <a:lnTo>
                    <a:pt x="758" y="292"/>
                  </a:lnTo>
                  <a:lnTo>
                    <a:pt x="613" y="496"/>
                  </a:lnTo>
                  <a:lnTo>
                    <a:pt x="467" y="787"/>
                  </a:lnTo>
                  <a:lnTo>
                    <a:pt x="350" y="1108"/>
                  </a:lnTo>
                  <a:lnTo>
                    <a:pt x="263" y="1516"/>
                  </a:lnTo>
                  <a:lnTo>
                    <a:pt x="204" y="1982"/>
                  </a:lnTo>
                  <a:lnTo>
                    <a:pt x="204" y="1982"/>
                  </a:lnTo>
                  <a:lnTo>
                    <a:pt x="88" y="3353"/>
                  </a:lnTo>
                  <a:lnTo>
                    <a:pt x="30" y="4781"/>
                  </a:lnTo>
                  <a:lnTo>
                    <a:pt x="0" y="6297"/>
                  </a:lnTo>
                  <a:lnTo>
                    <a:pt x="30" y="7842"/>
                  </a:lnTo>
                  <a:lnTo>
                    <a:pt x="88" y="9416"/>
                  </a:lnTo>
                  <a:lnTo>
                    <a:pt x="175" y="10990"/>
                  </a:lnTo>
                  <a:lnTo>
                    <a:pt x="292" y="12594"/>
                  </a:lnTo>
                  <a:lnTo>
                    <a:pt x="438" y="14168"/>
                  </a:lnTo>
                  <a:lnTo>
                    <a:pt x="642" y="15742"/>
                  </a:lnTo>
                  <a:lnTo>
                    <a:pt x="875" y="17258"/>
                  </a:lnTo>
                  <a:lnTo>
                    <a:pt x="1166" y="18716"/>
                  </a:lnTo>
                  <a:lnTo>
                    <a:pt x="1487" y="20115"/>
                  </a:lnTo>
                  <a:lnTo>
                    <a:pt x="1808" y="21456"/>
                  </a:lnTo>
                  <a:lnTo>
                    <a:pt x="2216" y="22681"/>
                  </a:lnTo>
                  <a:lnTo>
                    <a:pt x="2420" y="23234"/>
                  </a:lnTo>
                  <a:lnTo>
                    <a:pt x="2624" y="23788"/>
                  </a:lnTo>
                  <a:lnTo>
                    <a:pt x="2857" y="24284"/>
                  </a:lnTo>
                  <a:lnTo>
                    <a:pt x="3090" y="24779"/>
                  </a:lnTo>
                  <a:lnTo>
                    <a:pt x="3090" y="24779"/>
                  </a:lnTo>
                  <a:lnTo>
                    <a:pt x="3032" y="22214"/>
                  </a:lnTo>
                  <a:lnTo>
                    <a:pt x="3032" y="19561"/>
                  </a:lnTo>
                  <a:lnTo>
                    <a:pt x="3032" y="16879"/>
                  </a:lnTo>
                  <a:lnTo>
                    <a:pt x="3090" y="14197"/>
                  </a:lnTo>
                  <a:lnTo>
                    <a:pt x="3178" y="8833"/>
                  </a:lnTo>
                  <a:lnTo>
                    <a:pt x="3353" y="3673"/>
                  </a:lnTo>
                  <a:lnTo>
                    <a:pt x="3353" y="3673"/>
                  </a:lnTo>
                  <a:lnTo>
                    <a:pt x="3265" y="3236"/>
                  </a:lnTo>
                  <a:lnTo>
                    <a:pt x="3207" y="2828"/>
                  </a:lnTo>
                  <a:lnTo>
                    <a:pt x="3120" y="2420"/>
                  </a:lnTo>
                  <a:lnTo>
                    <a:pt x="3003" y="2070"/>
                  </a:lnTo>
                  <a:lnTo>
                    <a:pt x="2916" y="1749"/>
                  </a:lnTo>
                  <a:lnTo>
                    <a:pt x="2770" y="1458"/>
                  </a:lnTo>
                  <a:lnTo>
                    <a:pt x="2653" y="1166"/>
                  </a:lnTo>
                  <a:lnTo>
                    <a:pt x="2537" y="933"/>
                  </a:lnTo>
                  <a:lnTo>
                    <a:pt x="2391" y="700"/>
                  </a:lnTo>
                  <a:lnTo>
                    <a:pt x="2245" y="525"/>
                  </a:lnTo>
                  <a:lnTo>
                    <a:pt x="2099" y="379"/>
                  </a:lnTo>
                  <a:lnTo>
                    <a:pt x="1954" y="233"/>
                  </a:lnTo>
                  <a:lnTo>
                    <a:pt x="1808" y="146"/>
                  </a:lnTo>
                  <a:lnTo>
                    <a:pt x="1662" y="58"/>
                  </a:lnTo>
                  <a:lnTo>
                    <a:pt x="1487" y="29"/>
                  </a:lnTo>
                  <a:lnTo>
                    <a:pt x="1341" y="0"/>
                  </a:lnTo>
                </a:path>
              </a:pathLst>
            </a:custGeom>
            <a:noFill/>
            <a:ln>
              <a:noFill/>
            </a:ln>
          </p:spPr>
          <p:txBody>
            <a:bodyPr spcFirstLastPara="1" wrap="square" lIns="121900" tIns="121900" rIns="121900" bIns="121900" anchor="ctr" anchorCtr="0">
              <a:noAutofit/>
            </a:bodyPr>
            <a:lstStyle/>
            <a:p>
              <a:endParaRPr sz="2400"/>
            </a:p>
          </p:txBody>
        </p:sp>
        <p:sp>
          <p:nvSpPr>
            <p:cNvPr id="792" name="Google Shape;792;p55"/>
            <p:cNvSpPr/>
            <p:nvPr/>
          </p:nvSpPr>
          <p:spPr>
            <a:xfrm>
              <a:off x="7635606" y="3196097"/>
              <a:ext cx="140137" cy="72043"/>
            </a:xfrm>
            <a:custGeom>
              <a:avLst/>
              <a:gdLst/>
              <a:ahLst/>
              <a:cxnLst/>
              <a:rect l="l" t="t" r="r" b="b"/>
              <a:pathLst>
                <a:path w="8339" h="4287" extrusionOk="0">
                  <a:moveTo>
                    <a:pt x="7930" y="1"/>
                  </a:moveTo>
                  <a:lnTo>
                    <a:pt x="1" y="846"/>
                  </a:lnTo>
                  <a:lnTo>
                    <a:pt x="1021" y="4286"/>
                  </a:lnTo>
                  <a:lnTo>
                    <a:pt x="8338" y="3791"/>
                  </a:lnTo>
                  <a:lnTo>
                    <a:pt x="793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3" name="Google Shape;793;p55"/>
            <p:cNvSpPr/>
            <p:nvPr/>
          </p:nvSpPr>
          <p:spPr>
            <a:xfrm>
              <a:off x="7574873" y="1833682"/>
              <a:ext cx="567320" cy="1345291"/>
            </a:xfrm>
            <a:custGeom>
              <a:avLst/>
              <a:gdLst/>
              <a:ahLst/>
              <a:cxnLst/>
              <a:rect l="l" t="t" r="r" b="b"/>
              <a:pathLst>
                <a:path w="33759" h="80053" extrusionOk="0">
                  <a:moveTo>
                    <a:pt x="11020" y="1"/>
                  </a:moveTo>
                  <a:lnTo>
                    <a:pt x="0" y="3062"/>
                  </a:lnTo>
                  <a:lnTo>
                    <a:pt x="233" y="4315"/>
                  </a:lnTo>
                  <a:lnTo>
                    <a:pt x="904" y="7813"/>
                  </a:lnTo>
                  <a:lnTo>
                    <a:pt x="1399" y="10204"/>
                  </a:lnTo>
                  <a:lnTo>
                    <a:pt x="2012" y="13003"/>
                  </a:lnTo>
                  <a:lnTo>
                    <a:pt x="2682" y="16064"/>
                  </a:lnTo>
                  <a:lnTo>
                    <a:pt x="3469" y="19387"/>
                  </a:lnTo>
                  <a:lnTo>
                    <a:pt x="4315" y="22914"/>
                  </a:lnTo>
                  <a:lnTo>
                    <a:pt x="5247" y="26529"/>
                  </a:lnTo>
                  <a:lnTo>
                    <a:pt x="6268" y="30231"/>
                  </a:lnTo>
                  <a:lnTo>
                    <a:pt x="6792" y="32068"/>
                  </a:lnTo>
                  <a:lnTo>
                    <a:pt x="7317" y="33905"/>
                  </a:lnTo>
                  <a:lnTo>
                    <a:pt x="7900" y="35741"/>
                  </a:lnTo>
                  <a:lnTo>
                    <a:pt x="8454" y="37520"/>
                  </a:lnTo>
                  <a:lnTo>
                    <a:pt x="9066" y="39298"/>
                  </a:lnTo>
                  <a:lnTo>
                    <a:pt x="9649" y="41018"/>
                  </a:lnTo>
                  <a:lnTo>
                    <a:pt x="10291" y="42709"/>
                  </a:lnTo>
                  <a:lnTo>
                    <a:pt x="10903" y="44312"/>
                  </a:lnTo>
                  <a:lnTo>
                    <a:pt x="11544" y="45886"/>
                  </a:lnTo>
                  <a:lnTo>
                    <a:pt x="12215" y="47373"/>
                  </a:lnTo>
                  <a:lnTo>
                    <a:pt x="13323" y="49793"/>
                  </a:lnTo>
                  <a:lnTo>
                    <a:pt x="14518" y="52358"/>
                  </a:lnTo>
                  <a:lnTo>
                    <a:pt x="17112" y="57751"/>
                  </a:lnTo>
                  <a:lnTo>
                    <a:pt x="19765" y="63232"/>
                  </a:lnTo>
                  <a:lnTo>
                    <a:pt x="22331" y="68421"/>
                  </a:lnTo>
                  <a:lnTo>
                    <a:pt x="24634" y="73027"/>
                  </a:lnTo>
                  <a:lnTo>
                    <a:pt x="26470" y="76729"/>
                  </a:lnTo>
                  <a:lnTo>
                    <a:pt x="28190" y="80053"/>
                  </a:lnTo>
                  <a:lnTo>
                    <a:pt x="33758" y="77983"/>
                  </a:lnTo>
                  <a:lnTo>
                    <a:pt x="29006" y="65418"/>
                  </a:lnTo>
                  <a:lnTo>
                    <a:pt x="25071" y="54953"/>
                  </a:lnTo>
                  <a:lnTo>
                    <a:pt x="23293" y="50172"/>
                  </a:lnTo>
                  <a:lnTo>
                    <a:pt x="21864" y="46265"/>
                  </a:lnTo>
                  <a:lnTo>
                    <a:pt x="21165" y="44225"/>
                  </a:lnTo>
                  <a:lnTo>
                    <a:pt x="20552" y="42242"/>
                  </a:lnTo>
                  <a:lnTo>
                    <a:pt x="19969" y="40318"/>
                  </a:lnTo>
                  <a:lnTo>
                    <a:pt x="19445" y="38423"/>
                  </a:lnTo>
                  <a:lnTo>
                    <a:pt x="18978" y="36587"/>
                  </a:lnTo>
                  <a:lnTo>
                    <a:pt x="18570" y="34779"/>
                  </a:lnTo>
                  <a:lnTo>
                    <a:pt x="18220" y="33030"/>
                  </a:lnTo>
                  <a:lnTo>
                    <a:pt x="17899" y="31310"/>
                  </a:lnTo>
                  <a:lnTo>
                    <a:pt x="17608" y="29648"/>
                  </a:lnTo>
                  <a:lnTo>
                    <a:pt x="17346" y="28016"/>
                  </a:lnTo>
                  <a:lnTo>
                    <a:pt x="17112" y="26413"/>
                  </a:lnTo>
                  <a:lnTo>
                    <a:pt x="16908" y="24867"/>
                  </a:lnTo>
                  <a:lnTo>
                    <a:pt x="16558" y="21865"/>
                  </a:lnTo>
                  <a:lnTo>
                    <a:pt x="16238" y="19008"/>
                  </a:lnTo>
                  <a:lnTo>
                    <a:pt x="15917" y="16268"/>
                  </a:lnTo>
                  <a:lnTo>
                    <a:pt x="15567" y="13673"/>
                  </a:lnTo>
                  <a:lnTo>
                    <a:pt x="15392" y="12390"/>
                  </a:lnTo>
                  <a:lnTo>
                    <a:pt x="15188" y="11166"/>
                  </a:lnTo>
                  <a:lnTo>
                    <a:pt x="14955" y="9942"/>
                  </a:lnTo>
                  <a:lnTo>
                    <a:pt x="14664" y="8775"/>
                  </a:lnTo>
                  <a:lnTo>
                    <a:pt x="14372" y="7609"/>
                  </a:lnTo>
                  <a:lnTo>
                    <a:pt x="14051" y="6443"/>
                  </a:lnTo>
                  <a:lnTo>
                    <a:pt x="13672" y="5336"/>
                  </a:lnTo>
                  <a:lnTo>
                    <a:pt x="13235" y="4228"/>
                  </a:lnTo>
                  <a:lnTo>
                    <a:pt x="12769" y="3149"/>
                  </a:lnTo>
                  <a:lnTo>
                    <a:pt x="12244" y="2070"/>
                  </a:lnTo>
                  <a:lnTo>
                    <a:pt x="11661" y="1021"/>
                  </a:lnTo>
                  <a:lnTo>
                    <a:pt x="1102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4" name="Google Shape;794;p55"/>
            <p:cNvSpPr/>
            <p:nvPr/>
          </p:nvSpPr>
          <p:spPr>
            <a:xfrm>
              <a:off x="8014307" y="3103519"/>
              <a:ext cx="139145" cy="87218"/>
            </a:xfrm>
            <a:custGeom>
              <a:avLst/>
              <a:gdLst/>
              <a:ahLst/>
              <a:cxnLst/>
              <a:rect l="l" t="t" r="r" b="b"/>
              <a:pathLst>
                <a:path w="8280" h="5190" extrusionOk="0">
                  <a:moveTo>
                    <a:pt x="7668" y="0"/>
                  </a:moveTo>
                  <a:lnTo>
                    <a:pt x="1" y="1895"/>
                  </a:lnTo>
                  <a:lnTo>
                    <a:pt x="1837" y="5189"/>
                  </a:lnTo>
                  <a:lnTo>
                    <a:pt x="8280" y="2944"/>
                  </a:lnTo>
                  <a:lnTo>
                    <a:pt x="766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5" name="Google Shape;795;p55"/>
            <p:cNvSpPr/>
            <p:nvPr/>
          </p:nvSpPr>
          <p:spPr>
            <a:xfrm>
              <a:off x="7460717" y="1814575"/>
              <a:ext cx="319429" cy="112207"/>
            </a:xfrm>
            <a:custGeom>
              <a:avLst/>
              <a:gdLst/>
              <a:ahLst/>
              <a:cxnLst/>
              <a:rect l="l" t="t" r="r" b="b"/>
              <a:pathLst>
                <a:path w="19008" h="6677" extrusionOk="0">
                  <a:moveTo>
                    <a:pt x="17550" y="1"/>
                  </a:moveTo>
                  <a:lnTo>
                    <a:pt x="17463" y="30"/>
                  </a:lnTo>
                  <a:lnTo>
                    <a:pt x="234" y="4811"/>
                  </a:lnTo>
                  <a:lnTo>
                    <a:pt x="117" y="4869"/>
                  </a:lnTo>
                  <a:lnTo>
                    <a:pt x="30" y="4927"/>
                  </a:lnTo>
                  <a:lnTo>
                    <a:pt x="1" y="5015"/>
                  </a:lnTo>
                  <a:lnTo>
                    <a:pt x="1" y="5102"/>
                  </a:lnTo>
                  <a:lnTo>
                    <a:pt x="584" y="6589"/>
                  </a:lnTo>
                  <a:lnTo>
                    <a:pt x="613" y="6647"/>
                  </a:lnTo>
                  <a:lnTo>
                    <a:pt x="700" y="6677"/>
                  </a:lnTo>
                  <a:lnTo>
                    <a:pt x="904" y="6677"/>
                  </a:lnTo>
                  <a:lnTo>
                    <a:pt x="18745" y="1692"/>
                  </a:lnTo>
                  <a:lnTo>
                    <a:pt x="18891" y="1633"/>
                  </a:lnTo>
                  <a:lnTo>
                    <a:pt x="18979" y="1575"/>
                  </a:lnTo>
                  <a:lnTo>
                    <a:pt x="19008" y="1487"/>
                  </a:lnTo>
                  <a:lnTo>
                    <a:pt x="18979" y="1400"/>
                  </a:lnTo>
                  <a:lnTo>
                    <a:pt x="17783" y="88"/>
                  </a:lnTo>
                  <a:lnTo>
                    <a:pt x="17696" y="30"/>
                  </a:lnTo>
                  <a:lnTo>
                    <a:pt x="17638"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96" name="Google Shape;796;p55"/>
            <p:cNvSpPr/>
            <p:nvPr/>
          </p:nvSpPr>
          <p:spPr>
            <a:xfrm>
              <a:off x="7713010" y="1820944"/>
              <a:ext cx="26485" cy="38231"/>
            </a:xfrm>
            <a:custGeom>
              <a:avLst/>
              <a:gdLst/>
              <a:ahLst/>
              <a:cxnLst/>
              <a:rect l="l" t="t" r="r" b="b"/>
              <a:pathLst>
                <a:path w="1576" h="2275" extrusionOk="0">
                  <a:moveTo>
                    <a:pt x="613" y="1"/>
                  </a:moveTo>
                  <a:lnTo>
                    <a:pt x="147" y="117"/>
                  </a:lnTo>
                  <a:lnTo>
                    <a:pt x="88" y="146"/>
                  </a:lnTo>
                  <a:lnTo>
                    <a:pt x="30" y="176"/>
                  </a:lnTo>
                  <a:lnTo>
                    <a:pt x="1" y="234"/>
                  </a:lnTo>
                  <a:lnTo>
                    <a:pt x="1" y="263"/>
                  </a:lnTo>
                  <a:lnTo>
                    <a:pt x="788" y="2187"/>
                  </a:lnTo>
                  <a:lnTo>
                    <a:pt x="817" y="2245"/>
                  </a:lnTo>
                  <a:lnTo>
                    <a:pt x="846" y="2245"/>
                  </a:lnTo>
                  <a:lnTo>
                    <a:pt x="905" y="2275"/>
                  </a:lnTo>
                  <a:lnTo>
                    <a:pt x="992" y="2245"/>
                  </a:lnTo>
                  <a:lnTo>
                    <a:pt x="1459" y="2129"/>
                  </a:lnTo>
                  <a:lnTo>
                    <a:pt x="1517" y="2100"/>
                  </a:lnTo>
                  <a:lnTo>
                    <a:pt x="1546" y="2071"/>
                  </a:lnTo>
                  <a:lnTo>
                    <a:pt x="1575" y="2012"/>
                  </a:lnTo>
                  <a:lnTo>
                    <a:pt x="1575" y="1983"/>
                  </a:lnTo>
                  <a:lnTo>
                    <a:pt x="817" y="59"/>
                  </a:lnTo>
                  <a:lnTo>
                    <a:pt x="788" y="30"/>
                  </a:lnTo>
                  <a:lnTo>
                    <a:pt x="73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7" name="Google Shape;797;p55"/>
            <p:cNvSpPr/>
            <p:nvPr/>
          </p:nvSpPr>
          <p:spPr>
            <a:xfrm>
              <a:off x="7482277" y="1885122"/>
              <a:ext cx="26468" cy="37744"/>
            </a:xfrm>
            <a:custGeom>
              <a:avLst/>
              <a:gdLst/>
              <a:ahLst/>
              <a:cxnLst/>
              <a:rect l="l" t="t" r="r" b="b"/>
              <a:pathLst>
                <a:path w="1575" h="2246" extrusionOk="0">
                  <a:moveTo>
                    <a:pt x="583" y="1"/>
                  </a:moveTo>
                  <a:lnTo>
                    <a:pt x="117" y="146"/>
                  </a:lnTo>
                  <a:lnTo>
                    <a:pt x="59" y="146"/>
                  </a:lnTo>
                  <a:lnTo>
                    <a:pt x="29" y="176"/>
                  </a:lnTo>
                  <a:lnTo>
                    <a:pt x="0" y="234"/>
                  </a:lnTo>
                  <a:lnTo>
                    <a:pt x="0" y="292"/>
                  </a:lnTo>
                  <a:lnTo>
                    <a:pt x="758" y="2216"/>
                  </a:lnTo>
                  <a:lnTo>
                    <a:pt x="787" y="2245"/>
                  </a:lnTo>
                  <a:lnTo>
                    <a:pt x="962" y="2245"/>
                  </a:lnTo>
                  <a:lnTo>
                    <a:pt x="1429" y="2129"/>
                  </a:lnTo>
                  <a:lnTo>
                    <a:pt x="1487" y="2100"/>
                  </a:lnTo>
                  <a:lnTo>
                    <a:pt x="1545" y="2070"/>
                  </a:lnTo>
                  <a:lnTo>
                    <a:pt x="1574" y="2012"/>
                  </a:lnTo>
                  <a:lnTo>
                    <a:pt x="1574" y="1983"/>
                  </a:lnTo>
                  <a:lnTo>
                    <a:pt x="787" y="59"/>
                  </a:lnTo>
                  <a:lnTo>
                    <a:pt x="787" y="30"/>
                  </a:lnTo>
                  <a:lnTo>
                    <a:pt x="729"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8" name="Google Shape;798;p55"/>
            <p:cNvSpPr/>
            <p:nvPr/>
          </p:nvSpPr>
          <p:spPr>
            <a:xfrm>
              <a:off x="7597896" y="1852790"/>
              <a:ext cx="25981" cy="38231"/>
            </a:xfrm>
            <a:custGeom>
              <a:avLst/>
              <a:gdLst/>
              <a:ahLst/>
              <a:cxnLst/>
              <a:rect l="l" t="t" r="r" b="b"/>
              <a:pathLst>
                <a:path w="1546" h="2275" extrusionOk="0">
                  <a:moveTo>
                    <a:pt x="642" y="1"/>
                  </a:moveTo>
                  <a:lnTo>
                    <a:pt x="583" y="30"/>
                  </a:lnTo>
                  <a:lnTo>
                    <a:pt x="117" y="146"/>
                  </a:lnTo>
                  <a:lnTo>
                    <a:pt x="58" y="146"/>
                  </a:lnTo>
                  <a:lnTo>
                    <a:pt x="0" y="205"/>
                  </a:lnTo>
                  <a:lnTo>
                    <a:pt x="0" y="263"/>
                  </a:lnTo>
                  <a:lnTo>
                    <a:pt x="0" y="292"/>
                  </a:lnTo>
                  <a:lnTo>
                    <a:pt x="758" y="2216"/>
                  </a:lnTo>
                  <a:lnTo>
                    <a:pt x="787" y="2245"/>
                  </a:lnTo>
                  <a:lnTo>
                    <a:pt x="846" y="2274"/>
                  </a:lnTo>
                  <a:lnTo>
                    <a:pt x="962" y="2274"/>
                  </a:lnTo>
                  <a:lnTo>
                    <a:pt x="1429" y="2129"/>
                  </a:lnTo>
                  <a:lnTo>
                    <a:pt x="1487" y="2129"/>
                  </a:lnTo>
                  <a:lnTo>
                    <a:pt x="1545" y="2070"/>
                  </a:lnTo>
                  <a:lnTo>
                    <a:pt x="1545" y="2041"/>
                  </a:lnTo>
                  <a:lnTo>
                    <a:pt x="1545" y="1983"/>
                  </a:lnTo>
                  <a:lnTo>
                    <a:pt x="787" y="59"/>
                  </a:lnTo>
                  <a:lnTo>
                    <a:pt x="758" y="30"/>
                  </a:lnTo>
                  <a:lnTo>
                    <a:pt x="70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9" name="Google Shape;799;p55"/>
            <p:cNvSpPr/>
            <p:nvPr/>
          </p:nvSpPr>
          <p:spPr>
            <a:xfrm>
              <a:off x="7413679" y="1223274"/>
              <a:ext cx="14721" cy="21073"/>
            </a:xfrm>
            <a:custGeom>
              <a:avLst/>
              <a:gdLst/>
              <a:ahLst/>
              <a:cxnLst/>
              <a:rect l="l" t="t" r="r" b="b"/>
              <a:pathLst>
                <a:path w="876" h="1254" extrusionOk="0">
                  <a:moveTo>
                    <a:pt x="380" y="0"/>
                  </a:moveTo>
                  <a:lnTo>
                    <a:pt x="292" y="29"/>
                  </a:lnTo>
                  <a:lnTo>
                    <a:pt x="205" y="58"/>
                  </a:lnTo>
                  <a:lnTo>
                    <a:pt x="147" y="117"/>
                  </a:lnTo>
                  <a:lnTo>
                    <a:pt x="88" y="175"/>
                  </a:lnTo>
                  <a:lnTo>
                    <a:pt x="59" y="262"/>
                  </a:lnTo>
                  <a:lnTo>
                    <a:pt x="1" y="496"/>
                  </a:lnTo>
                  <a:lnTo>
                    <a:pt x="59" y="729"/>
                  </a:lnTo>
                  <a:lnTo>
                    <a:pt x="147" y="962"/>
                  </a:lnTo>
                  <a:lnTo>
                    <a:pt x="263" y="1137"/>
                  </a:lnTo>
                  <a:lnTo>
                    <a:pt x="351" y="1195"/>
                  </a:lnTo>
                  <a:lnTo>
                    <a:pt x="438" y="1254"/>
                  </a:lnTo>
                  <a:lnTo>
                    <a:pt x="613" y="1254"/>
                  </a:lnTo>
                  <a:lnTo>
                    <a:pt x="701" y="1224"/>
                  </a:lnTo>
                  <a:lnTo>
                    <a:pt x="759" y="1166"/>
                  </a:lnTo>
                  <a:lnTo>
                    <a:pt x="817" y="1079"/>
                  </a:lnTo>
                  <a:lnTo>
                    <a:pt x="846" y="991"/>
                  </a:lnTo>
                  <a:lnTo>
                    <a:pt x="876" y="787"/>
                  </a:lnTo>
                  <a:lnTo>
                    <a:pt x="846" y="525"/>
                  </a:lnTo>
                  <a:lnTo>
                    <a:pt x="759" y="292"/>
                  </a:lnTo>
                  <a:lnTo>
                    <a:pt x="701" y="204"/>
                  </a:lnTo>
                  <a:lnTo>
                    <a:pt x="613" y="117"/>
                  </a:lnTo>
                  <a:lnTo>
                    <a:pt x="555" y="58"/>
                  </a:lnTo>
                  <a:lnTo>
                    <a:pt x="467" y="29"/>
                  </a:lnTo>
                  <a:lnTo>
                    <a:pt x="38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00" name="Google Shape;800;p55"/>
            <p:cNvSpPr/>
            <p:nvPr/>
          </p:nvSpPr>
          <p:spPr>
            <a:xfrm>
              <a:off x="7349518" y="1239928"/>
              <a:ext cx="14704" cy="21073"/>
            </a:xfrm>
            <a:custGeom>
              <a:avLst/>
              <a:gdLst/>
              <a:ahLst/>
              <a:cxnLst/>
              <a:rect l="l" t="t" r="r" b="b"/>
              <a:pathLst>
                <a:path w="875" h="1254" extrusionOk="0">
                  <a:moveTo>
                    <a:pt x="350" y="0"/>
                  </a:moveTo>
                  <a:lnTo>
                    <a:pt x="262" y="29"/>
                  </a:lnTo>
                  <a:lnTo>
                    <a:pt x="175" y="59"/>
                  </a:lnTo>
                  <a:lnTo>
                    <a:pt x="117" y="117"/>
                  </a:lnTo>
                  <a:lnTo>
                    <a:pt x="58" y="175"/>
                  </a:lnTo>
                  <a:lnTo>
                    <a:pt x="29" y="263"/>
                  </a:lnTo>
                  <a:lnTo>
                    <a:pt x="0" y="496"/>
                  </a:lnTo>
                  <a:lnTo>
                    <a:pt x="29" y="729"/>
                  </a:lnTo>
                  <a:lnTo>
                    <a:pt x="117" y="962"/>
                  </a:lnTo>
                  <a:lnTo>
                    <a:pt x="262" y="1137"/>
                  </a:lnTo>
                  <a:lnTo>
                    <a:pt x="321" y="1195"/>
                  </a:lnTo>
                  <a:lnTo>
                    <a:pt x="408" y="1254"/>
                  </a:lnTo>
                  <a:lnTo>
                    <a:pt x="583" y="1254"/>
                  </a:lnTo>
                  <a:lnTo>
                    <a:pt x="671" y="1225"/>
                  </a:lnTo>
                  <a:lnTo>
                    <a:pt x="758" y="1166"/>
                  </a:lnTo>
                  <a:lnTo>
                    <a:pt x="787" y="1079"/>
                  </a:lnTo>
                  <a:lnTo>
                    <a:pt x="845" y="991"/>
                  </a:lnTo>
                  <a:lnTo>
                    <a:pt x="875" y="787"/>
                  </a:lnTo>
                  <a:lnTo>
                    <a:pt x="845" y="525"/>
                  </a:lnTo>
                  <a:lnTo>
                    <a:pt x="729" y="292"/>
                  </a:lnTo>
                  <a:lnTo>
                    <a:pt x="612" y="117"/>
                  </a:lnTo>
                  <a:lnTo>
                    <a:pt x="525" y="59"/>
                  </a:lnTo>
                  <a:lnTo>
                    <a:pt x="437" y="29"/>
                  </a:lnTo>
                  <a:lnTo>
                    <a:pt x="35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01" name="Google Shape;801;p55"/>
            <p:cNvSpPr/>
            <p:nvPr/>
          </p:nvSpPr>
          <p:spPr>
            <a:xfrm>
              <a:off x="7341183" y="1239928"/>
              <a:ext cx="14704" cy="3932"/>
            </a:xfrm>
            <a:custGeom>
              <a:avLst/>
              <a:gdLst/>
              <a:ahLst/>
              <a:cxnLst/>
              <a:rect l="l" t="t" r="r" b="b"/>
              <a:pathLst>
                <a:path w="875" h="234" extrusionOk="0">
                  <a:moveTo>
                    <a:pt x="0" y="0"/>
                  </a:moveTo>
                  <a:lnTo>
                    <a:pt x="88" y="59"/>
                  </a:lnTo>
                  <a:lnTo>
                    <a:pt x="204" y="117"/>
                  </a:lnTo>
                  <a:lnTo>
                    <a:pt x="321" y="175"/>
                  </a:lnTo>
                  <a:lnTo>
                    <a:pt x="467" y="233"/>
                  </a:lnTo>
                  <a:lnTo>
                    <a:pt x="613" y="233"/>
                  </a:lnTo>
                  <a:lnTo>
                    <a:pt x="671" y="204"/>
                  </a:lnTo>
                  <a:lnTo>
                    <a:pt x="758" y="146"/>
                  </a:lnTo>
                  <a:lnTo>
                    <a:pt x="817" y="88"/>
                  </a:lnTo>
                  <a:lnTo>
                    <a:pt x="87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02" name="Google Shape;802;p55"/>
            <p:cNvSpPr/>
            <p:nvPr/>
          </p:nvSpPr>
          <p:spPr>
            <a:xfrm>
              <a:off x="7372541" y="1254128"/>
              <a:ext cx="21073" cy="43138"/>
            </a:xfrm>
            <a:custGeom>
              <a:avLst/>
              <a:gdLst/>
              <a:ahLst/>
              <a:cxnLst/>
              <a:rect l="l" t="t" r="r" b="b"/>
              <a:pathLst>
                <a:path w="1254" h="2567" extrusionOk="0">
                  <a:moveTo>
                    <a:pt x="642" y="1"/>
                  </a:moveTo>
                  <a:lnTo>
                    <a:pt x="525" y="642"/>
                  </a:lnTo>
                  <a:lnTo>
                    <a:pt x="408" y="1254"/>
                  </a:lnTo>
                  <a:lnTo>
                    <a:pt x="204" y="1866"/>
                  </a:lnTo>
                  <a:lnTo>
                    <a:pt x="0" y="2479"/>
                  </a:lnTo>
                  <a:lnTo>
                    <a:pt x="146" y="2537"/>
                  </a:lnTo>
                  <a:lnTo>
                    <a:pt x="321" y="2566"/>
                  </a:lnTo>
                  <a:lnTo>
                    <a:pt x="787" y="2566"/>
                  </a:lnTo>
                  <a:lnTo>
                    <a:pt x="962" y="2508"/>
                  </a:lnTo>
                  <a:lnTo>
                    <a:pt x="1108" y="2449"/>
                  </a:lnTo>
                  <a:lnTo>
                    <a:pt x="1254" y="2391"/>
                  </a:lnTo>
                  <a:lnTo>
                    <a:pt x="642" y="1"/>
                  </a:lnTo>
                  <a:close/>
                </a:path>
              </a:pathLst>
            </a:custGeom>
            <a:solidFill>
              <a:srgbClr val="A02724"/>
            </a:solidFill>
            <a:ln>
              <a:noFill/>
            </a:ln>
          </p:spPr>
          <p:txBody>
            <a:bodyPr spcFirstLastPara="1" wrap="square" lIns="121900" tIns="121900" rIns="121900" bIns="121900" anchor="ctr" anchorCtr="0">
              <a:noAutofit/>
            </a:bodyPr>
            <a:lstStyle/>
            <a:p>
              <a:endParaRPr sz="2400"/>
            </a:p>
          </p:txBody>
        </p:sp>
        <p:sp>
          <p:nvSpPr>
            <p:cNvPr id="803" name="Google Shape;803;p55"/>
            <p:cNvSpPr/>
            <p:nvPr/>
          </p:nvSpPr>
          <p:spPr>
            <a:xfrm>
              <a:off x="7417612" y="1279605"/>
              <a:ext cx="36753" cy="31862"/>
            </a:xfrm>
            <a:custGeom>
              <a:avLst/>
              <a:gdLst/>
              <a:ahLst/>
              <a:cxnLst/>
              <a:rect l="l" t="t" r="r" b="b"/>
              <a:pathLst>
                <a:path w="2187" h="1896" extrusionOk="0">
                  <a:moveTo>
                    <a:pt x="2099" y="1"/>
                  </a:moveTo>
                  <a:lnTo>
                    <a:pt x="2041" y="30"/>
                  </a:lnTo>
                  <a:lnTo>
                    <a:pt x="1983" y="88"/>
                  </a:lnTo>
                  <a:lnTo>
                    <a:pt x="1837" y="380"/>
                  </a:lnTo>
                  <a:lnTo>
                    <a:pt x="1662" y="642"/>
                  </a:lnTo>
                  <a:lnTo>
                    <a:pt x="1458" y="904"/>
                  </a:lnTo>
                  <a:lnTo>
                    <a:pt x="1225" y="1108"/>
                  </a:lnTo>
                  <a:lnTo>
                    <a:pt x="962" y="1312"/>
                  </a:lnTo>
                  <a:lnTo>
                    <a:pt x="671" y="1487"/>
                  </a:lnTo>
                  <a:lnTo>
                    <a:pt x="379" y="1604"/>
                  </a:lnTo>
                  <a:lnTo>
                    <a:pt x="58" y="1691"/>
                  </a:lnTo>
                  <a:lnTo>
                    <a:pt x="0" y="1750"/>
                  </a:lnTo>
                  <a:lnTo>
                    <a:pt x="0" y="1837"/>
                  </a:lnTo>
                  <a:lnTo>
                    <a:pt x="29" y="1866"/>
                  </a:lnTo>
                  <a:lnTo>
                    <a:pt x="88" y="1895"/>
                  </a:lnTo>
                  <a:lnTo>
                    <a:pt x="146" y="1895"/>
                  </a:lnTo>
                  <a:lnTo>
                    <a:pt x="467" y="1808"/>
                  </a:lnTo>
                  <a:lnTo>
                    <a:pt x="787" y="1662"/>
                  </a:lnTo>
                  <a:lnTo>
                    <a:pt x="1108" y="1487"/>
                  </a:lnTo>
                  <a:lnTo>
                    <a:pt x="1370" y="1254"/>
                  </a:lnTo>
                  <a:lnTo>
                    <a:pt x="1633" y="1021"/>
                  </a:lnTo>
                  <a:lnTo>
                    <a:pt x="1837" y="759"/>
                  </a:lnTo>
                  <a:lnTo>
                    <a:pt x="2041" y="467"/>
                  </a:lnTo>
                  <a:lnTo>
                    <a:pt x="2187" y="146"/>
                  </a:lnTo>
                  <a:lnTo>
                    <a:pt x="2157" y="59"/>
                  </a:lnTo>
                  <a:lnTo>
                    <a:pt x="209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04" name="Google Shape;804;p55"/>
            <p:cNvSpPr/>
            <p:nvPr/>
          </p:nvSpPr>
          <p:spPr>
            <a:xfrm>
              <a:off x="7409764" y="1192403"/>
              <a:ext cx="34803" cy="14217"/>
            </a:xfrm>
            <a:custGeom>
              <a:avLst/>
              <a:gdLst/>
              <a:ahLst/>
              <a:cxnLst/>
              <a:rect l="l" t="t" r="r" b="b"/>
              <a:pathLst>
                <a:path w="2071" h="846" extrusionOk="0">
                  <a:moveTo>
                    <a:pt x="642" y="0"/>
                  </a:moveTo>
                  <a:lnTo>
                    <a:pt x="409" y="30"/>
                  </a:lnTo>
                  <a:lnTo>
                    <a:pt x="146" y="59"/>
                  </a:lnTo>
                  <a:lnTo>
                    <a:pt x="88" y="117"/>
                  </a:lnTo>
                  <a:lnTo>
                    <a:pt x="30" y="175"/>
                  </a:lnTo>
                  <a:lnTo>
                    <a:pt x="1" y="234"/>
                  </a:lnTo>
                  <a:lnTo>
                    <a:pt x="30" y="321"/>
                  </a:lnTo>
                  <a:lnTo>
                    <a:pt x="59" y="409"/>
                  </a:lnTo>
                  <a:lnTo>
                    <a:pt x="117" y="438"/>
                  </a:lnTo>
                  <a:lnTo>
                    <a:pt x="205" y="467"/>
                  </a:lnTo>
                  <a:lnTo>
                    <a:pt x="292" y="467"/>
                  </a:lnTo>
                  <a:lnTo>
                    <a:pt x="467" y="409"/>
                  </a:lnTo>
                  <a:lnTo>
                    <a:pt x="875" y="409"/>
                  </a:lnTo>
                  <a:lnTo>
                    <a:pt x="1050" y="438"/>
                  </a:lnTo>
                  <a:lnTo>
                    <a:pt x="1225" y="496"/>
                  </a:lnTo>
                  <a:lnTo>
                    <a:pt x="1400" y="584"/>
                  </a:lnTo>
                  <a:lnTo>
                    <a:pt x="1575" y="671"/>
                  </a:lnTo>
                  <a:lnTo>
                    <a:pt x="1750" y="788"/>
                  </a:lnTo>
                  <a:lnTo>
                    <a:pt x="1837" y="846"/>
                  </a:lnTo>
                  <a:lnTo>
                    <a:pt x="1925" y="817"/>
                  </a:lnTo>
                  <a:lnTo>
                    <a:pt x="2012" y="758"/>
                  </a:lnTo>
                  <a:lnTo>
                    <a:pt x="2071" y="700"/>
                  </a:lnTo>
                  <a:lnTo>
                    <a:pt x="2071" y="613"/>
                  </a:lnTo>
                  <a:lnTo>
                    <a:pt x="2041" y="525"/>
                  </a:lnTo>
                  <a:lnTo>
                    <a:pt x="1983" y="467"/>
                  </a:lnTo>
                  <a:lnTo>
                    <a:pt x="1779" y="321"/>
                  </a:lnTo>
                  <a:lnTo>
                    <a:pt x="1575" y="205"/>
                  </a:lnTo>
                  <a:lnTo>
                    <a:pt x="1342" y="117"/>
                  </a:lnTo>
                  <a:lnTo>
                    <a:pt x="1109" y="30"/>
                  </a:lnTo>
                  <a:lnTo>
                    <a:pt x="87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05" name="Google Shape;805;p55"/>
            <p:cNvSpPr/>
            <p:nvPr/>
          </p:nvSpPr>
          <p:spPr>
            <a:xfrm>
              <a:off x="7322075" y="1200235"/>
              <a:ext cx="26955" cy="26485"/>
            </a:xfrm>
            <a:custGeom>
              <a:avLst/>
              <a:gdLst/>
              <a:ahLst/>
              <a:cxnLst/>
              <a:rect l="l" t="t" r="r" b="b"/>
              <a:pathLst>
                <a:path w="1604" h="1576" extrusionOk="0">
                  <a:moveTo>
                    <a:pt x="1341" y="1"/>
                  </a:moveTo>
                  <a:lnTo>
                    <a:pt x="1108" y="88"/>
                  </a:lnTo>
                  <a:lnTo>
                    <a:pt x="904" y="205"/>
                  </a:lnTo>
                  <a:lnTo>
                    <a:pt x="700" y="322"/>
                  </a:lnTo>
                  <a:lnTo>
                    <a:pt x="525" y="496"/>
                  </a:lnTo>
                  <a:lnTo>
                    <a:pt x="350" y="671"/>
                  </a:lnTo>
                  <a:lnTo>
                    <a:pt x="205" y="875"/>
                  </a:lnTo>
                  <a:lnTo>
                    <a:pt x="88" y="1080"/>
                  </a:lnTo>
                  <a:lnTo>
                    <a:pt x="0" y="1313"/>
                  </a:lnTo>
                  <a:lnTo>
                    <a:pt x="0" y="1400"/>
                  </a:lnTo>
                  <a:lnTo>
                    <a:pt x="30" y="1488"/>
                  </a:lnTo>
                  <a:lnTo>
                    <a:pt x="59" y="1546"/>
                  </a:lnTo>
                  <a:lnTo>
                    <a:pt x="146" y="1575"/>
                  </a:lnTo>
                  <a:lnTo>
                    <a:pt x="321" y="1575"/>
                  </a:lnTo>
                  <a:lnTo>
                    <a:pt x="379" y="1517"/>
                  </a:lnTo>
                  <a:lnTo>
                    <a:pt x="409" y="1459"/>
                  </a:lnTo>
                  <a:lnTo>
                    <a:pt x="496" y="1284"/>
                  </a:lnTo>
                  <a:lnTo>
                    <a:pt x="584" y="1109"/>
                  </a:lnTo>
                  <a:lnTo>
                    <a:pt x="671" y="934"/>
                  </a:lnTo>
                  <a:lnTo>
                    <a:pt x="817" y="788"/>
                  </a:lnTo>
                  <a:lnTo>
                    <a:pt x="933" y="671"/>
                  </a:lnTo>
                  <a:lnTo>
                    <a:pt x="1108" y="555"/>
                  </a:lnTo>
                  <a:lnTo>
                    <a:pt x="1254" y="467"/>
                  </a:lnTo>
                  <a:lnTo>
                    <a:pt x="1429" y="380"/>
                  </a:lnTo>
                  <a:lnTo>
                    <a:pt x="1516" y="351"/>
                  </a:lnTo>
                  <a:lnTo>
                    <a:pt x="1575" y="292"/>
                  </a:lnTo>
                  <a:lnTo>
                    <a:pt x="1604" y="234"/>
                  </a:lnTo>
                  <a:lnTo>
                    <a:pt x="1604" y="147"/>
                  </a:lnTo>
                  <a:lnTo>
                    <a:pt x="1575" y="59"/>
                  </a:lnTo>
                  <a:lnTo>
                    <a:pt x="148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06" name="Google Shape;806;p55"/>
            <p:cNvSpPr/>
            <p:nvPr/>
          </p:nvSpPr>
          <p:spPr>
            <a:xfrm>
              <a:off x="7204491" y="1504960"/>
              <a:ext cx="456609" cy="410563"/>
            </a:xfrm>
            <a:custGeom>
              <a:avLst/>
              <a:gdLst/>
              <a:ahLst/>
              <a:cxnLst/>
              <a:rect l="l" t="t" r="r" b="b"/>
              <a:pathLst>
                <a:path w="27171" h="24431" extrusionOk="0">
                  <a:moveTo>
                    <a:pt x="23177" y="1"/>
                  </a:moveTo>
                  <a:lnTo>
                    <a:pt x="19096" y="8017"/>
                  </a:lnTo>
                  <a:lnTo>
                    <a:pt x="17026" y="11982"/>
                  </a:lnTo>
                  <a:lnTo>
                    <a:pt x="15976" y="13935"/>
                  </a:lnTo>
                  <a:lnTo>
                    <a:pt x="14898" y="15830"/>
                  </a:lnTo>
                  <a:lnTo>
                    <a:pt x="14606" y="16267"/>
                  </a:lnTo>
                  <a:lnTo>
                    <a:pt x="14344" y="16705"/>
                  </a:lnTo>
                  <a:lnTo>
                    <a:pt x="14227" y="16880"/>
                  </a:lnTo>
                  <a:lnTo>
                    <a:pt x="14169" y="16938"/>
                  </a:lnTo>
                  <a:lnTo>
                    <a:pt x="13965" y="17142"/>
                  </a:lnTo>
                  <a:lnTo>
                    <a:pt x="13615" y="17434"/>
                  </a:lnTo>
                  <a:lnTo>
                    <a:pt x="13236" y="17667"/>
                  </a:lnTo>
                  <a:lnTo>
                    <a:pt x="12857" y="17900"/>
                  </a:lnTo>
                  <a:lnTo>
                    <a:pt x="12449" y="18104"/>
                  </a:lnTo>
                  <a:lnTo>
                    <a:pt x="11487" y="18570"/>
                  </a:lnTo>
                  <a:lnTo>
                    <a:pt x="10525" y="18979"/>
                  </a:lnTo>
                  <a:lnTo>
                    <a:pt x="9534" y="19358"/>
                  </a:lnTo>
                  <a:lnTo>
                    <a:pt x="8543" y="19737"/>
                  </a:lnTo>
                  <a:lnTo>
                    <a:pt x="6444" y="20407"/>
                  </a:lnTo>
                  <a:lnTo>
                    <a:pt x="4315" y="21048"/>
                  </a:lnTo>
                  <a:lnTo>
                    <a:pt x="2158" y="21661"/>
                  </a:lnTo>
                  <a:lnTo>
                    <a:pt x="1" y="22244"/>
                  </a:lnTo>
                  <a:lnTo>
                    <a:pt x="351" y="24430"/>
                  </a:lnTo>
                  <a:lnTo>
                    <a:pt x="1517" y="24313"/>
                  </a:lnTo>
                  <a:lnTo>
                    <a:pt x="2654" y="24197"/>
                  </a:lnTo>
                  <a:lnTo>
                    <a:pt x="3791" y="24051"/>
                  </a:lnTo>
                  <a:lnTo>
                    <a:pt x="4957" y="23876"/>
                  </a:lnTo>
                  <a:lnTo>
                    <a:pt x="6094" y="23701"/>
                  </a:lnTo>
                  <a:lnTo>
                    <a:pt x="7231" y="23468"/>
                  </a:lnTo>
                  <a:lnTo>
                    <a:pt x="8368" y="23264"/>
                  </a:lnTo>
                  <a:lnTo>
                    <a:pt x="9475" y="23002"/>
                  </a:lnTo>
                  <a:lnTo>
                    <a:pt x="10642" y="22710"/>
                  </a:lnTo>
                  <a:lnTo>
                    <a:pt x="11808" y="22360"/>
                  </a:lnTo>
                  <a:lnTo>
                    <a:pt x="12945" y="21981"/>
                  </a:lnTo>
                  <a:lnTo>
                    <a:pt x="14081" y="21573"/>
                  </a:lnTo>
                  <a:lnTo>
                    <a:pt x="14694" y="21282"/>
                  </a:lnTo>
                  <a:lnTo>
                    <a:pt x="15306" y="20961"/>
                  </a:lnTo>
                  <a:lnTo>
                    <a:pt x="15889" y="20611"/>
                  </a:lnTo>
                  <a:lnTo>
                    <a:pt x="16472" y="20232"/>
                  </a:lnTo>
                  <a:lnTo>
                    <a:pt x="16793" y="19970"/>
                  </a:lnTo>
                  <a:lnTo>
                    <a:pt x="17084" y="19678"/>
                  </a:lnTo>
                  <a:lnTo>
                    <a:pt x="17405" y="19328"/>
                  </a:lnTo>
                  <a:lnTo>
                    <a:pt x="17492" y="19241"/>
                  </a:lnTo>
                  <a:lnTo>
                    <a:pt x="17521" y="19183"/>
                  </a:lnTo>
                  <a:lnTo>
                    <a:pt x="17638" y="19037"/>
                  </a:lnTo>
                  <a:lnTo>
                    <a:pt x="17988" y="18541"/>
                  </a:lnTo>
                  <a:lnTo>
                    <a:pt x="18338" y="18017"/>
                  </a:lnTo>
                  <a:lnTo>
                    <a:pt x="19008" y="17025"/>
                  </a:lnTo>
                  <a:lnTo>
                    <a:pt x="19620" y="16034"/>
                  </a:lnTo>
                  <a:lnTo>
                    <a:pt x="20786" y="14052"/>
                  </a:lnTo>
                  <a:lnTo>
                    <a:pt x="21923" y="12070"/>
                  </a:lnTo>
                  <a:lnTo>
                    <a:pt x="23002" y="10058"/>
                  </a:lnTo>
                  <a:lnTo>
                    <a:pt x="24081" y="8047"/>
                  </a:lnTo>
                  <a:lnTo>
                    <a:pt x="25130" y="6035"/>
                  </a:lnTo>
                  <a:lnTo>
                    <a:pt x="26180" y="4024"/>
                  </a:lnTo>
                  <a:lnTo>
                    <a:pt x="27171" y="1983"/>
                  </a:lnTo>
                  <a:lnTo>
                    <a:pt x="23177"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807" name="Google Shape;807;p55"/>
            <p:cNvSpPr/>
            <p:nvPr/>
          </p:nvSpPr>
          <p:spPr>
            <a:xfrm>
              <a:off x="7177552" y="1859646"/>
              <a:ext cx="62733" cy="71539"/>
            </a:xfrm>
            <a:custGeom>
              <a:avLst/>
              <a:gdLst/>
              <a:ahLst/>
              <a:cxnLst/>
              <a:rect l="l" t="t" r="r" b="b"/>
              <a:pathLst>
                <a:path w="3733" h="4257" extrusionOk="0">
                  <a:moveTo>
                    <a:pt x="1" y="1"/>
                  </a:moveTo>
                  <a:lnTo>
                    <a:pt x="263" y="4257"/>
                  </a:lnTo>
                  <a:lnTo>
                    <a:pt x="642" y="4228"/>
                  </a:lnTo>
                  <a:lnTo>
                    <a:pt x="1079" y="4169"/>
                  </a:lnTo>
                  <a:lnTo>
                    <a:pt x="1575" y="4082"/>
                  </a:lnTo>
                  <a:lnTo>
                    <a:pt x="2158" y="3907"/>
                  </a:lnTo>
                  <a:lnTo>
                    <a:pt x="2420" y="3791"/>
                  </a:lnTo>
                  <a:lnTo>
                    <a:pt x="2712" y="3645"/>
                  </a:lnTo>
                  <a:lnTo>
                    <a:pt x="3003" y="3470"/>
                  </a:lnTo>
                  <a:lnTo>
                    <a:pt x="3266" y="3295"/>
                  </a:lnTo>
                  <a:lnTo>
                    <a:pt x="3499" y="3062"/>
                  </a:lnTo>
                  <a:lnTo>
                    <a:pt x="3732" y="2799"/>
                  </a:lnTo>
                  <a:lnTo>
                    <a:pt x="3003" y="1167"/>
                  </a:lnTo>
                  <a:lnTo>
                    <a:pt x="1"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808" name="Google Shape;808;p55"/>
            <p:cNvSpPr/>
            <p:nvPr/>
          </p:nvSpPr>
          <p:spPr>
            <a:xfrm>
              <a:off x="7127087" y="1859646"/>
              <a:ext cx="54885" cy="71539"/>
            </a:xfrm>
            <a:custGeom>
              <a:avLst/>
              <a:gdLst/>
              <a:ahLst/>
              <a:cxnLst/>
              <a:rect l="l" t="t" r="r" b="b"/>
              <a:pathLst>
                <a:path w="3266" h="4257" extrusionOk="0">
                  <a:moveTo>
                    <a:pt x="3004" y="1"/>
                  </a:moveTo>
                  <a:lnTo>
                    <a:pt x="642" y="146"/>
                  </a:lnTo>
                  <a:lnTo>
                    <a:pt x="1" y="3266"/>
                  </a:lnTo>
                  <a:lnTo>
                    <a:pt x="3266" y="4257"/>
                  </a:lnTo>
                  <a:lnTo>
                    <a:pt x="3004" y="1"/>
                  </a:lnTo>
                  <a:close/>
                </a:path>
              </a:pathLst>
            </a:custGeom>
            <a:solidFill>
              <a:srgbClr val="FFC3BD"/>
            </a:solidFill>
            <a:ln>
              <a:noFill/>
            </a:ln>
          </p:spPr>
          <p:txBody>
            <a:bodyPr spcFirstLastPara="1" wrap="square" lIns="121900" tIns="121900" rIns="121900" bIns="121900" anchor="ctr" anchorCtr="0">
              <a:noAutofit/>
            </a:bodyPr>
            <a:lstStyle/>
            <a:p>
              <a:endParaRPr sz="2400"/>
            </a:p>
          </p:txBody>
        </p:sp>
        <p:sp>
          <p:nvSpPr>
            <p:cNvPr id="809" name="Google Shape;809;p55"/>
            <p:cNvSpPr/>
            <p:nvPr/>
          </p:nvSpPr>
          <p:spPr>
            <a:xfrm>
              <a:off x="7537633" y="1435891"/>
              <a:ext cx="142086" cy="148455"/>
            </a:xfrm>
            <a:custGeom>
              <a:avLst/>
              <a:gdLst/>
              <a:ahLst/>
              <a:cxnLst/>
              <a:rect l="l" t="t" r="r" b="b"/>
              <a:pathLst>
                <a:path w="8455" h="8834" extrusionOk="0">
                  <a:moveTo>
                    <a:pt x="4752" y="0"/>
                  </a:moveTo>
                  <a:lnTo>
                    <a:pt x="4373" y="29"/>
                  </a:lnTo>
                  <a:lnTo>
                    <a:pt x="4023" y="88"/>
                  </a:lnTo>
                  <a:lnTo>
                    <a:pt x="3644" y="233"/>
                  </a:lnTo>
                  <a:lnTo>
                    <a:pt x="3499" y="321"/>
                  </a:lnTo>
                  <a:lnTo>
                    <a:pt x="3324" y="437"/>
                  </a:lnTo>
                  <a:lnTo>
                    <a:pt x="3178" y="612"/>
                  </a:lnTo>
                  <a:lnTo>
                    <a:pt x="3003" y="787"/>
                  </a:lnTo>
                  <a:lnTo>
                    <a:pt x="2682" y="1254"/>
                  </a:lnTo>
                  <a:lnTo>
                    <a:pt x="2362" y="1778"/>
                  </a:lnTo>
                  <a:lnTo>
                    <a:pt x="2070" y="2391"/>
                  </a:lnTo>
                  <a:lnTo>
                    <a:pt x="1750" y="3032"/>
                  </a:lnTo>
                  <a:lnTo>
                    <a:pt x="1458" y="3702"/>
                  </a:lnTo>
                  <a:lnTo>
                    <a:pt x="1196" y="4402"/>
                  </a:lnTo>
                  <a:lnTo>
                    <a:pt x="729" y="5743"/>
                  </a:lnTo>
                  <a:lnTo>
                    <a:pt x="350" y="6880"/>
                  </a:lnTo>
                  <a:lnTo>
                    <a:pt x="0" y="7988"/>
                  </a:lnTo>
                  <a:lnTo>
                    <a:pt x="7289" y="8833"/>
                  </a:lnTo>
                  <a:lnTo>
                    <a:pt x="7522" y="8250"/>
                  </a:lnTo>
                  <a:lnTo>
                    <a:pt x="7726" y="7667"/>
                  </a:lnTo>
                  <a:lnTo>
                    <a:pt x="7959" y="6909"/>
                  </a:lnTo>
                  <a:lnTo>
                    <a:pt x="8192" y="6064"/>
                  </a:lnTo>
                  <a:lnTo>
                    <a:pt x="8367" y="5218"/>
                  </a:lnTo>
                  <a:lnTo>
                    <a:pt x="8425" y="4810"/>
                  </a:lnTo>
                  <a:lnTo>
                    <a:pt x="8455" y="4402"/>
                  </a:lnTo>
                  <a:lnTo>
                    <a:pt x="8455" y="4023"/>
                  </a:lnTo>
                  <a:lnTo>
                    <a:pt x="8425" y="3673"/>
                  </a:lnTo>
                  <a:lnTo>
                    <a:pt x="8309" y="3178"/>
                  </a:lnTo>
                  <a:lnTo>
                    <a:pt x="8163" y="2711"/>
                  </a:lnTo>
                  <a:lnTo>
                    <a:pt x="7988" y="2245"/>
                  </a:lnTo>
                  <a:lnTo>
                    <a:pt x="7755" y="1837"/>
                  </a:lnTo>
                  <a:lnTo>
                    <a:pt x="7493" y="1487"/>
                  </a:lnTo>
                  <a:lnTo>
                    <a:pt x="7230" y="1137"/>
                  </a:lnTo>
                  <a:lnTo>
                    <a:pt x="6910" y="846"/>
                  </a:lnTo>
                  <a:lnTo>
                    <a:pt x="6589" y="583"/>
                  </a:lnTo>
                  <a:lnTo>
                    <a:pt x="6239" y="379"/>
                  </a:lnTo>
                  <a:lnTo>
                    <a:pt x="5889" y="204"/>
                  </a:lnTo>
                  <a:lnTo>
                    <a:pt x="5510" y="88"/>
                  </a:lnTo>
                  <a:lnTo>
                    <a:pt x="513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10" name="Google Shape;810;p55"/>
            <p:cNvSpPr/>
            <p:nvPr/>
          </p:nvSpPr>
          <p:spPr>
            <a:xfrm>
              <a:off x="8048119" y="3256360"/>
              <a:ext cx="37727" cy="18149"/>
            </a:xfrm>
            <a:custGeom>
              <a:avLst/>
              <a:gdLst/>
              <a:ahLst/>
              <a:cxnLst/>
              <a:rect l="l" t="t" r="r" b="b"/>
              <a:pathLst>
                <a:path w="2245" h="1080" extrusionOk="0">
                  <a:moveTo>
                    <a:pt x="1895" y="234"/>
                  </a:moveTo>
                  <a:lnTo>
                    <a:pt x="1458" y="554"/>
                  </a:lnTo>
                  <a:lnTo>
                    <a:pt x="1079" y="759"/>
                  </a:lnTo>
                  <a:lnTo>
                    <a:pt x="904" y="846"/>
                  </a:lnTo>
                  <a:lnTo>
                    <a:pt x="729" y="875"/>
                  </a:lnTo>
                  <a:lnTo>
                    <a:pt x="496" y="875"/>
                  </a:lnTo>
                  <a:lnTo>
                    <a:pt x="408" y="817"/>
                  </a:lnTo>
                  <a:lnTo>
                    <a:pt x="321" y="759"/>
                  </a:lnTo>
                  <a:lnTo>
                    <a:pt x="262" y="671"/>
                  </a:lnTo>
                  <a:lnTo>
                    <a:pt x="233" y="584"/>
                  </a:lnTo>
                  <a:lnTo>
                    <a:pt x="204" y="496"/>
                  </a:lnTo>
                  <a:lnTo>
                    <a:pt x="233" y="438"/>
                  </a:lnTo>
                  <a:lnTo>
                    <a:pt x="321" y="350"/>
                  </a:lnTo>
                  <a:lnTo>
                    <a:pt x="467" y="292"/>
                  </a:lnTo>
                  <a:lnTo>
                    <a:pt x="671" y="263"/>
                  </a:lnTo>
                  <a:lnTo>
                    <a:pt x="904" y="234"/>
                  </a:lnTo>
                  <a:close/>
                  <a:moveTo>
                    <a:pt x="1195" y="1"/>
                  </a:moveTo>
                  <a:lnTo>
                    <a:pt x="845" y="30"/>
                  </a:lnTo>
                  <a:lnTo>
                    <a:pt x="525" y="88"/>
                  </a:lnTo>
                  <a:lnTo>
                    <a:pt x="262" y="176"/>
                  </a:lnTo>
                  <a:lnTo>
                    <a:pt x="146" y="234"/>
                  </a:lnTo>
                  <a:lnTo>
                    <a:pt x="58" y="292"/>
                  </a:lnTo>
                  <a:lnTo>
                    <a:pt x="29" y="380"/>
                  </a:lnTo>
                  <a:lnTo>
                    <a:pt x="0" y="467"/>
                  </a:lnTo>
                  <a:lnTo>
                    <a:pt x="0" y="554"/>
                  </a:lnTo>
                  <a:lnTo>
                    <a:pt x="29" y="642"/>
                  </a:lnTo>
                  <a:lnTo>
                    <a:pt x="88" y="788"/>
                  </a:lnTo>
                  <a:lnTo>
                    <a:pt x="146" y="904"/>
                  </a:lnTo>
                  <a:lnTo>
                    <a:pt x="233" y="963"/>
                  </a:lnTo>
                  <a:lnTo>
                    <a:pt x="321" y="1021"/>
                  </a:lnTo>
                  <a:lnTo>
                    <a:pt x="408" y="1050"/>
                  </a:lnTo>
                  <a:lnTo>
                    <a:pt x="612" y="1079"/>
                  </a:lnTo>
                  <a:lnTo>
                    <a:pt x="845" y="1050"/>
                  </a:lnTo>
                  <a:lnTo>
                    <a:pt x="1108" y="963"/>
                  </a:lnTo>
                  <a:lnTo>
                    <a:pt x="1341" y="846"/>
                  </a:lnTo>
                  <a:lnTo>
                    <a:pt x="1603" y="700"/>
                  </a:lnTo>
                  <a:lnTo>
                    <a:pt x="1808" y="554"/>
                  </a:lnTo>
                  <a:lnTo>
                    <a:pt x="2216" y="234"/>
                  </a:lnTo>
                  <a:lnTo>
                    <a:pt x="2245" y="205"/>
                  </a:lnTo>
                  <a:lnTo>
                    <a:pt x="2245" y="146"/>
                  </a:lnTo>
                  <a:lnTo>
                    <a:pt x="2216" y="88"/>
                  </a:lnTo>
                  <a:lnTo>
                    <a:pt x="2157" y="59"/>
                  </a:lnTo>
                  <a:lnTo>
                    <a:pt x="1808" y="30"/>
                  </a:lnTo>
                  <a:lnTo>
                    <a:pt x="119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11" name="Google Shape;811;p55"/>
            <p:cNvSpPr/>
            <p:nvPr/>
          </p:nvSpPr>
          <p:spPr>
            <a:xfrm>
              <a:off x="8054975" y="3235791"/>
              <a:ext cx="31358" cy="24989"/>
            </a:xfrm>
            <a:custGeom>
              <a:avLst/>
              <a:gdLst/>
              <a:ahLst/>
              <a:cxnLst/>
              <a:rect l="l" t="t" r="r" b="b"/>
              <a:pathLst>
                <a:path w="1866" h="1487" extrusionOk="0">
                  <a:moveTo>
                    <a:pt x="583" y="204"/>
                  </a:moveTo>
                  <a:lnTo>
                    <a:pt x="729" y="263"/>
                  </a:lnTo>
                  <a:lnTo>
                    <a:pt x="875" y="350"/>
                  </a:lnTo>
                  <a:lnTo>
                    <a:pt x="991" y="467"/>
                  </a:lnTo>
                  <a:lnTo>
                    <a:pt x="1137" y="612"/>
                  </a:lnTo>
                  <a:lnTo>
                    <a:pt x="1370" y="933"/>
                  </a:lnTo>
                  <a:lnTo>
                    <a:pt x="1545" y="1225"/>
                  </a:lnTo>
                  <a:lnTo>
                    <a:pt x="1574" y="1254"/>
                  </a:lnTo>
                  <a:lnTo>
                    <a:pt x="1574" y="1254"/>
                  </a:lnTo>
                  <a:lnTo>
                    <a:pt x="1370" y="1195"/>
                  </a:lnTo>
                  <a:lnTo>
                    <a:pt x="1137" y="1137"/>
                  </a:lnTo>
                  <a:lnTo>
                    <a:pt x="729" y="904"/>
                  </a:lnTo>
                  <a:lnTo>
                    <a:pt x="525" y="787"/>
                  </a:lnTo>
                  <a:lnTo>
                    <a:pt x="379" y="671"/>
                  </a:lnTo>
                  <a:lnTo>
                    <a:pt x="263" y="554"/>
                  </a:lnTo>
                  <a:lnTo>
                    <a:pt x="204" y="437"/>
                  </a:lnTo>
                  <a:lnTo>
                    <a:pt x="204" y="408"/>
                  </a:lnTo>
                  <a:lnTo>
                    <a:pt x="204" y="350"/>
                  </a:lnTo>
                  <a:lnTo>
                    <a:pt x="233" y="292"/>
                  </a:lnTo>
                  <a:lnTo>
                    <a:pt x="321" y="263"/>
                  </a:lnTo>
                  <a:lnTo>
                    <a:pt x="437" y="204"/>
                  </a:lnTo>
                  <a:close/>
                  <a:moveTo>
                    <a:pt x="408" y="0"/>
                  </a:moveTo>
                  <a:lnTo>
                    <a:pt x="292" y="29"/>
                  </a:lnTo>
                  <a:lnTo>
                    <a:pt x="204" y="88"/>
                  </a:lnTo>
                  <a:lnTo>
                    <a:pt x="88" y="146"/>
                  </a:lnTo>
                  <a:lnTo>
                    <a:pt x="29" y="263"/>
                  </a:lnTo>
                  <a:lnTo>
                    <a:pt x="0" y="379"/>
                  </a:lnTo>
                  <a:lnTo>
                    <a:pt x="29" y="496"/>
                  </a:lnTo>
                  <a:lnTo>
                    <a:pt x="59" y="612"/>
                  </a:lnTo>
                  <a:lnTo>
                    <a:pt x="233" y="787"/>
                  </a:lnTo>
                  <a:lnTo>
                    <a:pt x="408" y="933"/>
                  </a:lnTo>
                  <a:lnTo>
                    <a:pt x="612" y="1079"/>
                  </a:lnTo>
                  <a:lnTo>
                    <a:pt x="816" y="1195"/>
                  </a:lnTo>
                  <a:lnTo>
                    <a:pt x="1050" y="1312"/>
                  </a:lnTo>
                  <a:lnTo>
                    <a:pt x="1283" y="1400"/>
                  </a:lnTo>
                  <a:lnTo>
                    <a:pt x="1516" y="1458"/>
                  </a:lnTo>
                  <a:lnTo>
                    <a:pt x="1749" y="1487"/>
                  </a:lnTo>
                  <a:lnTo>
                    <a:pt x="1808" y="1487"/>
                  </a:lnTo>
                  <a:lnTo>
                    <a:pt x="1837" y="1458"/>
                  </a:lnTo>
                  <a:lnTo>
                    <a:pt x="1866" y="1400"/>
                  </a:lnTo>
                  <a:lnTo>
                    <a:pt x="1837" y="1341"/>
                  </a:lnTo>
                  <a:lnTo>
                    <a:pt x="1720" y="1137"/>
                  </a:lnTo>
                  <a:lnTo>
                    <a:pt x="1458" y="729"/>
                  </a:lnTo>
                  <a:lnTo>
                    <a:pt x="1283" y="496"/>
                  </a:lnTo>
                  <a:lnTo>
                    <a:pt x="1079" y="292"/>
                  </a:lnTo>
                  <a:lnTo>
                    <a:pt x="875" y="117"/>
                  </a:lnTo>
                  <a:lnTo>
                    <a:pt x="758" y="59"/>
                  </a:lnTo>
                  <a:lnTo>
                    <a:pt x="642" y="29"/>
                  </a:lnTo>
                  <a:lnTo>
                    <a:pt x="525"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12" name="Google Shape;812;p55"/>
            <p:cNvSpPr/>
            <p:nvPr/>
          </p:nvSpPr>
          <p:spPr>
            <a:xfrm>
              <a:off x="7624347" y="3324454"/>
              <a:ext cx="46550" cy="18637"/>
            </a:xfrm>
            <a:custGeom>
              <a:avLst/>
              <a:gdLst/>
              <a:ahLst/>
              <a:cxnLst/>
              <a:rect l="l" t="t" r="r" b="b"/>
              <a:pathLst>
                <a:path w="2770" h="1109" extrusionOk="0">
                  <a:moveTo>
                    <a:pt x="496" y="234"/>
                  </a:moveTo>
                  <a:lnTo>
                    <a:pt x="962" y="321"/>
                  </a:lnTo>
                  <a:lnTo>
                    <a:pt x="1429" y="438"/>
                  </a:lnTo>
                  <a:lnTo>
                    <a:pt x="1895" y="613"/>
                  </a:lnTo>
                  <a:lnTo>
                    <a:pt x="2362" y="788"/>
                  </a:lnTo>
                  <a:lnTo>
                    <a:pt x="1691" y="875"/>
                  </a:lnTo>
                  <a:lnTo>
                    <a:pt x="1400" y="904"/>
                  </a:lnTo>
                  <a:lnTo>
                    <a:pt x="1137" y="904"/>
                  </a:lnTo>
                  <a:lnTo>
                    <a:pt x="904" y="875"/>
                  </a:lnTo>
                  <a:lnTo>
                    <a:pt x="700" y="846"/>
                  </a:lnTo>
                  <a:lnTo>
                    <a:pt x="554" y="788"/>
                  </a:lnTo>
                  <a:lnTo>
                    <a:pt x="409" y="700"/>
                  </a:lnTo>
                  <a:lnTo>
                    <a:pt x="350" y="642"/>
                  </a:lnTo>
                  <a:lnTo>
                    <a:pt x="292" y="555"/>
                  </a:lnTo>
                  <a:lnTo>
                    <a:pt x="234" y="467"/>
                  </a:lnTo>
                  <a:lnTo>
                    <a:pt x="234" y="380"/>
                  </a:lnTo>
                  <a:lnTo>
                    <a:pt x="234" y="292"/>
                  </a:lnTo>
                  <a:lnTo>
                    <a:pt x="263" y="263"/>
                  </a:lnTo>
                  <a:lnTo>
                    <a:pt x="379" y="234"/>
                  </a:lnTo>
                  <a:close/>
                  <a:moveTo>
                    <a:pt x="379" y="1"/>
                  </a:moveTo>
                  <a:lnTo>
                    <a:pt x="234" y="30"/>
                  </a:lnTo>
                  <a:lnTo>
                    <a:pt x="146" y="88"/>
                  </a:lnTo>
                  <a:lnTo>
                    <a:pt x="88" y="147"/>
                  </a:lnTo>
                  <a:lnTo>
                    <a:pt x="30" y="205"/>
                  </a:lnTo>
                  <a:lnTo>
                    <a:pt x="0" y="292"/>
                  </a:lnTo>
                  <a:lnTo>
                    <a:pt x="0" y="351"/>
                  </a:lnTo>
                  <a:lnTo>
                    <a:pt x="30" y="496"/>
                  </a:lnTo>
                  <a:lnTo>
                    <a:pt x="88" y="642"/>
                  </a:lnTo>
                  <a:lnTo>
                    <a:pt x="175" y="759"/>
                  </a:lnTo>
                  <a:lnTo>
                    <a:pt x="263" y="875"/>
                  </a:lnTo>
                  <a:lnTo>
                    <a:pt x="525" y="992"/>
                  </a:lnTo>
                  <a:lnTo>
                    <a:pt x="758" y="1079"/>
                  </a:lnTo>
                  <a:lnTo>
                    <a:pt x="1021" y="1109"/>
                  </a:lnTo>
                  <a:lnTo>
                    <a:pt x="1283" y="1109"/>
                  </a:lnTo>
                  <a:lnTo>
                    <a:pt x="1633" y="1079"/>
                  </a:lnTo>
                  <a:lnTo>
                    <a:pt x="1983" y="1050"/>
                  </a:lnTo>
                  <a:lnTo>
                    <a:pt x="2333" y="992"/>
                  </a:lnTo>
                  <a:lnTo>
                    <a:pt x="2682" y="904"/>
                  </a:lnTo>
                  <a:lnTo>
                    <a:pt x="2741" y="875"/>
                  </a:lnTo>
                  <a:lnTo>
                    <a:pt x="2770" y="817"/>
                  </a:lnTo>
                  <a:lnTo>
                    <a:pt x="2741" y="759"/>
                  </a:lnTo>
                  <a:lnTo>
                    <a:pt x="2682" y="730"/>
                  </a:lnTo>
                  <a:lnTo>
                    <a:pt x="2216" y="496"/>
                  </a:lnTo>
                  <a:lnTo>
                    <a:pt x="1866" y="351"/>
                  </a:lnTo>
                  <a:lnTo>
                    <a:pt x="1458" y="234"/>
                  </a:lnTo>
                  <a:lnTo>
                    <a:pt x="1079" y="88"/>
                  </a:lnTo>
                  <a:lnTo>
                    <a:pt x="700" y="30"/>
                  </a:lnTo>
                  <a:lnTo>
                    <a:pt x="52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13" name="Google Shape;813;p55"/>
            <p:cNvSpPr/>
            <p:nvPr/>
          </p:nvSpPr>
          <p:spPr>
            <a:xfrm>
              <a:off x="7640513" y="3307800"/>
              <a:ext cx="30888" cy="32350"/>
            </a:xfrm>
            <a:custGeom>
              <a:avLst/>
              <a:gdLst/>
              <a:ahLst/>
              <a:cxnLst/>
              <a:rect l="l" t="t" r="r" b="b"/>
              <a:pathLst>
                <a:path w="1838" h="1925" extrusionOk="0">
                  <a:moveTo>
                    <a:pt x="467" y="175"/>
                  </a:moveTo>
                  <a:lnTo>
                    <a:pt x="554" y="205"/>
                  </a:lnTo>
                  <a:lnTo>
                    <a:pt x="671" y="234"/>
                  </a:lnTo>
                  <a:lnTo>
                    <a:pt x="788" y="263"/>
                  </a:lnTo>
                  <a:lnTo>
                    <a:pt x="875" y="350"/>
                  </a:lnTo>
                  <a:lnTo>
                    <a:pt x="1050" y="525"/>
                  </a:lnTo>
                  <a:lnTo>
                    <a:pt x="1196" y="729"/>
                  </a:lnTo>
                  <a:lnTo>
                    <a:pt x="1312" y="963"/>
                  </a:lnTo>
                  <a:lnTo>
                    <a:pt x="1429" y="1225"/>
                  </a:lnTo>
                  <a:lnTo>
                    <a:pt x="1575" y="1633"/>
                  </a:lnTo>
                  <a:lnTo>
                    <a:pt x="1341" y="1487"/>
                  </a:lnTo>
                  <a:lnTo>
                    <a:pt x="1108" y="1312"/>
                  </a:lnTo>
                  <a:lnTo>
                    <a:pt x="671" y="933"/>
                  </a:lnTo>
                  <a:lnTo>
                    <a:pt x="467" y="729"/>
                  </a:lnTo>
                  <a:lnTo>
                    <a:pt x="321" y="554"/>
                  </a:lnTo>
                  <a:lnTo>
                    <a:pt x="234" y="409"/>
                  </a:lnTo>
                  <a:lnTo>
                    <a:pt x="204" y="292"/>
                  </a:lnTo>
                  <a:lnTo>
                    <a:pt x="234" y="234"/>
                  </a:lnTo>
                  <a:lnTo>
                    <a:pt x="263" y="205"/>
                  </a:lnTo>
                  <a:lnTo>
                    <a:pt x="321" y="175"/>
                  </a:lnTo>
                  <a:close/>
                  <a:moveTo>
                    <a:pt x="350" y="1"/>
                  </a:moveTo>
                  <a:lnTo>
                    <a:pt x="204" y="30"/>
                  </a:lnTo>
                  <a:lnTo>
                    <a:pt x="88" y="88"/>
                  </a:lnTo>
                  <a:lnTo>
                    <a:pt x="30" y="175"/>
                  </a:lnTo>
                  <a:lnTo>
                    <a:pt x="0" y="263"/>
                  </a:lnTo>
                  <a:lnTo>
                    <a:pt x="0" y="350"/>
                  </a:lnTo>
                  <a:lnTo>
                    <a:pt x="30" y="467"/>
                  </a:lnTo>
                  <a:lnTo>
                    <a:pt x="146" y="700"/>
                  </a:lnTo>
                  <a:lnTo>
                    <a:pt x="350" y="933"/>
                  </a:lnTo>
                  <a:lnTo>
                    <a:pt x="613" y="1196"/>
                  </a:lnTo>
                  <a:lnTo>
                    <a:pt x="875" y="1429"/>
                  </a:lnTo>
                  <a:lnTo>
                    <a:pt x="1167" y="1633"/>
                  </a:lnTo>
                  <a:lnTo>
                    <a:pt x="1458" y="1808"/>
                  </a:lnTo>
                  <a:lnTo>
                    <a:pt x="1691" y="1925"/>
                  </a:lnTo>
                  <a:lnTo>
                    <a:pt x="1808" y="1925"/>
                  </a:lnTo>
                  <a:lnTo>
                    <a:pt x="1837" y="1866"/>
                  </a:lnTo>
                  <a:lnTo>
                    <a:pt x="1837" y="1808"/>
                  </a:lnTo>
                  <a:lnTo>
                    <a:pt x="1750" y="1487"/>
                  </a:lnTo>
                  <a:lnTo>
                    <a:pt x="1633" y="1167"/>
                  </a:lnTo>
                  <a:lnTo>
                    <a:pt x="1487" y="817"/>
                  </a:lnTo>
                  <a:lnTo>
                    <a:pt x="1283" y="496"/>
                  </a:lnTo>
                  <a:lnTo>
                    <a:pt x="1137" y="350"/>
                  </a:lnTo>
                  <a:lnTo>
                    <a:pt x="1021" y="205"/>
                  </a:lnTo>
                  <a:lnTo>
                    <a:pt x="875" y="117"/>
                  </a:lnTo>
                  <a:lnTo>
                    <a:pt x="700" y="30"/>
                  </a:lnTo>
                  <a:lnTo>
                    <a:pt x="55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14" name="Google Shape;814;p55"/>
            <p:cNvSpPr/>
            <p:nvPr/>
          </p:nvSpPr>
          <p:spPr>
            <a:xfrm>
              <a:off x="7405361" y="1223762"/>
              <a:ext cx="14704" cy="3445"/>
            </a:xfrm>
            <a:custGeom>
              <a:avLst/>
              <a:gdLst/>
              <a:ahLst/>
              <a:cxnLst/>
              <a:rect l="l" t="t" r="r" b="b"/>
              <a:pathLst>
                <a:path w="875" h="205" extrusionOk="0">
                  <a:moveTo>
                    <a:pt x="0" y="0"/>
                  </a:moveTo>
                  <a:lnTo>
                    <a:pt x="117" y="59"/>
                  </a:lnTo>
                  <a:lnTo>
                    <a:pt x="204" y="117"/>
                  </a:lnTo>
                  <a:lnTo>
                    <a:pt x="350" y="175"/>
                  </a:lnTo>
                  <a:lnTo>
                    <a:pt x="467" y="204"/>
                  </a:lnTo>
                  <a:lnTo>
                    <a:pt x="613" y="204"/>
                  </a:lnTo>
                  <a:lnTo>
                    <a:pt x="700" y="175"/>
                  </a:lnTo>
                  <a:lnTo>
                    <a:pt x="758" y="146"/>
                  </a:lnTo>
                  <a:lnTo>
                    <a:pt x="817" y="59"/>
                  </a:lnTo>
                  <a:lnTo>
                    <a:pt x="87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15" name="Google Shape;815;p55"/>
            <p:cNvSpPr/>
            <p:nvPr/>
          </p:nvSpPr>
          <p:spPr>
            <a:xfrm>
              <a:off x="7442097" y="3416562"/>
              <a:ext cx="493849" cy="51944"/>
            </a:xfrm>
            <a:custGeom>
              <a:avLst/>
              <a:gdLst/>
              <a:ahLst/>
              <a:cxnLst/>
              <a:rect l="l" t="t" r="r" b="b"/>
              <a:pathLst>
                <a:path w="29387" h="3091" extrusionOk="0">
                  <a:moveTo>
                    <a:pt x="700" y="0"/>
                  </a:moveTo>
                  <a:lnTo>
                    <a:pt x="555" y="30"/>
                  </a:lnTo>
                  <a:lnTo>
                    <a:pt x="438" y="59"/>
                  </a:lnTo>
                  <a:lnTo>
                    <a:pt x="292" y="117"/>
                  </a:lnTo>
                  <a:lnTo>
                    <a:pt x="205" y="204"/>
                  </a:lnTo>
                  <a:lnTo>
                    <a:pt x="117" y="321"/>
                  </a:lnTo>
                  <a:lnTo>
                    <a:pt x="30" y="438"/>
                  </a:lnTo>
                  <a:lnTo>
                    <a:pt x="1" y="583"/>
                  </a:lnTo>
                  <a:lnTo>
                    <a:pt x="1" y="729"/>
                  </a:lnTo>
                  <a:lnTo>
                    <a:pt x="1" y="3090"/>
                  </a:lnTo>
                  <a:lnTo>
                    <a:pt x="29386" y="3090"/>
                  </a:lnTo>
                  <a:lnTo>
                    <a:pt x="29386" y="729"/>
                  </a:lnTo>
                  <a:lnTo>
                    <a:pt x="29357" y="583"/>
                  </a:lnTo>
                  <a:lnTo>
                    <a:pt x="29328" y="438"/>
                  </a:lnTo>
                  <a:lnTo>
                    <a:pt x="29270" y="321"/>
                  </a:lnTo>
                  <a:lnTo>
                    <a:pt x="29182" y="204"/>
                  </a:lnTo>
                  <a:lnTo>
                    <a:pt x="29066" y="117"/>
                  </a:lnTo>
                  <a:lnTo>
                    <a:pt x="28949" y="59"/>
                  </a:lnTo>
                  <a:lnTo>
                    <a:pt x="28803" y="30"/>
                  </a:lnTo>
                  <a:lnTo>
                    <a:pt x="28657"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16" name="Google Shape;816;p55"/>
            <p:cNvSpPr/>
            <p:nvPr/>
          </p:nvSpPr>
          <p:spPr>
            <a:xfrm>
              <a:off x="7442097" y="3416562"/>
              <a:ext cx="493849" cy="51944"/>
            </a:xfrm>
            <a:custGeom>
              <a:avLst/>
              <a:gdLst/>
              <a:ahLst/>
              <a:cxnLst/>
              <a:rect l="l" t="t" r="r" b="b"/>
              <a:pathLst>
                <a:path w="29387" h="3091" fill="none" extrusionOk="0">
                  <a:moveTo>
                    <a:pt x="700" y="0"/>
                  </a:moveTo>
                  <a:lnTo>
                    <a:pt x="28657" y="0"/>
                  </a:lnTo>
                  <a:lnTo>
                    <a:pt x="28657" y="0"/>
                  </a:lnTo>
                  <a:lnTo>
                    <a:pt x="28803" y="30"/>
                  </a:lnTo>
                  <a:lnTo>
                    <a:pt x="28949" y="59"/>
                  </a:lnTo>
                  <a:lnTo>
                    <a:pt x="29066" y="117"/>
                  </a:lnTo>
                  <a:lnTo>
                    <a:pt x="29182" y="204"/>
                  </a:lnTo>
                  <a:lnTo>
                    <a:pt x="29270" y="321"/>
                  </a:lnTo>
                  <a:lnTo>
                    <a:pt x="29328" y="438"/>
                  </a:lnTo>
                  <a:lnTo>
                    <a:pt x="29357" y="583"/>
                  </a:lnTo>
                  <a:lnTo>
                    <a:pt x="29386" y="729"/>
                  </a:lnTo>
                  <a:lnTo>
                    <a:pt x="29386" y="3090"/>
                  </a:lnTo>
                  <a:lnTo>
                    <a:pt x="1" y="3090"/>
                  </a:lnTo>
                  <a:lnTo>
                    <a:pt x="1" y="729"/>
                  </a:lnTo>
                  <a:lnTo>
                    <a:pt x="1" y="729"/>
                  </a:lnTo>
                  <a:lnTo>
                    <a:pt x="1" y="583"/>
                  </a:lnTo>
                  <a:lnTo>
                    <a:pt x="30" y="438"/>
                  </a:lnTo>
                  <a:lnTo>
                    <a:pt x="117" y="321"/>
                  </a:lnTo>
                  <a:lnTo>
                    <a:pt x="205" y="204"/>
                  </a:lnTo>
                  <a:lnTo>
                    <a:pt x="292" y="117"/>
                  </a:lnTo>
                  <a:lnTo>
                    <a:pt x="438" y="59"/>
                  </a:lnTo>
                  <a:lnTo>
                    <a:pt x="555" y="30"/>
                  </a:lnTo>
                  <a:lnTo>
                    <a:pt x="700" y="0"/>
                  </a:lnTo>
                </a:path>
              </a:pathLst>
            </a:custGeom>
            <a:noFill/>
            <a:ln>
              <a:noFill/>
            </a:ln>
          </p:spPr>
          <p:txBody>
            <a:bodyPr spcFirstLastPara="1" wrap="square" lIns="121900" tIns="121900" rIns="121900" bIns="121900" anchor="ctr" anchorCtr="0">
              <a:noAutofit/>
            </a:bodyPr>
            <a:lstStyle/>
            <a:p>
              <a:endParaRPr sz="2400"/>
            </a:p>
          </p:txBody>
        </p:sp>
        <p:sp>
          <p:nvSpPr>
            <p:cNvPr id="817" name="Google Shape;817;p55"/>
            <p:cNvSpPr/>
            <p:nvPr/>
          </p:nvSpPr>
          <p:spPr>
            <a:xfrm>
              <a:off x="7446029" y="3599787"/>
              <a:ext cx="494319" cy="51944"/>
            </a:xfrm>
            <a:custGeom>
              <a:avLst/>
              <a:gdLst/>
              <a:ahLst/>
              <a:cxnLst/>
              <a:rect l="l" t="t" r="r" b="b"/>
              <a:pathLst>
                <a:path w="29415" h="3091" extrusionOk="0">
                  <a:moveTo>
                    <a:pt x="0" y="0"/>
                  </a:moveTo>
                  <a:lnTo>
                    <a:pt x="0" y="3090"/>
                  </a:lnTo>
                  <a:lnTo>
                    <a:pt x="29415" y="3090"/>
                  </a:lnTo>
                  <a:lnTo>
                    <a:pt x="29415"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18" name="Google Shape;818;p55"/>
            <p:cNvSpPr/>
            <p:nvPr/>
          </p:nvSpPr>
          <p:spPr>
            <a:xfrm>
              <a:off x="7446029" y="3599787"/>
              <a:ext cx="494319" cy="51944"/>
            </a:xfrm>
            <a:custGeom>
              <a:avLst/>
              <a:gdLst/>
              <a:ahLst/>
              <a:cxnLst/>
              <a:rect l="l" t="t" r="r" b="b"/>
              <a:pathLst>
                <a:path w="29415" h="3091" fill="none" extrusionOk="0">
                  <a:moveTo>
                    <a:pt x="0" y="0"/>
                  </a:moveTo>
                  <a:lnTo>
                    <a:pt x="29415" y="0"/>
                  </a:lnTo>
                  <a:lnTo>
                    <a:pt x="29415" y="3090"/>
                  </a:lnTo>
                  <a:lnTo>
                    <a:pt x="0" y="309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819" name="Google Shape;819;p55"/>
            <p:cNvSpPr/>
            <p:nvPr/>
          </p:nvSpPr>
          <p:spPr>
            <a:xfrm>
              <a:off x="7631691" y="3599787"/>
              <a:ext cx="281719" cy="51944"/>
            </a:xfrm>
            <a:custGeom>
              <a:avLst/>
              <a:gdLst/>
              <a:ahLst/>
              <a:cxnLst/>
              <a:rect l="l" t="t" r="r" b="b"/>
              <a:pathLst>
                <a:path w="16764" h="3091" extrusionOk="0">
                  <a:moveTo>
                    <a:pt x="496" y="0"/>
                  </a:moveTo>
                  <a:lnTo>
                    <a:pt x="1" y="3090"/>
                  </a:lnTo>
                  <a:lnTo>
                    <a:pt x="6822" y="3090"/>
                  </a:lnTo>
                  <a:lnTo>
                    <a:pt x="6327" y="0"/>
                  </a:lnTo>
                  <a:close/>
                  <a:moveTo>
                    <a:pt x="9388" y="0"/>
                  </a:moveTo>
                  <a:lnTo>
                    <a:pt x="9883" y="3090"/>
                  </a:lnTo>
                  <a:lnTo>
                    <a:pt x="16763" y="3090"/>
                  </a:lnTo>
                  <a:lnTo>
                    <a:pt x="16268"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20" name="Google Shape;820;p55"/>
            <p:cNvSpPr/>
            <p:nvPr/>
          </p:nvSpPr>
          <p:spPr>
            <a:xfrm>
              <a:off x="7631691" y="3599787"/>
              <a:ext cx="114661" cy="51944"/>
            </a:xfrm>
            <a:custGeom>
              <a:avLst/>
              <a:gdLst/>
              <a:ahLst/>
              <a:cxnLst/>
              <a:rect l="l" t="t" r="r" b="b"/>
              <a:pathLst>
                <a:path w="6823" h="3091" fill="none" extrusionOk="0">
                  <a:moveTo>
                    <a:pt x="6327" y="0"/>
                  </a:moveTo>
                  <a:lnTo>
                    <a:pt x="496" y="0"/>
                  </a:lnTo>
                  <a:lnTo>
                    <a:pt x="1" y="3090"/>
                  </a:lnTo>
                  <a:lnTo>
                    <a:pt x="6822" y="3090"/>
                  </a:lnTo>
                  <a:lnTo>
                    <a:pt x="6327" y="0"/>
                  </a:lnTo>
                </a:path>
              </a:pathLst>
            </a:custGeom>
            <a:noFill/>
            <a:ln>
              <a:noFill/>
            </a:ln>
          </p:spPr>
          <p:txBody>
            <a:bodyPr spcFirstLastPara="1" wrap="square" lIns="121900" tIns="121900" rIns="121900" bIns="121900" anchor="ctr" anchorCtr="0">
              <a:noAutofit/>
            </a:bodyPr>
            <a:lstStyle/>
            <a:p>
              <a:endParaRPr sz="2400"/>
            </a:p>
          </p:txBody>
        </p:sp>
        <p:sp>
          <p:nvSpPr>
            <p:cNvPr id="821" name="Google Shape;821;p55"/>
            <p:cNvSpPr/>
            <p:nvPr/>
          </p:nvSpPr>
          <p:spPr>
            <a:xfrm>
              <a:off x="7789439" y="3599787"/>
              <a:ext cx="123970" cy="51944"/>
            </a:xfrm>
            <a:custGeom>
              <a:avLst/>
              <a:gdLst/>
              <a:ahLst/>
              <a:cxnLst/>
              <a:rect l="l" t="t" r="r" b="b"/>
              <a:pathLst>
                <a:path w="7377" h="3091" fill="none" extrusionOk="0">
                  <a:moveTo>
                    <a:pt x="6881" y="0"/>
                  </a:moveTo>
                  <a:lnTo>
                    <a:pt x="1" y="0"/>
                  </a:lnTo>
                  <a:lnTo>
                    <a:pt x="496" y="3090"/>
                  </a:lnTo>
                  <a:lnTo>
                    <a:pt x="7376" y="3090"/>
                  </a:lnTo>
                  <a:lnTo>
                    <a:pt x="6881" y="0"/>
                  </a:lnTo>
                </a:path>
              </a:pathLst>
            </a:custGeom>
            <a:noFill/>
            <a:ln>
              <a:noFill/>
            </a:ln>
          </p:spPr>
          <p:txBody>
            <a:bodyPr spcFirstLastPara="1" wrap="square" lIns="121900" tIns="121900" rIns="121900" bIns="121900" anchor="ctr" anchorCtr="0">
              <a:noAutofit/>
            </a:bodyPr>
            <a:lstStyle/>
            <a:p>
              <a:endParaRPr sz="2400"/>
            </a:p>
          </p:txBody>
        </p:sp>
        <p:sp>
          <p:nvSpPr>
            <p:cNvPr id="822" name="Google Shape;822;p55"/>
            <p:cNvSpPr/>
            <p:nvPr/>
          </p:nvSpPr>
          <p:spPr>
            <a:xfrm>
              <a:off x="7554287" y="3468002"/>
              <a:ext cx="106813" cy="358131"/>
            </a:xfrm>
            <a:custGeom>
              <a:avLst/>
              <a:gdLst/>
              <a:ahLst/>
              <a:cxnLst/>
              <a:rect l="l" t="t" r="r" b="b"/>
              <a:pathLst>
                <a:path w="6356" h="21311" extrusionOk="0">
                  <a:moveTo>
                    <a:pt x="3266" y="0"/>
                  </a:moveTo>
                  <a:lnTo>
                    <a:pt x="1" y="20494"/>
                  </a:lnTo>
                  <a:lnTo>
                    <a:pt x="1" y="20611"/>
                  </a:lnTo>
                  <a:lnTo>
                    <a:pt x="1" y="20757"/>
                  </a:lnTo>
                  <a:lnTo>
                    <a:pt x="59" y="20873"/>
                  </a:lnTo>
                  <a:lnTo>
                    <a:pt x="117" y="20990"/>
                  </a:lnTo>
                  <a:lnTo>
                    <a:pt x="205" y="21107"/>
                  </a:lnTo>
                  <a:lnTo>
                    <a:pt x="321" y="21194"/>
                  </a:lnTo>
                  <a:lnTo>
                    <a:pt x="438" y="21252"/>
                  </a:lnTo>
                  <a:lnTo>
                    <a:pt x="555" y="21311"/>
                  </a:lnTo>
                  <a:lnTo>
                    <a:pt x="2449" y="21311"/>
                  </a:lnTo>
                  <a:lnTo>
                    <a:pt x="2595" y="21281"/>
                  </a:lnTo>
                  <a:lnTo>
                    <a:pt x="2712" y="21223"/>
                  </a:lnTo>
                  <a:lnTo>
                    <a:pt x="2799" y="21136"/>
                  </a:lnTo>
                  <a:lnTo>
                    <a:pt x="2887" y="21048"/>
                  </a:lnTo>
                  <a:lnTo>
                    <a:pt x="2974" y="20961"/>
                  </a:lnTo>
                  <a:lnTo>
                    <a:pt x="3003" y="20844"/>
                  </a:lnTo>
                  <a:lnTo>
                    <a:pt x="3062" y="20698"/>
                  </a:lnTo>
                  <a:lnTo>
                    <a:pt x="6356" y="29"/>
                  </a:lnTo>
                  <a:lnTo>
                    <a:pt x="326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23" name="Google Shape;823;p55"/>
            <p:cNvSpPr/>
            <p:nvPr/>
          </p:nvSpPr>
          <p:spPr>
            <a:xfrm>
              <a:off x="7554287" y="3468002"/>
              <a:ext cx="106813" cy="358131"/>
            </a:xfrm>
            <a:custGeom>
              <a:avLst/>
              <a:gdLst/>
              <a:ahLst/>
              <a:cxnLst/>
              <a:rect l="l" t="t" r="r" b="b"/>
              <a:pathLst>
                <a:path w="6356" h="21311" fill="none" extrusionOk="0">
                  <a:moveTo>
                    <a:pt x="6356" y="29"/>
                  </a:moveTo>
                  <a:lnTo>
                    <a:pt x="3062" y="20698"/>
                  </a:lnTo>
                  <a:lnTo>
                    <a:pt x="3062" y="20698"/>
                  </a:lnTo>
                  <a:lnTo>
                    <a:pt x="3003" y="20844"/>
                  </a:lnTo>
                  <a:lnTo>
                    <a:pt x="2974" y="20961"/>
                  </a:lnTo>
                  <a:lnTo>
                    <a:pt x="2887" y="21048"/>
                  </a:lnTo>
                  <a:lnTo>
                    <a:pt x="2799" y="21136"/>
                  </a:lnTo>
                  <a:lnTo>
                    <a:pt x="2712" y="21223"/>
                  </a:lnTo>
                  <a:lnTo>
                    <a:pt x="2595" y="21281"/>
                  </a:lnTo>
                  <a:lnTo>
                    <a:pt x="2449" y="21311"/>
                  </a:lnTo>
                  <a:lnTo>
                    <a:pt x="2333" y="21311"/>
                  </a:lnTo>
                  <a:lnTo>
                    <a:pt x="700" y="21311"/>
                  </a:lnTo>
                  <a:lnTo>
                    <a:pt x="700" y="21311"/>
                  </a:lnTo>
                  <a:lnTo>
                    <a:pt x="555" y="21311"/>
                  </a:lnTo>
                  <a:lnTo>
                    <a:pt x="438" y="21252"/>
                  </a:lnTo>
                  <a:lnTo>
                    <a:pt x="321" y="21194"/>
                  </a:lnTo>
                  <a:lnTo>
                    <a:pt x="205" y="21107"/>
                  </a:lnTo>
                  <a:lnTo>
                    <a:pt x="117" y="20990"/>
                  </a:lnTo>
                  <a:lnTo>
                    <a:pt x="59" y="20873"/>
                  </a:lnTo>
                  <a:lnTo>
                    <a:pt x="1" y="20757"/>
                  </a:lnTo>
                  <a:lnTo>
                    <a:pt x="1" y="20611"/>
                  </a:lnTo>
                  <a:lnTo>
                    <a:pt x="1" y="20611"/>
                  </a:lnTo>
                  <a:lnTo>
                    <a:pt x="1" y="20494"/>
                  </a:lnTo>
                  <a:lnTo>
                    <a:pt x="3266" y="0"/>
                  </a:lnTo>
                  <a:lnTo>
                    <a:pt x="6356" y="29"/>
                  </a:lnTo>
                </a:path>
              </a:pathLst>
            </a:custGeom>
            <a:noFill/>
            <a:ln>
              <a:noFill/>
            </a:ln>
          </p:spPr>
          <p:txBody>
            <a:bodyPr spcFirstLastPara="1" wrap="square" lIns="121900" tIns="121900" rIns="121900" bIns="121900" anchor="ctr" anchorCtr="0">
              <a:noAutofit/>
            </a:bodyPr>
            <a:lstStyle/>
            <a:p>
              <a:endParaRPr sz="2400"/>
            </a:p>
          </p:txBody>
        </p:sp>
        <p:sp>
          <p:nvSpPr>
            <p:cNvPr id="824" name="Google Shape;824;p55"/>
            <p:cNvSpPr/>
            <p:nvPr/>
          </p:nvSpPr>
          <p:spPr>
            <a:xfrm>
              <a:off x="7604752" y="3468489"/>
              <a:ext cx="56347" cy="26468"/>
            </a:xfrm>
            <a:custGeom>
              <a:avLst/>
              <a:gdLst/>
              <a:ahLst/>
              <a:cxnLst/>
              <a:rect l="l" t="t" r="r" b="b"/>
              <a:pathLst>
                <a:path w="3353" h="1575" extrusionOk="0">
                  <a:moveTo>
                    <a:pt x="59" y="1283"/>
                  </a:moveTo>
                  <a:lnTo>
                    <a:pt x="0" y="1575"/>
                  </a:lnTo>
                  <a:lnTo>
                    <a:pt x="0" y="1575"/>
                  </a:lnTo>
                  <a:lnTo>
                    <a:pt x="59" y="1283"/>
                  </a:lnTo>
                  <a:close/>
                  <a:moveTo>
                    <a:pt x="3353" y="0"/>
                  </a:moveTo>
                  <a:lnTo>
                    <a:pt x="3353" y="0"/>
                  </a:lnTo>
                  <a:lnTo>
                    <a:pt x="3090" y="1575"/>
                  </a:lnTo>
                  <a:lnTo>
                    <a:pt x="3090" y="1575"/>
                  </a:lnTo>
                  <a:lnTo>
                    <a:pt x="3353" y="0"/>
                  </a:lnTo>
                  <a:close/>
                </a:path>
              </a:pathLst>
            </a:custGeom>
            <a:solidFill>
              <a:srgbClr val="7F7F7F"/>
            </a:solidFill>
            <a:ln>
              <a:noFill/>
            </a:ln>
          </p:spPr>
          <p:txBody>
            <a:bodyPr spcFirstLastPara="1" wrap="square" lIns="121900" tIns="121900" rIns="121900" bIns="121900" anchor="ctr" anchorCtr="0">
              <a:noAutofit/>
            </a:bodyPr>
            <a:lstStyle/>
            <a:p>
              <a:endParaRPr sz="2400"/>
            </a:p>
          </p:txBody>
        </p:sp>
        <p:sp>
          <p:nvSpPr>
            <p:cNvPr id="825" name="Google Shape;825;p55"/>
            <p:cNvSpPr/>
            <p:nvPr/>
          </p:nvSpPr>
          <p:spPr>
            <a:xfrm>
              <a:off x="7604752" y="3490050"/>
              <a:ext cx="991" cy="4907"/>
            </a:xfrm>
            <a:custGeom>
              <a:avLst/>
              <a:gdLst/>
              <a:ahLst/>
              <a:cxnLst/>
              <a:rect l="l" t="t" r="r" b="b"/>
              <a:pathLst>
                <a:path w="59" h="292" fill="none" extrusionOk="0">
                  <a:moveTo>
                    <a:pt x="59" y="0"/>
                  </a:moveTo>
                  <a:lnTo>
                    <a:pt x="0" y="292"/>
                  </a:lnTo>
                  <a:lnTo>
                    <a:pt x="0" y="292"/>
                  </a:lnTo>
                  <a:lnTo>
                    <a:pt x="59" y="0"/>
                  </a:lnTo>
                </a:path>
              </a:pathLst>
            </a:custGeom>
            <a:noFill/>
            <a:ln>
              <a:noFill/>
            </a:ln>
          </p:spPr>
          <p:txBody>
            <a:bodyPr spcFirstLastPara="1" wrap="square" lIns="121900" tIns="121900" rIns="121900" bIns="121900" anchor="ctr" anchorCtr="0">
              <a:noAutofit/>
            </a:bodyPr>
            <a:lstStyle/>
            <a:p>
              <a:endParaRPr sz="2400"/>
            </a:p>
          </p:txBody>
        </p:sp>
        <p:sp>
          <p:nvSpPr>
            <p:cNvPr id="826" name="Google Shape;826;p55"/>
            <p:cNvSpPr/>
            <p:nvPr/>
          </p:nvSpPr>
          <p:spPr>
            <a:xfrm>
              <a:off x="7656680" y="3468489"/>
              <a:ext cx="4420" cy="26468"/>
            </a:xfrm>
            <a:custGeom>
              <a:avLst/>
              <a:gdLst/>
              <a:ahLst/>
              <a:cxnLst/>
              <a:rect l="l" t="t" r="r" b="b"/>
              <a:pathLst>
                <a:path w="263" h="1575" fill="none" extrusionOk="0">
                  <a:moveTo>
                    <a:pt x="263" y="0"/>
                  </a:moveTo>
                  <a:lnTo>
                    <a:pt x="263" y="0"/>
                  </a:lnTo>
                  <a:lnTo>
                    <a:pt x="0" y="1575"/>
                  </a:lnTo>
                  <a:lnTo>
                    <a:pt x="0" y="1575"/>
                  </a:lnTo>
                  <a:lnTo>
                    <a:pt x="263" y="0"/>
                  </a:lnTo>
                </a:path>
              </a:pathLst>
            </a:custGeom>
            <a:noFill/>
            <a:ln>
              <a:noFill/>
            </a:ln>
          </p:spPr>
          <p:txBody>
            <a:bodyPr spcFirstLastPara="1" wrap="square" lIns="121900" tIns="121900" rIns="121900" bIns="121900" anchor="ctr" anchorCtr="0">
              <a:noAutofit/>
            </a:bodyPr>
            <a:lstStyle/>
            <a:p>
              <a:endParaRPr sz="2400"/>
            </a:p>
          </p:txBody>
        </p:sp>
        <p:sp>
          <p:nvSpPr>
            <p:cNvPr id="827" name="Google Shape;827;p55"/>
            <p:cNvSpPr/>
            <p:nvPr/>
          </p:nvSpPr>
          <p:spPr>
            <a:xfrm>
              <a:off x="7604752" y="3468489"/>
              <a:ext cx="56347" cy="26468"/>
            </a:xfrm>
            <a:custGeom>
              <a:avLst/>
              <a:gdLst/>
              <a:ahLst/>
              <a:cxnLst/>
              <a:rect l="l" t="t" r="r" b="b"/>
              <a:pathLst>
                <a:path w="3353" h="1575" extrusionOk="0">
                  <a:moveTo>
                    <a:pt x="263" y="0"/>
                  </a:moveTo>
                  <a:lnTo>
                    <a:pt x="59" y="1283"/>
                  </a:lnTo>
                  <a:lnTo>
                    <a:pt x="0" y="1575"/>
                  </a:lnTo>
                  <a:lnTo>
                    <a:pt x="3090" y="1575"/>
                  </a:lnTo>
                  <a:lnTo>
                    <a:pt x="3353" y="0"/>
                  </a:lnTo>
                  <a:close/>
                </a:path>
              </a:pathLst>
            </a:custGeom>
            <a:solidFill>
              <a:schemeClr val="dk1">
                <a:alpha val="32960"/>
              </a:schemeClr>
            </a:solidFill>
            <a:ln>
              <a:noFill/>
            </a:ln>
          </p:spPr>
          <p:txBody>
            <a:bodyPr spcFirstLastPara="1" wrap="square" lIns="121900" tIns="121900" rIns="121900" bIns="121900" anchor="ctr" anchorCtr="0">
              <a:noAutofit/>
            </a:bodyPr>
            <a:lstStyle/>
            <a:p>
              <a:endParaRPr sz="2400"/>
            </a:p>
          </p:txBody>
        </p:sp>
        <p:sp>
          <p:nvSpPr>
            <p:cNvPr id="828" name="Google Shape;828;p55"/>
            <p:cNvSpPr/>
            <p:nvPr/>
          </p:nvSpPr>
          <p:spPr>
            <a:xfrm>
              <a:off x="7604752" y="3468489"/>
              <a:ext cx="56347" cy="26468"/>
            </a:xfrm>
            <a:custGeom>
              <a:avLst/>
              <a:gdLst/>
              <a:ahLst/>
              <a:cxnLst/>
              <a:rect l="l" t="t" r="r" b="b"/>
              <a:pathLst>
                <a:path w="3353" h="1575" fill="none" extrusionOk="0">
                  <a:moveTo>
                    <a:pt x="292" y="0"/>
                  </a:moveTo>
                  <a:lnTo>
                    <a:pt x="263" y="0"/>
                  </a:lnTo>
                  <a:lnTo>
                    <a:pt x="59" y="1283"/>
                  </a:lnTo>
                  <a:lnTo>
                    <a:pt x="0" y="1575"/>
                  </a:lnTo>
                  <a:lnTo>
                    <a:pt x="3090" y="1575"/>
                  </a:lnTo>
                  <a:lnTo>
                    <a:pt x="3353" y="0"/>
                  </a:lnTo>
                  <a:lnTo>
                    <a:pt x="292" y="0"/>
                  </a:lnTo>
                  <a:lnTo>
                    <a:pt x="292" y="0"/>
                  </a:lnTo>
                </a:path>
              </a:pathLst>
            </a:custGeom>
            <a:noFill/>
            <a:ln>
              <a:noFill/>
            </a:ln>
          </p:spPr>
          <p:txBody>
            <a:bodyPr spcFirstLastPara="1" wrap="square" lIns="121900" tIns="121900" rIns="121900" bIns="121900" anchor="ctr" anchorCtr="0">
              <a:noAutofit/>
            </a:bodyPr>
            <a:lstStyle/>
            <a:p>
              <a:endParaRPr sz="2400"/>
            </a:p>
          </p:txBody>
        </p:sp>
        <p:sp>
          <p:nvSpPr>
            <p:cNvPr id="829" name="Google Shape;829;p55"/>
            <p:cNvSpPr/>
            <p:nvPr/>
          </p:nvSpPr>
          <p:spPr>
            <a:xfrm>
              <a:off x="7386741" y="3468002"/>
              <a:ext cx="106813" cy="358131"/>
            </a:xfrm>
            <a:custGeom>
              <a:avLst/>
              <a:gdLst/>
              <a:ahLst/>
              <a:cxnLst/>
              <a:rect l="l" t="t" r="r" b="b"/>
              <a:pathLst>
                <a:path w="6356" h="21311" extrusionOk="0">
                  <a:moveTo>
                    <a:pt x="3295" y="0"/>
                  </a:moveTo>
                  <a:lnTo>
                    <a:pt x="1" y="20494"/>
                  </a:lnTo>
                  <a:lnTo>
                    <a:pt x="1" y="20611"/>
                  </a:lnTo>
                  <a:lnTo>
                    <a:pt x="1" y="20757"/>
                  </a:lnTo>
                  <a:lnTo>
                    <a:pt x="59" y="20873"/>
                  </a:lnTo>
                  <a:lnTo>
                    <a:pt x="117" y="20990"/>
                  </a:lnTo>
                  <a:lnTo>
                    <a:pt x="205" y="21107"/>
                  </a:lnTo>
                  <a:lnTo>
                    <a:pt x="321" y="21194"/>
                  </a:lnTo>
                  <a:lnTo>
                    <a:pt x="438" y="21252"/>
                  </a:lnTo>
                  <a:lnTo>
                    <a:pt x="584" y="21311"/>
                  </a:lnTo>
                  <a:lnTo>
                    <a:pt x="2479" y="21311"/>
                  </a:lnTo>
                  <a:lnTo>
                    <a:pt x="2595" y="21281"/>
                  </a:lnTo>
                  <a:lnTo>
                    <a:pt x="2712" y="21223"/>
                  </a:lnTo>
                  <a:lnTo>
                    <a:pt x="2799" y="21136"/>
                  </a:lnTo>
                  <a:lnTo>
                    <a:pt x="2887" y="21048"/>
                  </a:lnTo>
                  <a:lnTo>
                    <a:pt x="2974" y="20961"/>
                  </a:lnTo>
                  <a:lnTo>
                    <a:pt x="3032" y="20844"/>
                  </a:lnTo>
                  <a:lnTo>
                    <a:pt x="3062" y="20698"/>
                  </a:lnTo>
                  <a:lnTo>
                    <a:pt x="6356" y="29"/>
                  </a:lnTo>
                  <a:lnTo>
                    <a:pt x="3295"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30" name="Google Shape;830;p55"/>
            <p:cNvSpPr/>
            <p:nvPr/>
          </p:nvSpPr>
          <p:spPr>
            <a:xfrm>
              <a:off x="7884488" y="3468489"/>
              <a:ext cx="106325" cy="357644"/>
            </a:xfrm>
            <a:custGeom>
              <a:avLst/>
              <a:gdLst/>
              <a:ahLst/>
              <a:cxnLst/>
              <a:rect l="l" t="t" r="r" b="b"/>
              <a:pathLst>
                <a:path w="6327" h="21282" extrusionOk="0">
                  <a:moveTo>
                    <a:pt x="0" y="0"/>
                  </a:moveTo>
                  <a:lnTo>
                    <a:pt x="3294" y="20669"/>
                  </a:lnTo>
                  <a:lnTo>
                    <a:pt x="3324" y="20815"/>
                  </a:lnTo>
                  <a:lnTo>
                    <a:pt x="3382" y="20932"/>
                  </a:lnTo>
                  <a:lnTo>
                    <a:pt x="3440" y="21019"/>
                  </a:lnTo>
                  <a:lnTo>
                    <a:pt x="3528" y="21107"/>
                  </a:lnTo>
                  <a:lnTo>
                    <a:pt x="3644" y="21194"/>
                  </a:lnTo>
                  <a:lnTo>
                    <a:pt x="3732" y="21252"/>
                  </a:lnTo>
                  <a:lnTo>
                    <a:pt x="3877" y="21282"/>
                  </a:lnTo>
                  <a:lnTo>
                    <a:pt x="5772" y="21282"/>
                  </a:lnTo>
                  <a:lnTo>
                    <a:pt x="5889" y="21223"/>
                  </a:lnTo>
                  <a:lnTo>
                    <a:pt x="6006" y="21165"/>
                  </a:lnTo>
                  <a:lnTo>
                    <a:pt x="6122" y="21078"/>
                  </a:lnTo>
                  <a:lnTo>
                    <a:pt x="6210" y="20961"/>
                  </a:lnTo>
                  <a:lnTo>
                    <a:pt x="6268" y="20844"/>
                  </a:lnTo>
                  <a:lnTo>
                    <a:pt x="6326" y="20699"/>
                  </a:lnTo>
                  <a:lnTo>
                    <a:pt x="6326" y="20553"/>
                  </a:lnTo>
                  <a:lnTo>
                    <a:pt x="6326" y="20465"/>
                  </a:lnTo>
                  <a:lnTo>
                    <a:pt x="3061"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31" name="Google Shape;831;p55"/>
            <p:cNvSpPr/>
            <p:nvPr/>
          </p:nvSpPr>
          <p:spPr>
            <a:xfrm>
              <a:off x="7884488" y="3468489"/>
              <a:ext cx="106325" cy="357644"/>
            </a:xfrm>
            <a:custGeom>
              <a:avLst/>
              <a:gdLst/>
              <a:ahLst/>
              <a:cxnLst/>
              <a:rect l="l" t="t" r="r" b="b"/>
              <a:pathLst>
                <a:path w="6327" h="21282" fill="none" extrusionOk="0">
                  <a:moveTo>
                    <a:pt x="6326" y="20465"/>
                  </a:moveTo>
                  <a:lnTo>
                    <a:pt x="3061" y="0"/>
                  </a:lnTo>
                  <a:lnTo>
                    <a:pt x="0" y="0"/>
                  </a:lnTo>
                  <a:lnTo>
                    <a:pt x="3294" y="20669"/>
                  </a:lnTo>
                  <a:lnTo>
                    <a:pt x="3294" y="20669"/>
                  </a:lnTo>
                  <a:lnTo>
                    <a:pt x="3324" y="20815"/>
                  </a:lnTo>
                  <a:lnTo>
                    <a:pt x="3382" y="20932"/>
                  </a:lnTo>
                  <a:lnTo>
                    <a:pt x="3440" y="21019"/>
                  </a:lnTo>
                  <a:lnTo>
                    <a:pt x="3528" y="21107"/>
                  </a:lnTo>
                  <a:lnTo>
                    <a:pt x="3644" y="21194"/>
                  </a:lnTo>
                  <a:lnTo>
                    <a:pt x="3732" y="21252"/>
                  </a:lnTo>
                  <a:lnTo>
                    <a:pt x="3877" y="21282"/>
                  </a:lnTo>
                  <a:lnTo>
                    <a:pt x="3994" y="21282"/>
                  </a:lnTo>
                  <a:lnTo>
                    <a:pt x="5627" y="21282"/>
                  </a:lnTo>
                  <a:lnTo>
                    <a:pt x="5627" y="21282"/>
                  </a:lnTo>
                  <a:lnTo>
                    <a:pt x="5772" y="21282"/>
                  </a:lnTo>
                  <a:lnTo>
                    <a:pt x="5889" y="21223"/>
                  </a:lnTo>
                  <a:lnTo>
                    <a:pt x="6006" y="21165"/>
                  </a:lnTo>
                  <a:lnTo>
                    <a:pt x="6122" y="21078"/>
                  </a:lnTo>
                  <a:lnTo>
                    <a:pt x="6210" y="20961"/>
                  </a:lnTo>
                  <a:lnTo>
                    <a:pt x="6268" y="20844"/>
                  </a:lnTo>
                  <a:lnTo>
                    <a:pt x="6326" y="20699"/>
                  </a:lnTo>
                  <a:lnTo>
                    <a:pt x="6326" y="20553"/>
                  </a:lnTo>
                  <a:lnTo>
                    <a:pt x="6326" y="20553"/>
                  </a:lnTo>
                  <a:lnTo>
                    <a:pt x="6326" y="20465"/>
                  </a:lnTo>
                </a:path>
              </a:pathLst>
            </a:custGeom>
            <a:noFill/>
            <a:ln>
              <a:noFill/>
            </a:ln>
          </p:spPr>
          <p:txBody>
            <a:bodyPr spcFirstLastPara="1" wrap="square" lIns="121900" tIns="121900" rIns="121900" bIns="121900" anchor="ctr" anchorCtr="0">
              <a:noAutofit/>
            </a:bodyPr>
            <a:lstStyle/>
            <a:p>
              <a:endParaRPr sz="2400"/>
            </a:p>
          </p:txBody>
        </p:sp>
        <p:sp>
          <p:nvSpPr>
            <p:cNvPr id="832" name="Google Shape;832;p55"/>
            <p:cNvSpPr/>
            <p:nvPr/>
          </p:nvSpPr>
          <p:spPr>
            <a:xfrm>
              <a:off x="7884001" y="3468489"/>
              <a:ext cx="4420" cy="26468"/>
            </a:xfrm>
            <a:custGeom>
              <a:avLst/>
              <a:gdLst/>
              <a:ahLst/>
              <a:cxnLst/>
              <a:rect l="l" t="t" r="r" b="b"/>
              <a:pathLst>
                <a:path w="263" h="1575" extrusionOk="0">
                  <a:moveTo>
                    <a:pt x="0" y="0"/>
                  </a:moveTo>
                  <a:lnTo>
                    <a:pt x="262" y="1575"/>
                  </a:lnTo>
                  <a:lnTo>
                    <a:pt x="29" y="0"/>
                  </a:lnTo>
                  <a:close/>
                </a:path>
              </a:pathLst>
            </a:custGeom>
            <a:solidFill>
              <a:srgbClr val="7F7F7F"/>
            </a:solidFill>
            <a:ln>
              <a:noFill/>
            </a:ln>
          </p:spPr>
          <p:txBody>
            <a:bodyPr spcFirstLastPara="1" wrap="square" lIns="121900" tIns="121900" rIns="121900" bIns="121900" anchor="ctr" anchorCtr="0">
              <a:noAutofit/>
            </a:bodyPr>
            <a:lstStyle/>
            <a:p>
              <a:endParaRPr sz="2400"/>
            </a:p>
          </p:txBody>
        </p:sp>
        <p:sp>
          <p:nvSpPr>
            <p:cNvPr id="833" name="Google Shape;833;p55"/>
            <p:cNvSpPr/>
            <p:nvPr/>
          </p:nvSpPr>
          <p:spPr>
            <a:xfrm>
              <a:off x="7884001" y="3468489"/>
              <a:ext cx="4420" cy="26468"/>
            </a:xfrm>
            <a:custGeom>
              <a:avLst/>
              <a:gdLst/>
              <a:ahLst/>
              <a:cxnLst/>
              <a:rect l="l" t="t" r="r" b="b"/>
              <a:pathLst>
                <a:path w="263" h="1575" fill="none" extrusionOk="0">
                  <a:moveTo>
                    <a:pt x="29" y="0"/>
                  </a:moveTo>
                  <a:lnTo>
                    <a:pt x="0" y="0"/>
                  </a:lnTo>
                  <a:lnTo>
                    <a:pt x="262" y="1575"/>
                  </a:lnTo>
                  <a:lnTo>
                    <a:pt x="262" y="1575"/>
                  </a:lnTo>
                  <a:lnTo>
                    <a:pt x="29" y="0"/>
                  </a:lnTo>
                </a:path>
              </a:pathLst>
            </a:custGeom>
            <a:noFill/>
            <a:ln>
              <a:noFill/>
            </a:ln>
          </p:spPr>
          <p:txBody>
            <a:bodyPr spcFirstLastPara="1" wrap="square" lIns="121900" tIns="121900" rIns="121900" bIns="121900" anchor="ctr" anchorCtr="0">
              <a:noAutofit/>
            </a:bodyPr>
            <a:lstStyle/>
            <a:p>
              <a:endParaRPr sz="2400"/>
            </a:p>
          </p:txBody>
        </p:sp>
        <p:sp>
          <p:nvSpPr>
            <p:cNvPr id="834" name="Google Shape;834;p55"/>
            <p:cNvSpPr/>
            <p:nvPr/>
          </p:nvSpPr>
          <p:spPr>
            <a:xfrm>
              <a:off x="7884488" y="3468489"/>
              <a:ext cx="55860" cy="26468"/>
            </a:xfrm>
            <a:custGeom>
              <a:avLst/>
              <a:gdLst/>
              <a:ahLst/>
              <a:cxnLst/>
              <a:rect l="l" t="t" r="r" b="b"/>
              <a:pathLst>
                <a:path w="3324" h="1575" extrusionOk="0">
                  <a:moveTo>
                    <a:pt x="0" y="0"/>
                  </a:moveTo>
                  <a:lnTo>
                    <a:pt x="233" y="1575"/>
                  </a:lnTo>
                  <a:lnTo>
                    <a:pt x="3324" y="1575"/>
                  </a:lnTo>
                  <a:lnTo>
                    <a:pt x="3061" y="0"/>
                  </a:lnTo>
                  <a:close/>
                </a:path>
              </a:pathLst>
            </a:custGeom>
            <a:solidFill>
              <a:schemeClr val="dk1">
                <a:alpha val="32960"/>
              </a:schemeClr>
            </a:solidFill>
            <a:ln>
              <a:noFill/>
            </a:ln>
          </p:spPr>
          <p:txBody>
            <a:bodyPr spcFirstLastPara="1" wrap="square" lIns="121900" tIns="121900" rIns="121900" bIns="121900" anchor="ctr" anchorCtr="0">
              <a:noAutofit/>
            </a:bodyPr>
            <a:lstStyle/>
            <a:p>
              <a:endParaRPr sz="2400"/>
            </a:p>
          </p:txBody>
        </p:sp>
        <p:sp>
          <p:nvSpPr>
            <p:cNvPr id="835" name="Google Shape;835;p55"/>
            <p:cNvSpPr/>
            <p:nvPr/>
          </p:nvSpPr>
          <p:spPr>
            <a:xfrm>
              <a:off x="7884488" y="3468489"/>
              <a:ext cx="55860" cy="26468"/>
            </a:xfrm>
            <a:custGeom>
              <a:avLst/>
              <a:gdLst/>
              <a:ahLst/>
              <a:cxnLst/>
              <a:rect l="l" t="t" r="r" b="b"/>
              <a:pathLst>
                <a:path w="3324" h="1575" fill="none" extrusionOk="0">
                  <a:moveTo>
                    <a:pt x="3061" y="0"/>
                  </a:moveTo>
                  <a:lnTo>
                    <a:pt x="3061" y="0"/>
                  </a:lnTo>
                  <a:lnTo>
                    <a:pt x="0" y="0"/>
                  </a:lnTo>
                  <a:lnTo>
                    <a:pt x="233" y="1575"/>
                  </a:lnTo>
                  <a:lnTo>
                    <a:pt x="3324" y="1575"/>
                  </a:lnTo>
                  <a:lnTo>
                    <a:pt x="3061" y="0"/>
                  </a:lnTo>
                </a:path>
              </a:pathLst>
            </a:custGeom>
            <a:noFill/>
            <a:ln>
              <a:noFill/>
            </a:ln>
          </p:spPr>
          <p:txBody>
            <a:bodyPr spcFirstLastPara="1" wrap="square" lIns="121900" tIns="121900" rIns="121900" bIns="121900" anchor="ctr" anchorCtr="0">
              <a:noAutofit/>
            </a:bodyPr>
            <a:lstStyle/>
            <a:p>
              <a:endParaRPr sz="2400"/>
            </a:p>
          </p:txBody>
        </p:sp>
        <p:sp>
          <p:nvSpPr>
            <p:cNvPr id="836" name="Google Shape;836;p55"/>
            <p:cNvSpPr/>
            <p:nvPr/>
          </p:nvSpPr>
          <p:spPr>
            <a:xfrm>
              <a:off x="7716942" y="3468489"/>
              <a:ext cx="106813" cy="357644"/>
            </a:xfrm>
            <a:custGeom>
              <a:avLst/>
              <a:gdLst/>
              <a:ahLst/>
              <a:cxnLst/>
              <a:rect l="l" t="t" r="r" b="b"/>
              <a:pathLst>
                <a:path w="6356" h="21282" extrusionOk="0">
                  <a:moveTo>
                    <a:pt x="0" y="0"/>
                  </a:moveTo>
                  <a:lnTo>
                    <a:pt x="3294" y="20669"/>
                  </a:lnTo>
                  <a:lnTo>
                    <a:pt x="3324" y="20815"/>
                  </a:lnTo>
                  <a:lnTo>
                    <a:pt x="3382" y="20932"/>
                  </a:lnTo>
                  <a:lnTo>
                    <a:pt x="3440" y="21019"/>
                  </a:lnTo>
                  <a:lnTo>
                    <a:pt x="3528" y="21107"/>
                  </a:lnTo>
                  <a:lnTo>
                    <a:pt x="3644" y="21194"/>
                  </a:lnTo>
                  <a:lnTo>
                    <a:pt x="3761" y="21252"/>
                  </a:lnTo>
                  <a:lnTo>
                    <a:pt x="3877" y="21282"/>
                  </a:lnTo>
                  <a:lnTo>
                    <a:pt x="5772" y="21282"/>
                  </a:lnTo>
                  <a:lnTo>
                    <a:pt x="5918" y="21223"/>
                  </a:lnTo>
                  <a:lnTo>
                    <a:pt x="6035" y="21165"/>
                  </a:lnTo>
                  <a:lnTo>
                    <a:pt x="6122" y="21078"/>
                  </a:lnTo>
                  <a:lnTo>
                    <a:pt x="6210" y="20961"/>
                  </a:lnTo>
                  <a:lnTo>
                    <a:pt x="6297" y="20844"/>
                  </a:lnTo>
                  <a:lnTo>
                    <a:pt x="6326" y="20699"/>
                  </a:lnTo>
                  <a:lnTo>
                    <a:pt x="6355" y="20553"/>
                  </a:lnTo>
                  <a:lnTo>
                    <a:pt x="6326" y="20465"/>
                  </a:lnTo>
                  <a:lnTo>
                    <a:pt x="306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37" name="Google Shape;837;p55"/>
            <p:cNvSpPr/>
            <p:nvPr/>
          </p:nvSpPr>
          <p:spPr>
            <a:xfrm>
              <a:off x="7716942" y="3468489"/>
              <a:ext cx="106813" cy="357644"/>
            </a:xfrm>
            <a:custGeom>
              <a:avLst/>
              <a:gdLst/>
              <a:ahLst/>
              <a:cxnLst/>
              <a:rect l="l" t="t" r="r" b="b"/>
              <a:pathLst>
                <a:path w="6356" h="21282" fill="none" extrusionOk="0">
                  <a:moveTo>
                    <a:pt x="6326" y="20465"/>
                  </a:moveTo>
                  <a:lnTo>
                    <a:pt x="3061" y="0"/>
                  </a:lnTo>
                  <a:lnTo>
                    <a:pt x="0" y="0"/>
                  </a:lnTo>
                  <a:lnTo>
                    <a:pt x="3294" y="20669"/>
                  </a:lnTo>
                  <a:lnTo>
                    <a:pt x="3294" y="20669"/>
                  </a:lnTo>
                  <a:lnTo>
                    <a:pt x="3324" y="20815"/>
                  </a:lnTo>
                  <a:lnTo>
                    <a:pt x="3382" y="20932"/>
                  </a:lnTo>
                  <a:lnTo>
                    <a:pt x="3440" y="21019"/>
                  </a:lnTo>
                  <a:lnTo>
                    <a:pt x="3528" y="21107"/>
                  </a:lnTo>
                  <a:lnTo>
                    <a:pt x="3644" y="21194"/>
                  </a:lnTo>
                  <a:lnTo>
                    <a:pt x="3761" y="21252"/>
                  </a:lnTo>
                  <a:lnTo>
                    <a:pt x="3877" y="21282"/>
                  </a:lnTo>
                  <a:lnTo>
                    <a:pt x="4023" y="21282"/>
                  </a:lnTo>
                  <a:lnTo>
                    <a:pt x="5627" y="21282"/>
                  </a:lnTo>
                  <a:lnTo>
                    <a:pt x="5627" y="21282"/>
                  </a:lnTo>
                  <a:lnTo>
                    <a:pt x="5772" y="21282"/>
                  </a:lnTo>
                  <a:lnTo>
                    <a:pt x="5918" y="21223"/>
                  </a:lnTo>
                  <a:lnTo>
                    <a:pt x="6035" y="21165"/>
                  </a:lnTo>
                  <a:lnTo>
                    <a:pt x="6122" y="21078"/>
                  </a:lnTo>
                  <a:lnTo>
                    <a:pt x="6210" y="20961"/>
                  </a:lnTo>
                  <a:lnTo>
                    <a:pt x="6297" y="20844"/>
                  </a:lnTo>
                  <a:lnTo>
                    <a:pt x="6326" y="20699"/>
                  </a:lnTo>
                  <a:lnTo>
                    <a:pt x="6355" y="20553"/>
                  </a:lnTo>
                  <a:lnTo>
                    <a:pt x="6355" y="20553"/>
                  </a:lnTo>
                  <a:lnTo>
                    <a:pt x="6326" y="20465"/>
                  </a:lnTo>
                </a:path>
              </a:pathLst>
            </a:custGeom>
            <a:noFill/>
            <a:ln>
              <a:noFill/>
            </a:ln>
          </p:spPr>
          <p:txBody>
            <a:bodyPr spcFirstLastPara="1" wrap="square" lIns="121900" tIns="121900" rIns="121900" bIns="121900" anchor="ctr" anchorCtr="0">
              <a:noAutofit/>
            </a:bodyPr>
            <a:lstStyle/>
            <a:p>
              <a:endParaRPr sz="2400"/>
            </a:p>
          </p:txBody>
        </p:sp>
        <p:sp>
          <p:nvSpPr>
            <p:cNvPr id="838" name="Google Shape;838;p55"/>
            <p:cNvSpPr/>
            <p:nvPr/>
          </p:nvSpPr>
          <p:spPr>
            <a:xfrm>
              <a:off x="7716942" y="3468489"/>
              <a:ext cx="106813" cy="357644"/>
            </a:xfrm>
            <a:custGeom>
              <a:avLst/>
              <a:gdLst/>
              <a:ahLst/>
              <a:cxnLst/>
              <a:rect l="l" t="t" r="r" b="b"/>
              <a:pathLst>
                <a:path w="6356" h="21282" extrusionOk="0">
                  <a:moveTo>
                    <a:pt x="0" y="0"/>
                  </a:moveTo>
                  <a:lnTo>
                    <a:pt x="3294" y="20669"/>
                  </a:lnTo>
                  <a:lnTo>
                    <a:pt x="3324" y="20815"/>
                  </a:lnTo>
                  <a:lnTo>
                    <a:pt x="3382" y="20932"/>
                  </a:lnTo>
                  <a:lnTo>
                    <a:pt x="3440" y="21019"/>
                  </a:lnTo>
                  <a:lnTo>
                    <a:pt x="3528" y="21107"/>
                  </a:lnTo>
                  <a:lnTo>
                    <a:pt x="3644" y="21194"/>
                  </a:lnTo>
                  <a:lnTo>
                    <a:pt x="3761" y="21252"/>
                  </a:lnTo>
                  <a:lnTo>
                    <a:pt x="3877" y="21282"/>
                  </a:lnTo>
                  <a:lnTo>
                    <a:pt x="5772" y="21282"/>
                  </a:lnTo>
                  <a:lnTo>
                    <a:pt x="5918" y="21223"/>
                  </a:lnTo>
                  <a:lnTo>
                    <a:pt x="6035" y="21165"/>
                  </a:lnTo>
                  <a:lnTo>
                    <a:pt x="6122" y="21078"/>
                  </a:lnTo>
                  <a:lnTo>
                    <a:pt x="6210" y="20961"/>
                  </a:lnTo>
                  <a:lnTo>
                    <a:pt x="6297" y="20844"/>
                  </a:lnTo>
                  <a:lnTo>
                    <a:pt x="6326" y="20728"/>
                  </a:lnTo>
                  <a:lnTo>
                    <a:pt x="6355" y="20582"/>
                  </a:lnTo>
                  <a:lnTo>
                    <a:pt x="6355" y="20553"/>
                  </a:lnTo>
                  <a:lnTo>
                    <a:pt x="6326" y="20465"/>
                  </a:lnTo>
                  <a:lnTo>
                    <a:pt x="4810" y="10903"/>
                  </a:lnTo>
                  <a:lnTo>
                    <a:pt x="4315" y="7813"/>
                  </a:lnTo>
                  <a:lnTo>
                    <a:pt x="3061"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39" name="Google Shape;839;p55"/>
            <p:cNvSpPr/>
            <p:nvPr/>
          </p:nvSpPr>
          <p:spPr>
            <a:xfrm>
              <a:off x="7716942" y="3468489"/>
              <a:ext cx="106813" cy="357644"/>
            </a:xfrm>
            <a:custGeom>
              <a:avLst/>
              <a:gdLst/>
              <a:ahLst/>
              <a:cxnLst/>
              <a:rect l="l" t="t" r="r" b="b"/>
              <a:pathLst>
                <a:path w="6356" h="21282" fill="none" extrusionOk="0">
                  <a:moveTo>
                    <a:pt x="3061" y="0"/>
                  </a:moveTo>
                  <a:lnTo>
                    <a:pt x="0" y="0"/>
                  </a:lnTo>
                  <a:lnTo>
                    <a:pt x="3294" y="20669"/>
                  </a:lnTo>
                  <a:lnTo>
                    <a:pt x="3294" y="20669"/>
                  </a:lnTo>
                  <a:lnTo>
                    <a:pt x="3324" y="20815"/>
                  </a:lnTo>
                  <a:lnTo>
                    <a:pt x="3382" y="20932"/>
                  </a:lnTo>
                  <a:lnTo>
                    <a:pt x="3440" y="21019"/>
                  </a:lnTo>
                  <a:lnTo>
                    <a:pt x="3528" y="21107"/>
                  </a:lnTo>
                  <a:lnTo>
                    <a:pt x="3644" y="21194"/>
                  </a:lnTo>
                  <a:lnTo>
                    <a:pt x="3761" y="21252"/>
                  </a:lnTo>
                  <a:lnTo>
                    <a:pt x="3877" y="21282"/>
                  </a:lnTo>
                  <a:lnTo>
                    <a:pt x="4023" y="21282"/>
                  </a:lnTo>
                  <a:lnTo>
                    <a:pt x="5627" y="21282"/>
                  </a:lnTo>
                  <a:lnTo>
                    <a:pt x="5627" y="21282"/>
                  </a:lnTo>
                  <a:lnTo>
                    <a:pt x="5772" y="21282"/>
                  </a:lnTo>
                  <a:lnTo>
                    <a:pt x="5918" y="21223"/>
                  </a:lnTo>
                  <a:lnTo>
                    <a:pt x="6035" y="21165"/>
                  </a:lnTo>
                  <a:lnTo>
                    <a:pt x="6122" y="21078"/>
                  </a:lnTo>
                  <a:lnTo>
                    <a:pt x="6210" y="20961"/>
                  </a:lnTo>
                  <a:lnTo>
                    <a:pt x="6297" y="20844"/>
                  </a:lnTo>
                  <a:lnTo>
                    <a:pt x="6326" y="20728"/>
                  </a:lnTo>
                  <a:lnTo>
                    <a:pt x="6355" y="20582"/>
                  </a:lnTo>
                  <a:lnTo>
                    <a:pt x="6355" y="20582"/>
                  </a:lnTo>
                  <a:lnTo>
                    <a:pt x="6355" y="20553"/>
                  </a:lnTo>
                  <a:lnTo>
                    <a:pt x="6355" y="20553"/>
                  </a:lnTo>
                  <a:lnTo>
                    <a:pt x="6326" y="20465"/>
                  </a:lnTo>
                  <a:lnTo>
                    <a:pt x="4810" y="10903"/>
                  </a:lnTo>
                  <a:lnTo>
                    <a:pt x="4315" y="7813"/>
                  </a:lnTo>
                  <a:lnTo>
                    <a:pt x="3061" y="0"/>
                  </a:lnTo>
                </a:path>
              </a:pathLst>
            </a:custGeom>
            <a:noFill/>
            <a:ln>
              <a:noFill/>
            </a:ln>
          </p:spPr>
          <p:txBody>
            <a:bodyPr spcFirstLastPara="1" wrap="square" lIns="121900" tIns="121900" rIns="121900" bIns="121900" anchor="ctr" anchorCtr="0">
              <a:noAutofit/>
            </a:bodyPr>
            <a:lstStyle/>
            <a:p>
              <a:endParaRPr sz="2400"/>
            </a:p>
          </p:txBody>
        </p:sp>
        <p:sp>
          <p:nvSpPr>
            <p:cNvPr id="840" name="Google Shape;840;p55"/>
            <p:cNvSpPr/>
            <p:nvPr/>
          </p:nvSpPr>
          <p:spPr>
            <a:xfrm>
              <a:off x="7609155" y="3416562"/>
              <a:ext cx="326790" cy="51944"/>
            </a:xfrm>
            <a:custGeom>
              <a:avLst/>
              <a:gdLst/>
              <a:ahLst/>
              <a:cxnLst/>
              <a:rect l="l" t="t" r="r" b="b"/>
              <a:pathLst>
                <a:path w="19446" h="3091" extrusionOk="0">
                  <a:moveTo>
                    <a:pt x="1" y="0"/>
                  </a:moveTo>
                  <a:lnTo>
                    <a:pt x="30" y="30"/>
                  </a:lnTo>
                  <a:lnTo>
                    <a:pt x="30" y="3061"/>
                  </a:lnTo>
                  <a:lnTo>
                    <a:pt x="3091" y="3090"/>
                  </a:lnTo>
                  <a:lnTo>
                    <a:pt x="19445" y="3090"/>
                  </a:lnTo>
                  <a:lnTo>
                    <a:pt x="19445" y="729"/>
                  </a:lnTo>
                  <a:lnTo>
                    <a:pt x="19416" y="583"/>
                  </a:lnTo>
                  <a:lnTo>
                    <a:pt x="19387" y="438"/>
                  </a:lnTo>
                  <a:lnTo>
                    <a:pt x="19329" y="321"/>
                  </a:lnTo>
                  <a:lnTo>
                    <a:pt x="19241" y="204"/>
                  </a:lnTo>
                  <a:lnTo>
                    <a:pt x="19125" y="117"/>
                  </a:lnTo>
                  <a:lnTo>
                    <a:pt x="19008" y="59"/>
                  </a:lnTo>
                  <a:lnTo>
                    <a:pt x="18862" y="30"/>
                  </a:lnTo>
                  <a:lnTo>
                    <a:pt x="18716"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41" name="Google Shape;841;p55"/>
            <p:cNvSpPr/>
            <p:nvPr/>
          </p:nvSpPr>
          <p:spPr>
            <a:xfrm>
              <a:off x="7609155" y="3416562"/>
              <a:ext cx="326790" cy="51944"/>
            </a:xfrm>
            <a:custGeom>
              <a:avLst/>
              <a:gdLst/>
              <a:ahLst/>
              <a:cxnLst/>
              <a:rect l="l" t="t" r="r" b="b"/>
              <a:pathLst>
                <a:path w="19446" h="3091" fill="none" extrusionOk="0">
                  <a:moveTo>
                    <a:pt x="18716" y="0"/>
                  </a:moveTo>
                  <a:lnTo>
                    <a:pt x="1" y="0"/>
                  </a:lnTo>
                  <a:lnTo>
                    <a:pt x="30" y="30"/>
                  </a:lnTo>
                  <a:lnTo>
                    <a:pt x="30" y="3061"/>
                  </a:lnTo>
                  <a:lnTo>
                    <a:pt x="3091" y="3090"/>
                  </a:lnTo>
                  <a:lnTo>
                    <a:pt x="3091" y="3090"/>
                  </a:lnTo>
                  <a:lnTo>
                    <a:pt x="6414" y="3090"/>
                  </a:lnTo>
                  <a:lnTo>
                    <a:pt x="6414" y="3090"/>
                  </a:lnTo>
                  <a:lnTo>
                    <a:pt x="9475" y="3090"/>
                  </a:lnTo>
                  <a:lnTo>
                    <a:pt x="9475" y="3090"/>
                  </a:lnTo>
                  <a:lnTo>
                    <a:pt x="16355" y="3090"/>
                  </a:lnTo>
                  <a:lnTo>
                    <a:pt x="16355" y="3090"/>
                  </a:lnTo>
                  <a:lnTo>
                    <a:pt x="19445" y="3090"/>
                  </a:lnTo>
                  <a:lnTo>
                    <a:pt x="19445" y="729"/>
                  </a:lnTo>
                  <a:lnTo>
                    <a:pt x="19445" y="729"/>
                  </a:lnTo>
                  <a:lnTo>
                    <a:pt x="19416" y="583"/>
                  </a:lnTo>
                  <a:lnTo>
                    <a:pt x="19387" y="438"/>
                  </a:lnTo>
                  <a:lnTo>
                    <a:pt x="19329" y="321"/>
                  </a:lnTo>
                  <a:lnTo>
                    <a:pt x="19241" y="204"/>
                  </a:lnTo>
                  <a:lnTo>
                    <a:pt x="19125" y="117"/>
                  </a:lnTo>
                  <a:lnTo>
                    <a:pt x="19008" y="59"/>
                  </a:lnTo>
                  <a:lnTo>
                    <a:pt x="18862" y="30"/>
                  </a:lnTo>
                  <a:lnTo>
                    <a:pt x="18716" y="0"/>
                  </a:lnTo>
                </a:path>
              </a:pathLst>
            </a:custGeom>
            <a:noFill/>
            <a:ln>
              <a:noFill/>
            </a:ln>
          </p:spPr>
          <p:txBody>
            <a:bodyPr spcFirstLastPara="1" wrap="square" lIns="121900" tIns="121900" rIns="121900" bIns="121900" anchor="ctr" anchorCtr="0">
              <a:noAutofit/>
            </a:bodyPr>
            <a:lstStyle/>
            <a:p>
              <a:endParaRPr sz="2400"/>
            </a:p>
          </p:txBody>
        </p:sp>
        <p:sp>
          <p:nvSpPr>
            <p:cNvPr id="842" name="Google Shape;842;p55"/>
            <p:cNvSpPr/>
            <p:nvPr/>
          </p:nvSpPr>
          <p:spPr>
            <a:xfrm>
              <a:off x="7609643" y="3468002"/>
              <a:ext cx="51457" cy="504"/>
            </a:xfrm>
            <a:custGeom>
              <a:avLst/>
              <a:gdLst/>
              <a:ahLst/>
              <a:cxnLst/>
              <a:rect l="l" t="t" r="r" b="b"/>
              <a:pathLst>
                <a:path w="3062" h="30" extrusionOk="0">
                  <a:moveTo>
                    <a:pt x="1" y="0"/>
                  </a:moveTo>
                  <a:lnTo>
                    <a:pt x="1" y="29"/>
                  </a:lnTo>
                  <a:lnTo>
                    <a:pt x="3062" y="29"/>
                  </a:lnTo>
                  <a:lnTo>
                    <a:pt x="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43" name="Google Shape;843;p55"/>
            <p:cNvSpPr/>
            <p:nvPr/>
          </p:nvSpPr>
          <p:spPr>
            <a:xfrm>
              <a:off x="7609643" y="3468002"/>
              <a:ext cx="51457" cy="504"/>
            </a:xfrm>
            <a:custGeom>
              <a:avLst/>
              <a:gdLst/>
              <a:ahLst/>
              <a:cxnLst/>
              <a:rect l="l" t="t" r="r" b="b"/>
              <a:pathLst>
                <a:path w="3062" h="30" fill="none" extrusionOk="0">
                  <a:moveTo>
                    <a:pt x="1" y="0"/>
                  </a:moveTo>
                  <a:lnTo>
                    <a:pt x="1" y="29"/>
                  </a:lnTo>
                  <a:lnTo>
                    <a:pt x="3062" y="29"/>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844" name="Google Shape;844;p55"/>
            <p:cNvSpPr/>
            <p:nvPr/>
          </p:nvSpPr>
          <p:spPr>
            <a:xfrm>
              <a:off x="7609643" y="3468489"/>
              <a:ext cx="51457" cy="17"/>
            </a:xfrm>
            <a:custGeom>
              <a:avLst/>
              <a:gdLst/>
              <a:ahLst/>
              <a:cxnLst/>
              <a:rect l="l" t="t" r="r" b="b"/>
              <a:pathLst>
                <a:path w="3062" h="1" extrusionOk="0">
                  <a:moveTo>
                    <a:pt x="3062" y="0"/>
                  </a:moveTo>
                  <a:lnTo>
                    <a:pt x="1" y="0"/>
                  </a:lnTo>
                  <a:lnTo>
                    <a:pt x="1" y="0"/>
                  </a:lnTo>
                  <a:lnTo>
                    <a:pt x="3062" y="0"/>
                  </a:lnTo>
                  <a:lnTo>
                    <a:pt x="3062" y="0"/>
                  </a:lnTo>
                  <a:close/>
                </a:path>
              </a:pathLst>
            </a:custGeom>
            <a:solidFill>
              <a:srgbClr val="090C0E"/>
            </a:solidFill>
            <a:ln>
              <a:noFill/>
            </a:ln>
          </p:spPr>
          <p:txBody>
            <a:bodyPr spcFirstLastPara="1" wrap="square" lIns="121900" tIns="121900" rIns="121900" bIns="121900" anchor="ctr" anchorCtr="0">
              <a:noAutofit/>
            </a:bodyPr>
            <a:lstStyle/>
            <a:p>
              <a:endParaRPr sz="2400"/>
            </a:p>
          </p:txBody>
        </p:sp>
        <p:sp>
          <p:nvSpPr>
            <p:cNvPr id="845" name="Google Shape;845;p55"/>
            <p:cNvSpPr/>
            <p:nvPr/>
          </p:nvSpPr>
          <p:spPr>
            <a:xfrm>
              <a:off x="7609643" y="3468489"/>
              <a:ext cx="51457" cy="17"/>
            </a:xfrm>
            <a:custGeom>
              <a:avLst/>
              <a:gdLst/>
              <a:ahLst/>
              <a:cxnLst/>
              <a:rect l="l" t="t" r="r" b="b"/>
              <a:pathLst>
                <a:path w="3062" h="1" fill="none" extrusionOk="0">
                  <a:moveTo>
                    <a:pt x="3062" y="0"/>
                  </a:moveTo>
                  <a:lnTo>
                    <a:pt x="1" y="0"/>
                  </a:lnTo>
                  <a:lnTo>
                    <a:pt x="1" y="0"/>
                  </a:lnTo>
                  <a:lnTo>
                    <a:pt x="3062" y="0"/>
                  </a:lnTo>
                  <a:lnTo>
                    <a:pt x="3062" y="0"/>
                  </a:lnTo>
                </a:path>
              </a:pathLst>
            </a:custGeom>
            <a:noFill/>
            <a:ln>
              <a:noFill/>
            </a:ln>
          </p:spPr>
          <p:txBody>
            <a:bodyPr spcFirstLastPara="1" wrap="square" lIns="121900" tIns="121900" rIns="121900" bIns="121900" anchor="ctr" anchorCtr="0">
              <a:noAutofit/>
            </a:bodyPr>
            <a:lstStyle/>
            <a:p>
              <a:endParaRPr sz="2400"/>
            </a:p>
          </p:txBody>
        </p:sp>
        <p:sp>
          <p:nvSpPr>
            <p:cNvPr id="846" name="Google Shape;846;p55"/>
            <p:cNvSpPr/>
            <p:nvPr/>
          </p:nvSpPr>
          <p:spPr>
            <a:xfrm>
              <a:off x="7884001" y="3468489"/>
              <a:ext cx="51944" cy="17"/>
            </a:xfrm>
            <a:custGeom>
              <a:avLst/>
              <a:gdLst/>
              <a:ahLst/>
              <a:cxnLst/>
              <a:rect l="l" t="t" r="r" b="b"/>
              <a:pathLst>
                <a:path w="3091" h="1" extrusionOk="0">
                  <a:moveTo>
                    <a:pt x="3090" y="0"/>
                  </a:moveTo>
                  <a:lnTo>
                    <a:pt x="0" y="0"/>
                  </a:lnTo>
                  <a:lnTo>
                    <a:pt x="0" y="0"/>
                  </a:lnTo>
                  <a:lnTo>
                    <a:pt x="29" y="0"/>
                  </a:lnTo>
                  <a:lnTo>
                    <a:pt x="29" y="0"/>
                  </a:lnTo>
                  <a:lnTo>
                    <a:pt x="3090" y="0"/>
                  </a:lnTo>
                  <a:close/>
                </a:path>
              </a:pathLst>
            </a:custGeom>
            <a:solidFill>
              <a:srgbClr val="090C0E"/>
            </a:solidFill>
            <a:ln>
              <a:noFill/>
            </a:ln>
          </p:spPr>
          <p:txBody>
            <a:bodyPr spcFirstLastPara="1" wrap="square" lIns="121900" tIns="121900" rIns="121900" bIns="121900" anchor="ctr" anchorCtr="0">
              <a:noAutofit/>
            </a:bodyPr>
            <a:lstStyle/>
            <a:p>
              <a:endParaRPr sz="2400"/>
            </a:p>
          </p:txBody>
        </p:sp>
        <p:sp>
          <p:nvSpPr>
            <p:cNvPr id="847" name="Google Shape;847;p55"/>
            <p:cNvSpPr/>
            <p:nvPr/>
          </p:nvSpPr>
          <p:spPr>
            <a:xfrm>
              <a:off x="7884001" y="3468489"/>
              <a:ext cx="51944" cy="17"/>
            </a:xfrm>
            <a:custGeom>
              <a:avLst/>
              <a:gdLst/>
              <a:ahLst/>
              <a:cxnLst/>
              <a:rect l="l" t="t" r="r" b="b"/>
              <a:pathLst>
                <a:path w="3091" h="1" fill="none" extrusionOk="0">
                  <a:moveTo>
                    <a:pt x="3090" y="0"/>
                  </a:moveTo>
                  <a:lnTo>
                    <a:pt x="0" y="0"/>
                  </a:lnTo>
                  <a:lnTo>
                    <a:pt x="0" y="0"/>
                  </a:lnTo>
                  <a:lnTo>
                    <a:pt x="29" y="0"/>
                  </a:lnTo>
                  <a:lnTo>
                    <a:pt x="29" y="0"/>
                  </a:lnTo>
                  <a:lnTo>
                    <a:pt x="3090" y="0"/>
                  </a:lnTo>
                </a:path>
              </a:pathLst>
            </a:custGeom>
            <a:noFill/>
            <a:ln>
              <a:noFill/>
            </a:ln>
          </p:spPr>
          <p:txBody>
            <a:bodyPr spcFirstLastPara="1" wrap="square" lIns="121900" tIns="121900" rIns="121900" bIns="121900" anchor="ctr" anchorCtr="0">
              <a:noAutofit/>
            </a:bodyPr>
            <a:lstStyle/>
            <a:p>
              <a:endParaRPr sz="2400"/>
            </a:p>
          </p:txBody>
        </p:sp>
        <p:sp>
          <p:nvSpPr>
            <p:cNvPr id="848" name="Google Shape;848;p55"/>
            <p:cNvSpPr/>
            <p:nvPr/>
          </p:nvSpPr>
          <p:spPr>
            <a:xfrm>
              <a:off x="7884488" y="3468489"/>
              <a:ext cx="51457" cy="17"/>
            </a:xfrm>
            <a:custGeom>
              <a:avLst/>
              <a:gdLst/>
              <a:ahLst/>
              <a:cxnLst/>
              <a:rect l="l" t="t" r="r" b="b"/>
              <a:pathLst>
                <a:path w="3062" h="1" extrusionOk="0">
                  <a:moveTo>
                    <a:pt x="3061" y="0"/>
                  </a:moveTo>
                  <a:lnTo>
                    <a:pt x="3061" y="0"/>
                  </a:lnTo>
                  <a:lnTo>
                    <a:pt x="0" y="0"/>
                  </a:lnTo>
                  <a:lnTo>
                    <a:pt x="0" y="0"/>
                  </a:lnTo>
                  <a:lnTo>
                    <a:pt x="3061" y="0"/>
                  </a:lnTo>
                  <a:lnTo>
                    <a:pt x="3061" y="0"/>
                  </a:lnTo>
                  <a:close/>
                </a:path>
              </a:pathLst>
            </a:custGeom>
            <a:solidFill>
              <a:srgbClr val="090C0E"/>
            </a:solidFill>
            <a:ln>
              <a:noFill/>
            </a:ln>
          </p:spPr>
          <p:txBody>
            <a:bodyPr spcFirstLastPara="1" wrap="square" lIns="121900" tIns="121900" rIns="121900" bIns="121900" anchor="ctr" anchorCtr="0">
              <a:noAutofit/>
            </a:bodyPr>
            <a:lstStyle/>
            <a:p>
              <a:endParaRPr sz="2400"/>
            </a:p>
          </p:txBody>
        </p:sp>
        <p:sp>
          <p:nvSpPr>
            <p:cNvPr id="849" name="Google Shape;849;p55"/>
            <p:cNvSpPr/>
            <p:nvPr/>
          </p:nvSpPr>
          <p:spPr>
            <a:xfrm>
              <a:off x="7884488" y="3468489"/>
              <a:ext cx="51457" cy="17"/>
            </a:xfrm>
            <a:custGeom>
              <a:avLst/>
              <a:gdLst/>
              <a:ahLst/>
              <a:cxnLst/>
              <a:rect l="l" t="t" r="r" b="b"/>
              <a:pathLst>
                <a:path w="3062" h="1" fill="none" extrusionOk="0">
                  <a:moveTo>
                    <a:pt x="3061" y="0"/>
                  </a:moveTo>
                  <a:lnTo>
                    <a:pt x="3061" y="0"/>
                  </a:lnTo>
                  <a:lnTo>
                    <a:pt x="0" y="0"/>
                  </a:lnTo>
                  <a:lnTo>
                    <a:pt x="0" y="0"/>
                  </a:lnTo>
                  <a:lnTo>
                    <a:pt x="3061" y="0"/>
                  </a:lnTo>
                  <a:lnTo>
                    <a:pt x="3061" y="0"/>
                  </a:lnTo>
                </a:path>
              </a:pathLst>
            </a:custGeom>
            <a:noFill/>
            <a:ln>
              <a:noFill/>
            </a:ln>
          </p:spPr>
          <p:txBody>
            <a:bodyPr spcFirstLastPara="1" wrap="square" lIns="121900" tIns="121900" rIns="121900" bIns="121900" anchor="ctr" anchorCtr="0">
              <a:noAutofit/>
            </a:bodyPr>
            <a:lstStyle/>
            <a:p>
              <a:endParaRPr sz="2400"/>
            </a:p>
          </p:txBody>
        </p:sp>
        <p:sp>
          <p:nvSpPr>
            <p:cNvPr id="850" name="Google Shape;850;p55"/>
            <p:cNvSpPr/>
            <p:nvPr/>
          </p:nvSpPr>
          <p:spPr>
            <a:xfrm>
              <a:off x="7716942" y="3468489"/>
              <a:ext cx="51457" cy="17"/>
            </a:xfrm>
            <a:custGeom>
              <a:avLst/>
              <a:gdLst/>
              <a:ahLst/>
              <a:cxnLst/>
              <a:rect l="l" t="t" r="r" b="b"/>
              <a:pathLst>
                <a:path w="3062" h="1" extrusionOk="0">
                  <a:moveTo>
                    <a:pt x="3061" y="0"/>
                  </a:moveTo>
                  <a:lnTo>
                    <a:pt x="0" y="0"/>
                  </a:lnTo>
                  <a:lnTo>
                    <a:pt x="0" y="0"/>
                  </a:lnTo>
                  <a:lnTo>
                    <a:pt x="3061" y="0"/>
                  </a:lnTo>
                  <a:lnTo>
                    <a:pt x="3061" y="0"/>
                  </a:lnTo>
                  <a:close/>
                </a:path>
              </a:pathLst>
            </a:custGeom>
            <a:solidFill>
              <a:srgbClr val="090C0E"/>
            </a:solidFill>
            <a:ln>
              <a:noFill/>
            </a:ln>
          </p:spPr>
          <p:txBody>
            <a:bodyPr spcFirstLastPara="1" wrap="square" lIns="121900" tIns="121900" rIns="121900" bIns="121900" anchor="ctr" anchorCtr="0">
              <a:noAutofit/>
            </a:bodyPr>
            <a:lstStyle/>
            <a:p>
              <a:endParaRPr sz="2400"/>
            </a:p>
          </p:txBody>
        </p:sp>
        <p:sp>
          <p:nvSpPr>
            <p:cNvPr id="851" name="Google Shape;851;p55"/>
            <p:cNvSpPr/>
            <p:nvPr/>
          </p:nvSpPr>
          <p:spPr>
            <a:xfrm>
              <a:off x="7716942" y="3468489"/>
              <a:ext cx="51457" cy="17"/>
            </a:xfrm>
            <a:custGeom>
              <a:avLst/>
              <a:gdLst/>
              <a:ahLst/>
              <a:cxnLst/>
              <a:rect l="l" t="t" r="r" b="b"/>
              <a:pathLst>
                <a:path w="3062" h="1" fill="none" extrusionOk="0">
                  <a:moveTo>
                    <a:pt x="3061" y="0"/>
                  </a:moveTo>
                  <a:lnTo>
                    <a:pt x="0" y="0"/>
                  </a:lnTo>
                  <a:lnTo>
                    <a:pt x="0" y="0"/>
                  </a:lnTo>
                  <a:lnTo>
                    <a:pt x="3061" y="0"/>
                  </a:lnTo>
                  <a:lnTo>
                    <a:pt x="3061" y="0"/>
                  </a:lnTo>
                </a:path>
              </a:pathLst>
            </a:custGeom>
            <a:noFill/>
            <a:ln>
              <a:noFill/>
            </a:ln>
          </p:spPr>
          <p:txBody>
            <a:bodyPr spcFirstLastPara="1" wrap="square" lIns="121900" tIns="121900" rIns="121900" bIns="121900" anchor="ctr" anchorCtr="0">
              <a:noAutofit/>
            </a:bodyPr>
            <a:lstStyle/>
            <a:p>
              <a:endParaRPr sz="2400"/>
            </a:p>
          </p:txBody>
        </p:sp>
        <p:sp>
          <p:nvSpPr>
            <p:cNvPr id="852" name="Google Shape;852;p55"/>
            <p:cNvSpPr/>
            <p:nvPr/>
          </p:nvSpPr>
          <p:spPr>
            <a:xfrm>
              <a:off x="5962601" y="3437619"/>
              <a:ext cx="265048" cy="341982"/>
            </a:xfrm>
            <a:custGeom>
              <a:avLst/>
              <a:gdLst/>
              <a:ahLst/>
              <a:cxnLst/>
              <a:rect l="l" t="t" r="r" b="b"/>
              <a:pathLst>
                <a:path w="15772" h="20350" extrusionOk="0">
                  <a:moveTo>
                    <a:pt x="1137" y="1"/>
                  </a:moveTo>
                  <a:lnTo>
                    <a:pt x="0" y="20349"/>
                  </a:lnTo>
                  <a:lnTo>
                    <a:pt x="11690" y="20349"/>
                  </a:lnTo>
                  <a:lnTo>
                    <a:pt x="15771" y="12828"/>
                  </a:lnTo>
                  <a:lnTo>
                    <a:pt x="113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53" name="Google Shape;853;p55"/>
            <p:cNvSpPr/>
            <p:nvPr/>
          </p:nvSpPr>
          <p:spPr>
            <a:xfrm>
              <a:off x="5962601" y="3437619"/>
              <a:ext cx="265048" cy="341982"/>
            </a:xfrm>
            <a:custGeom>
              <a:avLst/>
              <a:gdLst/>
              <a:ahLst/>
              <a:cxnLst/>
              <a:rect l="l" t="t" r="r" b="b"/>
              <a:pathLst>
                <a:path w="15772" h="20350" fill="none" extrusionOk="0">
                  <a:moveTo>
                    <a:pt x="11690" y="20349"/>
                  </a:moveTo>
                  <a:lnTo>
                    <a:pt x="15771" y="12828"/>
                  </a:lnTo>
                  <a:lnTo>
                    <a:pt x="1137" y="1"/>
                  </a:lnTo>
                  <a:lnTo>
                    <a:pt x="0" y="20349"/>
                  </a:lnTo>
                  <a:lnTo>
                    <a:pt x="11690" y="20349"/>
                  </a:lnTo>
                </a:path>
              </a:pathLst>
            </a:custGeom>
            <a:noFill/>
            <a:ln>
              <a:noFill/>
            </a:ln>
          </p:spPr>
          <p:txBody>
            <a:bodyPr spcFirstLastPara="1" wrap="square" lIns="121900" tIns="121900" rIns="121900" bIns="121900" anchor="ctr" anchorCtr="0">
              <a:noAutofit/>
            </a:bodyPr>
            <a:lstStyle/>
            <a:p>
              <a:endParaRPr sz="2400"/>
            </a:p>
          </p:txBody>
        </p:sp>
        <p:sp>
          <p:nvSpPr>
            <p:cNvPr id="854" name="Google Shape;854;p55"/>
            <p:cNvSpPr/>
            <p:nvPr/>
          </p:nvSpPr>
          <p:spPr>
            <a:xfrm>
              <a:off x="5962601" y="3502284"/>
              <a:ext cx="258192" cy="277316"/>
            </a:xfrm>
            <a:custGeom>
              <a:avLst/>
              <a:gdLst/>
              <a:ahLst/>
              <a:cxnLst/>
              <a:rect l="l" t="t" r="r" b="b"/>
              <a:pathLst>
                <a:path w="15364" h="16502" extrusionOk="0">
                  <a:moveTo>
                    <a:pt x="933" y="1"/>
                  </a:moveTo>
                  <a:lnTo>
                    <a:pt x="0" y="16501"/>
                  </a:lnTo>
                  <a:lnTo>
                    <a:pt x="11690" y="16501"/>
                  </a:lnTo>
                  <a:lnTo>
                    <a:pt x="15363" y="9767"/>
                  </a:lnTo>
                  <a:lnTo>
                    <a:pt x="14343" y="9301"/>
                  </a:lnTo>
                  <a:lnTo>
                    <a:pt x="13352" y="8805"/>
                  </a:lnTo>
                  <a:lnTo>
                    <a:pt x="12361" y="8309"/>
                  </a:lnTo>
                  <a:lnTo>
                    <a:pt x="11399" y="7785"/>
                  </a:lnTo>
                  <a:lnTo>
                    <a:pt x="10437" y="7231"/>
                  </a:lnTo>
                  <a:lnTo>
                    <a:pt x="9475" y="6648"/>
                  </a:lnTo>
                  <a:lnTo>
                    <a:pt x="8571" y="6065"/>
                  </a:lnTo>
                  <a:lnTo>
                    <a:pt x="7638" y="5482"/>
                  </a:lnTo>
                  <a:lnTo>
                    <a:pt x="6763" y="4840"/>
                  </a:lnTo>
                  <a:lnTo>
                    <a:pt x="5860" y="4199"/>
                  </a:lnTo>
                  <a:lnTo>
                    <a:pt x="5014" y="3558"/>
                  </a:lnTo>
                  <a:lnTo>
                    <a:pt x="4169" y="2858"/>
                  </a:lnTo>
                  <a:lnTo>
                    <a:pt x="3323" y="2187"/>
                  </a:lnTo>
                  <a:lnTo>
                    <a:pt x="2507" y="1459"/>
                  </a:lnTo>
                  <a:lnTo>
                    <a:pt x="1720" y="730"/>
                  </a:lnTo>
                  <a:lnTo>
                    <a:pt x="93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5" name="Google Shape;855;p55"/>
            <p:cNvSpPr/>
            <p:nvPr/>
          </p:nvSpPr>
          <p:spPr>
            <a:xfrm>
              <a:off x="5962601" y="3502284"/>
              <a:ext cx="258192" cy="277316"/>
            </a:xfrm>
            <a:custGeom>
              <a:avLst/>
              <a:gdLst/>
              <a:ahLst/>
              <a:cxnLst/>
              <a:rect l="l" t="t" r="r" b="b"/>
              <a:pathLst>
                <a:path w="15364" h="16502" fill="none" extrusionOk="0">
                  <a:moveTo>
                    <a:pt x="933" y="1"/>
                  </a:moveTo>
                  <a:lnTo>
                    <a:pt x="0" y="16501"/>
                  </a:lnTo>
                  <a:lnTo>
                    <a:pt x="11690" y="16501"/>
                  </a:lnTo>
                  <a:lnTo>
                    <a:pt x="15363" y="9767"/>
                  </a:lnTo>
                  <a:lnTo>
                    <a:pt x="15363" y="9767"/>
                  </a:lnTo>
                  <a:lnTo>
                    <a:pt x="14343" y="9301"/>
                  </a:lnTo>
                  <a:lnTo>
                    <a:pt x="13352" y="8805"/>
                  </a:lnTo>
                  <a:lnTo>
                    <a:pt x="12361" y="8309"/>
                  </a:lnTo>
                  <a:lnTo>
                    <a:pt x="11399" y="7785"/>
                  </a:lnTo>
                  <a:lnTo>
                    <a:pt x="10437" y="7231"/>
                  </a:lnTo>
                  <a:lnTo>
                    <a:pt x="9475" y="6648"/>
                  </a:lnTo>
                  <a:lnTo>
                    <a:pt x="8571" y="6065"/>
                  </a:lnTo>
                  <a:lnTo>
                    <a:pt x="7638" y="5482"/>
                  </a:lnTo>
                  <a:lnTo>
                    <a:pt x="6763" y="4840"/>
                  </a:lnTo>
                  <a:lnTo>
                    <a:pt x="5860" y="4199"/>
                  </a:lnTo>
                  <a:lnTo>
                    <a:pt x="5014" y="3558"/>
                  </a:lnTo>
                  <a:lnTo>
                    <a:pt x="4169" y="2858"/>
                  </a:lnTo>
                  <a:lnTo>
                    <a:pt x="3323" y="2187"/>
                  </a:lnTo>
                  <a:lnTo>
                    <a:pt x="2507" y="1459"/>
                  </a:lnTo>
                  <a:lnTo>
                    <a:pt x="1720" y="730"/>
                  </a:lnTo>
                  <a:lnTo>
                    <a:pt x="933" y="1"/>
                  </a:lnTo>
                </a:path>
              </a:pathLst>
            </a:custGeom>
            <a:noFill/>
            <a:ln>
              <a:noFill/>
            </a:ln>
          </p:spPr>
          <p:txBody>
            <a:bodyPr spcFirstLastPara="1" wrap="square" lIns="121900" tIns="121900" rIns="121900" bIns="121900" anchor="ctr" anchorCtr="0">
              <a:noAutofit/>
            </a:bodyPr>
            <a:lstStyle/>
            <a:p>
              <a:endParaRPr sz="2400"/>
            </a:p>
          </p:txBody>
        </p:sp>
        <p:sp>
          <p:nvSpPr>
            <p:cNvPr id="856" name="Google Shape;856;p55"/>
            <p:cNvSpPr/>
            <p:nvPr/>
          </p:nvSpPr>
          <p:spPr>
            <a:xfrm>
              <a:off x="7006578" y="2265285"/>
              <a:ext cx="299347" cy="255755"/>
            </a:xfrm>
            <a:custGeom>
              <a:avLst/>
              <a:gdLst/>
              <a:ahLst/>
              <a:cxnLst/>
              <a:rect l="l" t="t" r="r" b="b"/>
              <a:pathLst>
                <a:path w="17813" h="15219" extrusionOk="0">
                  <a:moveTo>
                    <a:pt x="12536" y="1"/>
                  </a:moveTo>
                  <a:lnTo>
                    <a:pt x="12011" y="30"/>
                  </a:lnTo>
                  <a:lnTo>
                    <a:pt x="11486" y="59"/>
                  </a:lnTo>
                  <a:lnTo>
                    <a:pt x="10903" y="117"/>
                  </a:lnTo>
                  <a:lnTo>
                    <a:pt x="10349" y="176"/>
                  </a:lnTo>
                  <a:lnTo>
                    <a:pt x="9737" y="292"/>
                  </a:lnTo>
                  <a:lnTo>
                    <a:pt x="9125" y="409"/>
                  </a:lnTo>
                  <a:lnTo>
                    <a:pt x="8513" y="555"/>
                  </a:lnTo>
                  <a:lnTo>
                    <a:pt x="7872" y="730"/>
                  </a:lnTo>
                  <a:lnTo>
                    <a:pt x="7201" y="934"/>
                  </a:lnTo>
                  <a:lnTo>
                    <a:pt x="6560" y="1138"/>
                  </a:lnTo>
                  <a:lnTo>
                    <a:pt x="5860" y="1400"/>
                  </a:lnTo>
                  <a:lnTo>
                    <a:pt x="5160" y="1692"/>
                  </a:lnTo>
                  <a:lnTo>
                    <a:pt x="4461" y="1983"/>
                  </a:lnTo>
                  <a:lnTo>
                    <a:pt x="3761" y="2333"/>
                  </a:lnTo>
                  <a:lnTo>
                    <a:pt x="3032" y="2712"/>
                  </a:lnTo>
                  <a:lnTo>
                    <a:pt x="2274" y="3120"/>
                  </a:lnTo>
                  <a:lnTo>
                    <a:pt x="1546" y="3557"/>
                  </a:lnTo>
                  <a:lnTo>
                    <a:pt x="788" y="4024"/>
                  </a:lnTo>
                  <a:lnTo>
                    <a:pt x="0" y="4519"/>
                  </a:lnTo>
                  <a:lnTo>
                    <a:pt x="467" y="5481"/>
                  </a:lnTo>
                  <a:lnTo>
                    <a:pt x="992" y="6414"/>
                  </a:lnTo>
                  <a:lnTo>
                    <a:pt x="1575" y="7318"/>
                  </a:lnTo>
                  <a:lnTo>
                    <a:pt x="2187" y="8163"/>
                  </a:lnTo>
                  <a:lnTo>
                    <a:pt x="2828" y="8980"/>
                  </a:lnTo>
                  <a:lnTo>
                    <a:pt x="3528" y="9767"/>
                  </a:lnTo>
                  <a:lnTo>
                    <a:pt x="4257" y="10525"/>
                  </a:lnTo>
                  <a:lnTo>
                    <a:pt x="5044" y="11224"/>
                  </a:lnTo>
                  <a:lnTo>
                    <a:pt x="5860" y="11895"/>
                  </a:lnTo>
                  <a:lnTo>
                    <a:pt x="6705" y="12507"/>
                  </a:lnTo>
                  <a:lnTo>
                    <a:pt x="7580" y="13090"/>
                  </a:lnTo>
                  <a:lnTo>
                    <a:pt x="8484" y="13615"/>
                  </a:lnTo>
                  <a:lnTo>
                    <a:pt x="9417" y="14081"/>
                  </a:lnTo>
                  <a:lnTo>
                    <a:pt x="10408" y="14519"/>
                  </a:lnTo>
                  <a:lnTo>
                    <a:pt x="11399" y="14897"/>
                  </a:lnTo>
                  <a:lnTo>
                    <a:pt x="12419" y="15218"/>
                  </a:lnTo>
                  <a:lnTo>
                    <a:pt x="12711" y="14693"/>
                  </a:lnTo>
                  <a:lnTo>
                    <a:pt x="13498" y="13236"/>
                  </a:lnTo>
                  <a:lnTo>
                    <a:pt x="14577" y="11195"/>
                  </a:lnTo>
                  <a:lnTo>
                    <a:pt x="15160" y="10029"/>
                  </a:lnTo>
                  <a:lnTo>
                    <a:pt x="15743" y="8776"/>
                  </a:lnTo>
                  <a:lnTo>
                    <a:pt x="16297" y="7551"/>
                  </a:lnTo>
                  <a:lnTo>
                    <a:pt x="16821" y="6298"/>
                  </a:lnTo>
                  <a:lnTo>
                    <a:pt x="17229" y="5132"/>
                  </a:lnTo>
                  <a:lnTo>
                    <a:pt x="17404" y="4548"/>
                  </a:lnTo>
                  <a:lnTo>
                    <a:pt x="17550" y="4024"/>
                  </a:lnTo>
                  <a:lnTo>
                    <a:pt x="17696" y="3499"/>
                  </a:lnTo>
                  <a:lnTo>
                    <a:pt x="17754" y="3033"/>
                  </a:lnTo>
                  <a:lnTo>
                    <a:pt x="17812" y="2595"/>
                  </a:lnTo>
                  <a:lnTo>
                    <a:pt x="17812" y="2216"/>
                  </a:lnTo>
                  <a:lnTo>
                    <a:pt x="17783" y="1866"/>
                  </a:lnTo>
                  <a:lnTo>
                    <a:pt x="17696" y="1546"/>
                  </a:lnTo>
                  <a:lnTo>
                    <a:pt x="17638" y="1429"/>
                  </a:lnTo>
                  <a:lnTo>
                    <a:pt x="17550" y="1313"/>
                  </a:lnTo>
                  <a:lnTo>
                    <a:pt x="17492" y="1225"/>
                  </a:lnTo>
                  <a:lnTo>
                    <a:pt x="17375" y="1138"/>
                  </a:lnTo>
                  <a:lnTo>
                    <a:pt x="17142" y="992"/>
                  </a:lnTo>
                  <a:lnTo>
                    <a:pt x="16909" y="846"/>
                  </a:lnTo>
                  <a:lnTo>
                    <a:pt x="16617" y="700"/>
                  </a:lnTo>
                  <a:lnTo>
                    <a:pt x="16326" y="584"/>
                  </a:lnTo>
                  <a:lnTo>
                    <a:pt x="15976" y="467"/>
                  </a:lnTo>
                  <a:lnTo>
                    <a:pt x="15626" y="351"/>
                  </a:lnTo>
                  <a:lnTo>
                    <a:pt x="15247" y="263"/>
                  </a:lnTo>
                  <a:lnTo>
                    <a:pt x="14868" y="176"/>
                  </a:lnTo>
                  <a:lnTo>
                    <a:pt x="14431" y="117"/>
                  </a:lnTo>
                  <a:lnTo>
                    <a:pt x="13994" y="59"/>
                  </a:lnTo>
                  <a:lnTo>
                    <a:pt x="13527" y="30"/>
                  </a:lnTo>
                  <a:lnTo>
                    <a:pt x="1303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57" name="Google Shape;857;p55"/>
            <p:cNvSpPr/>
            <p:nvPr/>
          </p:nvSpPr>
          <p:spPr>
            <a:xfrm>
              <a:off x="7006578" y="2265285"/>
              <a:ext cx="299347" cy="255755"/>
            </a:xfrm>
            <a:custGeom>
              <a:avLst/>
              <a:gdLst/>
              <a:ahLst/>
              <a:cxnLst/>
              <a:rect l="l" t="t" r="r" b="b"/>
              <a:pathLst>
                <a:path w="17813" h="15219" fill="none" extrusionOk="0">
                  <a:moveTo>
                    <a:pt x="0" y="4519"/>
                  </a:moveTo>
                  <a:lnTo>
                    <a:pt x="0" y="4519"/>
                  </a:lnTo>
                  <a:lnTo>
                    <a:pt x="788" y="4024"/>
                  </a:lnTo>
                  <a:lnTo>
                    <a:pt x="1546" y="3557"/>
                  </a:lnTo>
                  <a:lnTo>
                    <a:pt x="2274" y="3120"/>
                  </a:lnTo>
                  <a:lnTo>
                    <a:pt x="3032" y="2712"/>
                  </a:lnTo>
                  <a:lnTo>
                    <a:pt x="3761" y="2333"/>
                  </a:lnTo>
                  <a:lnTo>
                    <a:pt x="4461" y="1983"/>
                  </a:lnTo>
                  <a:lnTo>
                    <a:pt x="5160" y="1692"/>
                  </a:lnTo>
                  <a:lnTo>
                    <a:pt x="5860" y="1400"/>
                  </a:lnTo>
                  <a:lnTo>
                    <a:pt x="6560" y="1138"/>
                  </a:lnTo>
                  <a:lnTo>
                    <a:pt x="7201" y="934"/>
                  </a:lnTo>
                  <a:lnTo>
                    <a:pt x="7872" y="730"/>
                  </a:lnTo>
                  <a:lnTo>
                    <a:pt x="8513" y="555"/>
                  </a:lnTo>
                  <a:lnTo>
                    <a:pt x="9125" y="409"/>
                  </a:lnTo>
                  <a:lnTo>
                    <a:pt x="9737" y="292"/>
                  </a:lnTo>
                  <a:lnTo>
                    <a:pt x="10349" y="176"/>
                  </a:lnTo>
                  <a:lnTo>
                    <a:pt x="10903" y="117"/>
                  </a:lnTo>
                  <a:lnTo>
                    <a:pt x="11486" y="59"/>
                  </a:lnTo>
                  <a:lnTo>
                    <a:pt x="12011" y="30"/>
                  </a:lnTo>
                  <a:lnTo>
                    <a:pt x="12536" y="1"/>
                  </a:lnTo>
                  <a:lnTo>
                    <a:pt x="13032" y="1"/>
                  </a:lnTo>
                  <a:lnTo>
                    <a:pt x="13527" y="30"/>
                  </a:lnTo>
                  <a:lnTo>
                    <a:pt x="13994" y="59"/>
                  </a:lnTo>
                  <a:lnTo>
                    <a:pt x="14431" y="117"/>
                  </a:lnTo>
                  <a:lnTo>
                    <a:pt x="14868" y="176"/>
                  </a:lnTo>
                  <a:lnTo>
                    <a:pt x="15247" y="263"/>
                  </a:lnTo>
                  <a:lnTo>
                    <a:pt x="15626" y="351"/>
                  </a:lnTo>
                  <a:lnTo>
                    <a:pt x="15976" y="467"/>
                  </a:lnTo>
                  <a:lnTo>
                    <a:pt x="16326" y="584"/>
                  </a:lnTo>
                  <a:lnTo>
                    <a:pt x="16617" y="700"/>
                  </a:lnTo>
                  <a:lnTo>
                    <a:pt x="16909" y="846"/>
                  </a:lnTo>
                  <a:lnTo>
                    <a:pt x="17142" y="992"/>
                  </a:lnTo>
                  <a:lnTo>
                    <a:pt x="17375" y="1138"/>
                  </a:lnTo>
                  <a:lnTo>
                    <a:pt x="17375" y="1138"/>
                  </a:lnTo>
                  <a:lnTo>
                    <a:pt x="17492" y="1225"/>
                  </a:lnTo>
                  <a:lnTo>
                    <a:pt x="17550" y="1313"/>
                  </a:lnTo>
                  <a:lnTo>
                    <a:pt x="17638" y="1429"/>
                  </a:lnTo>
                  <a:lnTo>
                    <a:pt x="17696" y="1546"/>
                  </a:lnTo>
                  <a:lnTo>
                    <a:pt x="17783" y="1866"/>
                  </a:lnTo>
                  <a:lnTo>
                    <a:pt x="17812" y="2216"/>
                  </a:lnTo>
                  <a:lnTo>
                    <a:pt x="17812" y="2595"/>
                  </a:lnTo>
                  <a:lnTo>
                    <a:pt x="17754" y="3033"/>
                  </a:lnTo>
                  <a:lnTo>
                    <a:pt x="17696" y="3499"/>
                  </a:lnTo>
                  <a:lnTo>
                    <a:pt x="17550" y="4024"/>
                  </a:lnTo>
                  <a:lnTo>
                    <a:pt x="17404" y="4548"/>
                  </a:lnTo>
                  <a:lnTo>
                    <a:pt x="17229" y="5132"/>
                  </a:lnTo>
                  <a:lnTo>
                    <a:pt x="16821" y="6298"/>
                  </a:lnTo>
                  <a:lnTo>
                    <a:pt x="16297" y="7551"/>
                  </a:lnTo>
                  <a:lnTo>
                    <a:pt x="15743" y="8776"/>
                  </a:lnTo>
                  <a:lnTo>
                    <a:pt x="15160" y="10029"/>
                  </a:lnTo>
                  <a:lnTo>
                    <a:pt x="14577" y="11195"/>
                  </a:lnTo>
                  <a:lnTo>
                    <a:pt x="13498" y="13236"/>
                  </a:lnTo>
                  <a:lnTo>
                    <a:pt x="12711" y="14693"/>
                  </a:lnTo>
                  <a:lnTo>
                    <a:pt x="12419" y="15218"/>
                  </a:lnTo>
                  <a:lnTo>
                    <a:pt x="12419" y="15218"/>
                  </a:lnTo>
                  <a:lnTo>
                    <a:pt x="11399" y="14897"/>
                  </a:lnTo>
                  <a:lnTo>
                    <a:pt x="10408" y="14519"/>
                  </a:lnTo>
                  <a:lnTo>
                    <a:pt x="9417" y="14081"/>
                  </a:lnTo>
                  <a:lnTo>
                    <a:pt x="8484" y="13615"/>
                  </a:lnTo>
                  <a:lnTo>
                    <a:pt x="7580" y="13090"/>
                  </a:lnTo>
                  <a:lnTo>
                    <a:pt x="6705" y="12507"/>
                  </a:lnTo>
                  <a:lnTo>
                    <a:pt x="5860" y="11895"/>
                  </a:lnTo>
                  <a:lnTo>
                    <a:pt x="5044" y="11224"/>
                  </a:lnTo>
                  <a:lnTo>
                    <a:pt x="4257" y="10525"/>
                  </a:lnTo>
                  <a:lnTo>
                    <a:pt x="3528" y="9767"/>
                  </a:lnTo>
                  <a:lnTo>
                    <a:pt x="2828" y="8980"/>
                  </a:lnTo>
                  <a:lnTo>
                    <a:pt x="2187" y="8163"/>
                  </a:lnTo>
                  <a:lnTo>
                    <a:pt x="1575" y="7318"/>
                  </a:lnTo>
                  <a:lnTo>
                    <a:pt x="992" y="6414"/>
                  </a:lnTo>
                  <a:lnTo>
                    <a:pt x="467" y="5481"/>
                  </a:lnTo>
                  <a:lnTo>
                    <a:pt x="0" y="4519"/>
                  </a:lnTo>
                </a:path>
              </a:pathLst>
            </a:custGeom>
            <a:noFill/>
            <a:ln>
              <a:noFill/>
            </a:ln>
          </p:spPr>
          <p:txBody>
            <a:bodyPr spcFirstLastPara="1" wrap="square" lIns="121900" tIns="121900" rIns="121900" bIns="121900" anchor="ctr" anchorCtr="0">
              <a:noAutofit/>
            </a:bodyPr>
            <a:lstStyle/>
            <a:p>
              <a:endParaRPr sz="2400"/>
            </a:p>
          </p:txBody>
        </p:sp>
        <p:sp>
          <p:nvSpPr>
            <p:cNvPr id="858" name="Google Shape;858;p55"/>
            <p:cNvSpPr/>
            <p:nvPr/>
          </p:nvSpPr>
          <p:spPr>
            <a:xfrm>
              <a:off x="7120718" y="2345142"/>
              <a:ext cx="134255" cy="146506"/>
            </a:xfrm>
            <a:custGeom>
              <a:avLst/>
              <a:gdLst/>
              <a:ahLst/>
              <a:cxnLst/>
              <a:rect l="l" t="t" r="r" b="b"/>
              <a:pathLst>
                <a:path w="7989" h="8718" extrusionOk="0">
                  <a:moveTo>
                    <a:pt x="6560" y="1"/>
                  </a:moveTo>
                  <a:lnTo>
                    <a:pt x="6240" y="30"/>
                  </a:lnTo>
                  <a:lnTo>
                    <a:pt x="5919" y="88"/>
                  </a:lnTo>
                  <a:lnTo>
                    <a:pt x="5540" y="175"/>
                  </a:lnTo>
                  <a:lnTo>
                    <a:pt x="4782" y="409"/>
                  </a:lnTo>
                  <a:lnTo>
                    <a:pt x="3936" y="729"/>
                  </a:lnTo>
                  <a:lnTo>
                    <a:pt x="3004" y="1137"/>
                  </a:lnTo>
                  <a:lnTo>
                    <a:pt x="2042" y="1633"/>
                  </a:lnTo>
                  <a:lnTo>
                    <a:pt x="1021" y="2274"/>
                  </a:lnTo>
                  <a:lnTo>
                    <a:pt x="526" y="2595"/>
                  </a:lnTo>
                  <a:lnTo>
                    <a:pt x="1" y="2974"/>
                  </a:lnTo>
                  <a:lnTo>
                    <a:pt x="730" y="3645"/>
                  </a:lnTo>
                  <a:lnTo>
                    <a:pt x="1429" y="4315"/>
                  </a:lnTo>
                  <a:lnTo>
                    <a:pt x="2129" y="5015"/>
                  </a:lnTo>
                  <a:lnTo>
                    <a:pt x="2800" y="5744"/>
                  </a:lnTo>
                  <a:lnTo>
                    <a:pt x="3470" y="6443"/>
                  </a:lnTo>
                  <a:lnTo>
                    <a:pt x="4111" y="7201"/>
                  </a:lnTo>
                  <a:lnTo>
                    <a:pt x="4753" y="7959"/>
                  </a:lnTo>
                  <a:lnTo>
                    <a:pt x="5365" y="8717"/>
                  </a:lnTo>
                  <a:lnTo>
                    <a:pt x="5802" y="7697"/>
                  </a:lnTo>
                  <a:lnTo>
                    <a:pt x="6298" y="6501"/>
                  </a:lnTo>
                  <a:lnTo>
                    <a:pt x="6823" y="5160"/>
                  </a:lnTo>
                  <a:lnTo>
                    <a:pt x="7318" y="3819"/>
                  </a:lnTo>
                  <a:lnTo>
                    <a:pt x="7522" y="3149"/>
                  </a:lnTo>
                  <a:lnTo>
                    <a:pt x="7697" y="2537"/>
                  </a:lnTo>
                  <a:lnTo>
                    <a:pt x="7843" y="1954"/>
                  </a:lnTo>
                  <a:lnTo>
                    <a:pt x="7930" y="1458"/>
                  </a:lnTo>
                  <a:lnTo>
                    <a:pt x="7989" y="992"/>
                  </a:lnTo>
                  <a:lnTo>
                    <a:pt x="7959" y="642"/>
                  </a:lnTo>
                  <a:lnTo>
                    <a:pt x="7930" y="496"/>
                  </a:lnTo>
                  <a:lnTo>
                    <a:pt x="7901" y="350"/>
                  </a:lnTo>
                  <a:lnTo>
                    <a:pt x="7814" y="263"/>
                  </a:lnTo>
                  <a:lnTo>
                    <a:pt x="7726" y="175"/>
                  </a:lnTo>
                  <a:lnTo>
                    <a:pt x="7551" y="117"/>
                  </a:lnTo>
                  <a:lnTo>
                    <a:pt x="7347" y="30"/>
                  </a:lnTo>
                  <a:lnTo>
                    <a:pt x="711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9" name="Google Shape;859;p55"/>
            <p:cNvSpPr/>
            <p:nvPr/>
          </p:nvSpPr>
          <p:spPr>
            <a:xfrm>
              <a:off x="7120718" y="2345142"/>
              <a:ext cx="134255" cy="146506"/>
            </a:xfrm>
            <a:custGeom>
              <a:avLst/>
              <a:gdLst/>
              <a:ahLst/>
              <a:cxnLst/>
              <a:rect l="l" t="t" r="r" b="b"/>
              <a:pathLst>
                <a:path w="7989" h="8718" fill="none" extrusionOk="0">
                  <a:moveTo>
                    <a:pt x="6823" y="1"/>
                  </a:moveTo>
                  <a:lnTo>
                    <a:pt x="6823" y="1"/>
                  </a:lnTo>
                  <a:lnTo>
                    <a:pt x="6560" y="1"/>
                  </a:lnTo>
                  <a:lnTo>
                    <a:pt x="6240" y="30"/>
                  </a:lnTo>
                  <a:lnTo>
                    <a:pt x="5919" y="88"/>
                  </a:lnTo>
                  <a:lnTo>
                    <a:pt x="5540" y="175"/>
                  </a:lnTo>
                  <a:lnTo>
                    <a:pt x="4782" y="409"/>
                  </a:lnTo>
                  <a:lnTo>
                    <a:pt x="3936" y="729"/>
                  </a:lnTo>
                  <a:lnTo>
                    <a:pt x="3004" y="1137"/>
                  </a:lnTo>
                  <a:lnTo>
                    <a:pt x="2042" y="1633"/>
                  </a:lnTo>
                  <a:lnTo>
                    <a:pt x="1021" y="2274"/>
                  </a:lnTo>
                  <a:lnTo>
                    <a:pt x="526" y="2595"/>
                  </a:lnTo>
                  <a:lnTo>
                    <a:pt x="1" y="2974"/>
                  </a:lnTo>
                  <a:lnTo>
                    <a:pt x="1" y="2974"/>
                  </a:lnTo>
                  <a:lnTo>
                    <a:pt x="730" y="3645"/>
                  </a:lnTo>
                  <a:lnTo>
                    <a:pt x="1429" y="4315"/>
                  </a:lnTo>
                  <a:lnTo>
                    <a:pt x="2129" y="5015"/>
                  </a:lnTo>
                  <a:lnTo>
                    <a:pt x="2800" y="5744"/>
                  </a:lnTo>
                  <a:lnTo>
                    <a:pt x="3470" y="6443"/>
                  </a:lnTo>
                  <a:lnTo>
                    <a:pt x="4111" y="7201"/>
                  </a:lnTo>
                  <a:lnTo>
                    <a:pt x="4753" y="7959"/>
                  </a:lnTo>
                  <a:lnTo>
                    <a:pt x="5365" y="8717"/>
                  </a:lnTo>
                  <a:lnTo>
                    <a:pt x="5365" y="8717"/>
                  </a:lnTo>
                  <a:lnTo>
                    <a:pt x="5802" y="7697"/>
                  </a:lnTo>
                  <a:lnTo>
                    <a:pt x="6298" y="6501"/>
                  </a:lnTo>
                  <a:lnTo>
                    <a:pt x="6823" y="5160"/>
                  </a:lnTo>
                  <a:lnTo>
                    <a:pt x="7318" y="3819"/>
                  </a:lnTo>
                  <a:lnTo>
                    <a:pt x="7522" y="3149"/>
                  </a:lnTo>
                  <a:lnTo>
                    <a:pt x="7697" y="2537"/>
                  </a:lnTo>
                  <a:lnTo>
                    <a:pt x="7843" y="1954"/>
                  </a:lnTo>
                  <a:lnTo>
                    <a:pt x="7930" y="1458"/>
                  </a:lnTo>
                  <a:lnTo>
                    <a:pt x="7989" y="992"/>
                  </a:lnTo>
                  <a:lnTo>
                    <a:pt x="7959" y="642"/>
                  </a:lnTo>
                  <a:lnTo>
                    <a:pt x="7930" y="496"/>
                  </a:lnTo>
                  <a:lnTo>
                    <a:pt x="7901" y="350"/>
                  </a:lnTo>
                  <a:lnTo>
                    <a:pt x="7814" y="263"/>
                  </a:lnTo>
                  <a:lnTo>
                    <a:pt x="7726" y="175"/>
                  </a:lnTo>
                  <a:lnTo>
                    <a:pt x="7726" y="175"/>
                  </a:lnTo>
                  <a:lnTo>
                    <a:pt x="7551" y="117"/>
                  </a:lnTo>
                  <a:lnTo>
                    <a:pt x="7347" y="30"/>
                  </a:lnTo>
                  <a:lnTo>
                    <a:pt x="7114" y="1"/>
                  </a:lnTo>
                  <a:lnTo>
                    <a:pt x="6823" y="1"/>
                  </a:lnTo>
                </a:path>
              </a:pathLst>
            </a:custGeom>
            <a:noFill/>
            <a:ln>
              <a:noFill/>
            </a:ln>
          </p:spPr>
          <p:txBody>
            <a:bodyPr spcFirstLastPara="1" wrap="square" lIns="121900" tIns="121900" rIns="121900" bIns="121900" anchor="ctr" anchorCtr="0">
              <a:noAutofit/>
            </a:bodyPr>
            <a:lstStyle/>
            <a:p>
              <a:endParaRPr sz="2400"/>
            </a:p>
          </p:txBody>
        </p:sp>
        <p:sp>
          <p:nvSpPr>
            <p:cNvPr id="860" name="Google Shape;860;p55"/>
            <p:cNvSpPr/>
            <p:nvPr/>
          </p:nvSpPr>
          <p:spPr>
            <a:xfrm>
              <a:off x="5749480" y="2201107"/>
              <a:ext cx="1623077" cy="1543220"/>
            </a:xfrm>
            <a:custGeom>
              <a:avLst/>
              <a:gdLst/>
              <a:ahLst/>
              <a:cxnLst/>
              <a:rect l="l" t="t" r="r" b="b"/>
              <a:pathLst>
                <a:path w="96583" h="91831" extrusionOk="0">
                  <a:moveTo>
                    <a:pt x="48627" y="1"/>
                  </a:moveTo>
                  <a:lnTo>
                    <a:pt x="47344" y="59"/>
                  </a:lnTo>
                  <a:lnTo>
                    <a:pt x="46061" y="117"/>
                  </a:lnTo>
                  <a:lnTo>
                    <a:pt x="44808" y="234"/>
                  </a:lnTo>
                  <a:lnTo>
                    <a:pt x="43554" y="351"/>
                  </a:lnTo>
                  <a:lnTo>
                    <a:pt x="42301" y="526"/>
                  </a:lnTo>
                  <a:lnTo>
                    <a:pt x="41076" y="700"/>
                  </a:lnTo>
                  <a:lnTo>
                    <a:pt x="39852" y="934"/>
                  </a:lnTo>
                  <a:lnTo>
                    <a:pt x="38628" y="1167"/>
                  </a:lnTo>
                  <a:lnTo>
                    <a:pt x="37432" y="1429"/>
                  </a:lnTo>
                  <a:lnTo>
                    <a:pt x="36237" y="1721"/>
                  </a:lnTo>
                  <a:lnTo>
                    <a:pt x="35071" y="2071"/>
                  </a:lnTo>
                  <a:lnTo>
                    <a:pt x="33905" y="2391"/>
                  </a:lnTo>
                  <a:lnTo>
                    <a:pt x="32739" y="2770"/>
                  </a:lnTo>
                  <a:lnTo>
                    <a:pt x="31602" y="3178"/>
                  </a:lnTo>
                  <a:lnTo>
                    <a:pt x="30494" y="3587"/>
                  </a:lnTo>
                  <a:lnTo>
                    <a:pt x="29386" y="4053"/>
                  </a:lnTo>
                  <a:lnTo>
                    <a:pt x="28279" y="4519"/>
                  </a:lnTo>
                  <a:lnTo>
                    <a:pt x="27200" y="5015"/>
                  </a:lnTo>
                  <a:lnTo>
                    <a:pt x="26121" y="5540"/>
                  </a:lnTo>
                  <a:lnTo>
                    <a:pt x="25072" y="6064"/>
                  </a:lnTo>
                  <a:lnTo>
                    <a:pt x="24022" y="6647"/>
                  </a:lnTo>
                  <a:lnTo>
                    <a:pt x="23002" y="7231"/>
                  </a:lnTo>
                  <a:lnTo>
                    <a:pt x="22011" y="7843"/>
                  </a:lnTo>
                  <a:lnTo>
                    <a:pt x="21020" y="8455"/>
                  </a:lnTo>
                  <a:lnTo>
                    <a:pt x="20058" y="9125"/>
                  </a:lnTo>
                  <a:lnTo>
                    <a:pt x="19096" y="9796"/>
                  </a:lnTo>
                  <a:lnTo>
                    <a:pt x="18163" y="10466"/>
                  </a:lnTo>
                  <a:lnTo>
                    <a:pt x="17259" y="11195"/>
                  </a:lnTo>
                  <a:lnTo>
                    <a:pt x="16355" y="11924"/>
                  </a:lnTo>
                  <a:lnTo>
                    <a:pt x="15481" y="12682"/>
                  </a:lnTo>
                  <a:lnTo>
                    <a:pt x="14606" y="13440"/>
                  </a:lnTo>
                  <a:lnTo>
                    <a:pt x="13790" y="14227"/>
                  </a:lnTo>
                  <a:lnTo>
                    <a:pt x="12974" y="15043"/>
                  </a:lnTo>
                  <a:lnTo>
                    <a:pt x="12187" y="15860"/>
                  </a:lnTo>
                  <a:lnTo>
                    <a:pt x="11399" y="16705"/>
                  </a:lnTo>
                  <a:lnTo>
                    <a:pt x="10641" y="17550"/>
                  </a:lnTo>
                  <a:lnTo>
                    <a:pt x="9913" y="18425"/>
                  </a:lnTo>
                  <a:lnTo>
                    <a:pt x="9213" y="19329"/>
                  </a:lnTo>
                  <a:lnTo>
                    <a:pt x="8513" y="20232"/>
                  </a:lnTo>
                  <a:lnTo>
                    <a:pt x="7872" y="21165"/>
                  </a:lnTo>
                  <a:lnTo>
                    <a:pt x="7231" y="22098"/>
                  </a:lnTo>
                  <a:lnTo>
                    <a:pt x="6618" y="23060"/>
                  </a:lnTo>
                  <a:lnTo>
                    <a:pt x="6035" y="24022"/>
                  </a:lnTo>
                  <a:lnTo>
                    <a:pt x="5452" y="25013"/>
                  </a:lnTo>
                  <a:lnTo>
                    <a:pt x="4928" y="26005"/>
                  </a:lnTo>
                  <a:lnTo>
                    <a:pt x="4403" y="27025"/>
                  </a:lnTo>
                  <a:lnTo>
                    <a:pt x="3936" y="28045"/>
                  </a:lnTo>
                  <a:lnTo>
                    <a:pt x="3470" y="29066"/>
                  </a:lnTo>
                  <a:lnTo>
                    <a:pt x="3033" y="30115"/>
                  </a:lnTo>
                  <a:lnTo>
                    <a:pt x="2625" y="31194"/>
                  </a:lnTo>
                  <a:lnTo>
                    <a:pt x="2246" y="32243"/>
                  </a:lnTo>
                  <a:lnTo>
                    <a:pt x="1896" y="33351"/>
                  </a:lnTo>
                  <a:lnTo>
                    <a:pt x="1575" y="34430"/>
                  </a:lnTo>
                  <a:lnTo>
                    <a:pt x="1284" y="35537"/>
                  </a:lnTo>
                  <a:lnTo>
                    <a:pt x="1021" y="36645"/>
                  </a:lnTo>
                  <a:lnTo>
                    <a:pt x="788" y="37782"/>
                  </a:lnTo>
                  <a:lnTo>
                    <a:pt x="584" y="38919"/>
                  </a:lnTo>
                  <a:lnTo>
                    <a:pt x="409" y="40056"/>
                  </a:lnTo>
                  <a:lnTo>
                    <a:pt x="263" y="41222"/>
                  </a:lnTo>
                  <a:lnTo>
                    <a:pt x="147" y="42388"/>
                  </a:lnTo>
                  <a:lnTo>
                    <a:pt x="59" y="43554"/>
                  </a:lnTo>
                  <a:lnTo>
                    <a:pt x="30" y="44720"/>
                  </a:lnTo>
                  <a:lnTo>
                    <a:pt x="1" y="45915"/>
                  </a:lnTo>
                  <a:lnTo>
                    <a:pt x="30" y="47082"/>
                  </a:lnTo>
                  <a:lnTo>
                    <a:pt x="59" y="48277"/>
                  </a:lnTo>
                  <a:lnTo>
                    <a:pt x="147" y="49443"/>
                  </a:lnTo>
                  <a:lnTo>
                    <a:pt x="263" y="50609"/>
                  </a:lnTo>
                  <a:lnTo>
                    <a:pt x="409" y="51746"/>
                  </a:lnTo>
                  <a:lnTo>
                    <a:pt x="584" y="52912"/>
                  </a:lnTo>
                  <a:lnTo>
                    <a:pt x="788" y="54049"/>
                  </a:lnTo>
                  <a:lnTo>
                    <a:pt x="1021" y="55157"/>
                  </a:lnTo>
                  <a:lnTo>
                    <a:pt x="1284" y="56294"/>
                  </a:lnTo>
                  <a:lnTo>
                    <a:pt x="1575" y="57401"/>
                  </a:lnTo>
                  <a:lnTo>
                    <a:pt x="1896" y="58480"/>
                  </a:lnTo>
                  <a:lnTo>
                    <a:pt x="2246" y="59559"/>
                  </a:lnTo>
                  <a:lnTo>
                    <a:pt x="2625" y="60637"/>
                  </a:lnTo>
                  <a:lnTo>
                    <a:pt x="3033" y="61687"/>
                  </a:lnTo>
                  <a:lnTo>
                    <a:pt x="3470" y="62736"/>
                  </a:lnTo>
                  <a:lnTo>
                    <a:pt x="3936" y="63786"/>
                  </a:lnTo>
                  <a:lnTo>
                    <a:pt x="4403" y="64806"/>
                  </a:lnTo>
                  <a:lnTo>
                    <a:pt x="4928" y="65826"/>
                  </a:lnTo>
                  <a:lnTo>
                    <a:pt x="5452" y="66818"/>
                  </a:lnTo>
                  <a:lnTo>
                    <a:pt x="6035" y="67809"/>
                  </a:lnTo>
                  <a:lnTo>
                    <a:pt x="6618" y="68771"/>
                  </a:lnTo>
                  <a:lnTo>
                    <a:pt x="7231" y="69733"/>
                  </a:lnTo>
                  <a:lnTo>
                    <a:pt x="7872" y="70666"/>
                  </a:lnTo>
                  <a:lnTo>
                    <a:pt x="8513" y="71599"/>
                  </a:lnTo>
                  <a:lnTo>
                    <a:pt x="9213" y="72502"/>
                  </a:lnTo>
                  <a:lnTo>
                    <a:pt x="9913" y="73377"/>
                  </a:lnTo>
                  <a:lnTo>
                    <a:pt x="10641" y="74251"/>
                  </a:lnTo>
                  <a:lnTo>
                    <a:pt x="11399" y="75126"/>
                  </a:lnTo>
                  <a:lnTo>
                    <a:pt x="12187" y="75971"/>
                  </a:lnTo>
                  <a:lnTo>
                    <a:pt x="12974" y="76788"/>
                  </a:lnTo>
                  <a:lnTo>
                    <a:pt x="13790" y="77604"/>
                  </a:lnTo>
                  <a:lnTo>
                    <a:pt x="14606" y="78391"/>
                  </a:lnTo>
                  <a:lnTo>
                    <a:pt x="15481" y="79149"/>
                  </a:lnTo>
                  <a:lnTo>
                    <a:pt x="16355" y="79907"/>
                  </a:lnTo>
                  <a:lnTo>
                    <a:pt x="17259" y="80636"/>
                  </a:lnTo>
                  <a:lnTo>
                    <a:pt x="18163" y="81335"/>
                  </a:lnTo>
                  <a:lnTo>
                    <a:pt x="19096" y="82035"/>
                  </a:lnTo>
                  <a:lnTo>
                    <a:pt x="20058" y="82706"/>
                  </a:lnTo>
                  <a:lnTo>
                    <a:pt x="21020" y="83347"/>
                  </a:lnTo>
                  <a:lnTo>
                    <a:pt x="22011" y="83988"/>
                  </a:lnTo>
                  <a:lnTo>
                    <a:pt x="23002" y="84600"/>
                  </a:lnTo>
                  <a:lnTo>
                    <a:pt x="24022" y="85183"/>
                  </a:lnTo>
                  <a:lnTo>
                    <a:pt x="25072" y="85737"/>
                  </a:lnTo>
                  <a:lnTo>
                    <a:pt x="26121" y="86291"/>
                  </a:lnTo>
                  <a:lnTo>
                    <a:pt x="27200" y="86816"/>
                  </a:lnTo>
                  <a:lnTo>
                    <a:pt x="28279" y="87312"/>
                  </a:lnTo>
                  <a:lnTo>
                    <a:pt x="29386" y="87778"/>
                  </a:lnTo>
                  <a:lnTo>
                    <a:pt x="30494" y="88215"/>
                  </a:lnTo>
                  <a:lnTo>
                    <a:pt x="31602" y="88653"/>
                  </a:lnTo>
                  <a:lnTo>
                    <a:pt x="32739" y="89032"/>
                  </a:lnTo>
                  <a:lnTo>
                    <a:pt x="33905" y="89411"/>
                  </a:lnTo>
                  <a:lnTo>
                    <a:pt x="35071" y="89760"/>
                  </a:lnTo>
                  <a:lnTo>
                    <a:pt x="36237" y="90081"/>
                  </a:lnTo>
                  <a:lnTo>
                    <a:pt x="37432" y="90373"/>
                  </a:lnTo>
                  <a:lnTo>
                    <a:pt x="38628" y="90664"/>
                  </a:lnTo>
                  <a:lnTo>
                    <a:pt x="39852" y="90897"/>
                  </a:lnTo>
                  <a:lnTo>
                    <a:pt x="41076" y="91101"/>
                  </a:lnTo>
                  <a:lnTo>
                    <a:pt x="42301" y="91305"/>
                  </a:lnTo>
                  <a:lnTo>
                    <a:pt x="43554" y="91451"/>
                  </a:lnTo>
                  <a:lnTo>
                    <a:pt x="44808" y="91597"/>
                  </a:lnTo>
                  <a:lnTo>
                    <a:pt x="46061" y="91684"/>
                  </a:lnTo>
                  <a:lnTo>
                    <a:pt x="47344" y="91772"/>
                  </a:lnTo>
                  <a:lnTo>
                    <a:pt x="48627" y="91801"/>
                  </a:lnTo>
                  <a:lnTo>
                    <a:pt x="49909" y="91830"/>
                  </a:lnTo>
                  <a:lnTo>
                    <a:pt x="51192" y="91801"/>
                  </a:lnTo>
                  <a:lnTo>
                    <a:pt x="52475" y="91772"/>
                  </a:lnTo>
                  <a:lnTo>
                    <a:pt x="53728" y="91684"/>
                  </a:lnTo>
                  <a:lnTo>
                    <a:pt x="54982" y="91597"/>
                  </a:lnTo>
                  <a:lnTo>
                    <a:pt x="56206" y="91451"/>
                  </a:lnTo>
                  <a:lnTo>
                    <a:pt x="57431" y="91305"/>
                  </a:lnTo>
                  <a:lnTo>
                    <a:pt x="58626" y="91101"/>
                  </a:lnTo>
                  <a:lnTo>
                    <a:pt x="59821" y="90897"/>
                  </a:lnTo>
                  <a:lnTo>
                    <a:pt x="61016" y="90664"/>
                  </a:lnTo>
                  <a:lnTo>
                    <a:pt x="62183" y="90373"/>
                  </a:lnTo>
                  <a:lnTo>
                    <a:pt x="63319" y="90081"/>
                  </a:lnTo>
                  <a:lnTo>
                    <a:pt x="64456" y="89760"/>
                  </a:lnTo>
                  <a:lnTo>
                    <a:pt x="65564" y="89411"/>
                  </a:lnTo>
                  <a:lnTo>
                    <a:pt x="66672" y="89032"/>
                  </a:lnTo>
                  <a:lnTo>
                    <a:pt x="67751" y="88653"/>
                  </a:lnTo>
                  <a:lnTo>
                    <a:pt x="68829" y="88215"/>
                  </a:lnTo>
                  <a:lnTo>
                    <a:pt x="69879" y="87778"/>
                  </a:lnTo>
                  <a:lnTo>
                    <a:pt x="70928" y="87312"/>
                  </a:lnTo>
                  <a:lnTo>
                    <a:pt x="71949" y="86816"/>
                  </a:lnTo>
                  <a:lnTo>
                    <a:pt x="72940" y="86291"/>
                  </a:lnTo>
                  <a:lnTo>
                    <a:pt x="73931" y="85737"/>
                  </a:lnTo>
                  <a:lnTo>
                    <a:pt x="74893" y="85183"/>
                  </a:lnTo>
                  <a:lnTo>
                    <a:pt x="75855" y="84600"/>
                  </a:lnTo>
                  <a:lnTo>
                    <a:pt x="76788" y="83988"/>
                  </a:lnTo>
                  <a:lnTo>
                    <a:pt x="77692" y="83347"/>
                  </a:lnTo>
                  <a:lnTo>
                    <a:pt x="78595" y="82706"/>
                  </a:lnTo>
                  <a:lnTo>
                    <a:pt x="79470" y="82035"/>
                  </a:lnTo>
                  <a:lnTo>
                    <a:pt x="80344" y="81335"/>
                  </a:lnTo>
                  <a:lnTo>
                    <a:pt x="81190" y="80636"/>
                  </a:lnTo>
                  <a:lnTo>
                    <a:pt x="82006" y="79907"/>
                  </a:lnTo>
                  <a:lnTo>
                    <a:pt x="82793" y="79149"/>
                  </a:lnTo>
                  <a:lnTo>
                    <a:pt x="83580" y="78391"/>
                  </a:lnTo>
                  <a:lnTo>
                    <a:pt x="84338" y="77604"/>
                  </a:lnTo>
                  <a:lnTo>
                    <a:pt x="85067" y="76788"/>
                  </a:lnTo>
                  <a:lnTo>
                    <a:pt x="85796" y="75971"/>
                  </a:lnTo>
                  <a:lnTo>
                    <a:pt x="86495" y="75126"/>
                  </a:lnTo>
                  <a:lnTo>
                    <a:pt x="87166" y="74251"/>
                  </a:lnTo>
                  <a:lnTo>
                    <a:pt x="87837" y="73377"/>
                  </a:lnTo>
                  <a:lnTo>
                    <a:pt x="88449" y="72502"/>
                  </a:lnTo>
                  <a:lnTo>
                    <a:pt x="89061" y="71599"/>
                  </a:lnTo>
                  <a:lnTo>
                    <a:pt x="89673" y="70666"/>
                  </a:lnTo>
                  <a:lnTo>
                    <a:pt x="90227" y="69733"/>
                  </a:lnTo>
                  <a:lnTo>
                    <a:pt x="90781" y="68771"/>
                  </a:lnTo>
                  <a:lnTo>
                    <a:pt x="91306" y="67809"/>
                  </a:lnTo>
                  <a:lnTo>
                    <a:pt x="91801" y="66818"/>
                  </a:lnTo>
                  <a:lnTo>
                    <a:pt x="92268" y="65826"/>
                  </a:lnTo>
                  <a:lnTo>
                    <a:pt x="92734" y="64806"/>
                  </a:lnTo>
                  <a:lnTo>
                    <a:pt x="93142" y="63786"/>
                  </a:lnTo>
                  <a:lnTo>
                    <a:pt x="93550" y="62736"/>
                  </a:lnTo>
                  <a:lnTo>
                    <a:pt x="93929" y="61687"/>
                  </a:lnTo>
                  <a:lnTo>
                    <a:pt x="94308" y="60637"/>
                  </a:lnTo>
                  <a:lnTo>
                    <a:pt x="94629" y="59559"/>
                  </a:lnTo>
                  <a:lnTo>
                    <a:pt x="94920" y="58480"/>
                  </a:lnTo>
                  <a:lnTo>
                    <a:pt x="95212" y="57401"/>
                  </a:lnTo>
                  <a:lnTo>
                    <a:pt x="95474" y="56294"/>
                  </a:lnTo>
                  <a:lnTo>
                    <a:pt x="95708" y="55157"/>
                  </a:lnTo>
                  <a:lnTo>
                    <a:pt x="95912" y="54049"/>
                  </a:lnTo>
                  <a:lnTo>
                    <a:pt x="96087" y="52912"/>
                  </a:lnTo>
                  <a:lnTo>
                    <a:pt x="96232" y="51746"/>
                  </a:lnTo>
                  <a:lnTo>
                    <a:pt x="96349" y="50609"/>
                  </a:lnTo>
                  <a:lnTo>
                    <a:pt x="96436" y="49443"/>
                  </a:lnTo>
                  <a:lnTo>
                    <a:pt x="96524" y="48277"/>
                  </a:lnTo>
                  <a:lnTo>
                    <a:pt x="96553" y="47082"/>
                  </a:lnTo>
                  <a:lnTo>
                    <a:pt x="96582" y="45915"/>
                  </a:lnTo>
                  <a:lnTo>
                    <a:pt x="96553" y="44720"/>
                  </a:lnTo>
                  <a:lnTo>
                    <a:pt x="96524" y="43554"/>
                  </a:lnTo>
                  <a:lnTo>
                    <a:pt x="96436" y="42388"/>
                  </a:lnTo>
                  <a:lnTo>
                    <a:pt x="96349" y="41222"/>
                  </a:lnTo>
                  <a:lnTo>
                    <a:pt x="96232" y="40056"/>
                  </a:lnTo>
                  <a:lnTo>
                    <a:pt x="96087" y="38919"/>
                  </a:lnTo>
                  <a:lnTo>
                    <a:pt x="95912" y="37782"/>
                  </a:lnTo>
                  <a:lnTo>
                    <a:pt x="95708" y="36645"/>
                  </a:lnTo>
                  <a:lnTo>
                    <a:pt x="95474" y="35537"/>
                  </a:lnTo>
                  <a:lnTo>
                    <a:pt x="95212" y="34430"/>
                  </a:lnTo>
                  <a:lnTo>
                    <a:pt x="94920" y="33351"/>
                  </a:lnTo>
                  <a:lnTo>
                    <a:pt x="94629" y="32243"/>
                  </a:lnTo>
                  <a:lnTo>
                    <a:pt x="94308" y="31194"/>
                  </a:lnTo>
                  <a:lnTo>
                    <a:pt x="93929" y="30115"/>
                  </a:lnTo>
                  <a:lnTo>
                    <a:pt x="93550" y="29066"/>
                  </a:lnTo>
                  <a:lnTo>
                    <a:pt x="93142" y="28045"/>
                  </a:lnTo>
                  <a:lnTo>
                    <a:pt x="92734" y="27025"/>
                  </a:lnTo>
                  <a:lnTo>
                    <a:pt x="92268" y="26005"/>
                  </a:lnTo>
                  <a:lnTo>
                    <a:pt x="91801" y="25013"/>
                  </a:lnTo>
                  <a:lnTo>
                    <a:pt x="91306" y="24022"/>
                  </a:lnTo>
                  <a:lnTo>
                    <a:pt x="90781" y="23060"/>
                  </a:lnTo>
                  <a:lnTo>
                    <a:pt x="90227" y="22098"/>
                  </a:lnTo>
                  <a:lnTo>
                    <a:pt x="89673" y="21165"/>
                  </a:lnTo>
                  <a:lnTo>
                    <a:pt x="89061" y="20232"/>
                  </a:lnTo>
                  <a:lnTo>
                    <a:pt x="88449" y="19329"/>
                  </a:lnTo>
                  <a:lnTo>
                    <a:pt x="87837" y="18425"/>
                  </a:lnTo>
                  <a:lnTo>
                    <a:pt x="87166" y="17550"/>
                  </a:lnTo>
                  <a:lnTo>
                    <a:pt x="86495" y="16705"/>
                  </a:lnTo>
                  <a:lnTo>
                    <a:pt x="85796" y="15860"/>
                  </a:lnTo>
                  <a:lnTo>
                    <a:pt x="85067" y="15043"/>
                  </a:lnTo>
                  <a:lnTo>
                    <a:pt x="84338" y="14227"/>
                  </a:lnTo>
                  <a:lnTo>
                    <a:pt x="83580" y="13440"/>
                  </a:lnTo>
                  <a:lnTo>
                    <a:pt x="82793" y="12682"/>
                  </a:lnTo>
                  <a:lnTo>
                    <a:pt x="82006" y="11924"/>
                  </a:lnTo>
                  <a:lnTo>
                    <a:pt x="81190" y="11195"/>
                  </a:lnTo>
                  <a:lnTo>
                    <a:pt x="80344" y="10466"/>
                  </a:lnTo>
                  <a:lnTo>
                    <a:pt x="79470" y="9796"/>
                  </a:lnTo>
                  <a:lnTo>
                    <a:pt x="78595" y="9125"/>
                  </a:lnTo>
                  <a:lnTo>
                    <a:pt x="77692" y="8455"/>
                  </a:lnTo>
                  <a:lnTo>
                    <a:pt x="76788" y="7843"/>
                  </a:lnTo>
                  <a:lnTo>
                    <a:pt x="75855" y="7231"/>
                  </a:lnTo>
                  <a:lnTo>
                    <a:pt x="74893" y="6647"/>
                  </a:lnTo>
                  <a:lnTo>
                    <a:pt x="73931" y="6064"/>
                  </a:lnTo>
                  <a:lnTo>
                    <a:pt x="72940" y="5540"/>
                  </a:lnTo>
                  <a:lnTo>
                    <a:pt x="71949" y="5015"/>
                  </a:lnTo>
                  <a:lnTo>
                    <a:pt x="70928" y="4519"/>
                  </a:lnTo>
                  <a:lnTo>
                    <a:pt x="69879" y="4053"/>
                  </a:lnTo>
                  <a:lnTo>
                    <a:pt x="68829" y="3587"/>
                  </a:lnTo>
                  <a:lnTo>
                    <a:pt x="67751" y="3178"/>
                  </a:lnTo>
                  <a:lnTo>
                    <a:pt x="66672" y="2770"/>
                  </a:lnTo>
                  <a:lnTo>
                    <a:pt x="65564" y="2391"/>
                  </a:lnTo>
                  <a:lnTo>
                    <a:pt x="64456" y="2071"/>
                  </a:lnTo>
                  <a:lnTo>
                    <a:pt x="63319" y="1721"/>
                  </a:lnTo>
                  <a:lnTo>
                    <a:pt x="62183" y="1429"/>
                  </a:lnTo>
                  <a:lnTo>
                    <a:pt x="61016" y="1167"/>
                  </a:lnTo>
                  <a:lnTo>
                    <a:pt x="59821" y="934"/>
                  </a:lnTo>
                  <a:lnTo>
                    <a:pt x="58626" y="700"/>
                  </a:lnTo>
                  <a:lnTo>
                    <a:pt x="57431" y="526"/>
                  </a:lnTo>
                  <a:lnTo>
                    <a:pt x="56206" y="351"/>
                  </a:lnTo>
                  <a:lnTo>
                    <a:pt x="54982" y="234"/>
                  </a:lnTo>
                  <a:lnTo>
                    <a:pt x="53728" y="117"/>
                  </a:lnTo>
                  <a:lnTo>
                    <a:pt x="52475" y="59"/>
                  </a:lnTo>
                  <a:lnTo>
                    <a:pt x="511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61" name="Google Shape;861;p55"/>
            <p:cNvSpPr/>
            <p:nvPr/>
          </p:nvSpPr>
          <p:spPr>
            <a:xfrm>
              <a:off x="5749480" y="2201107"/>
              <a:ext cx="1623077" cy="1543220"/>
            </a:xfrm>
            <a:custGeom>
              <a:avLst/>
              <a:gdLst/>
              <a:ahLst/>
              <a:cxnLst/>
              <a:rect l="l" t="t" r="r" b="b"/>
              <a:pathLst>
                <a:path w="96583" h="91831" fill="none" extrusionOk="0">
                  <a:moveTo>
                    <a:pt x="96582" y="45915"/>
                  </a:moveTo>
                  <a:lnTo>
                    <a:pt x="96582" y="45915"/>
                  </a:lnTo>
                  <a:lnTo>
                    <a:pt x="96553" y="47082"/>
                  </a:lnTo>
                  <a:lnTo>
                    <a:pt x="96524" y="48277"/>
                  </a:lnTo>
                  <a:lnTo>
                    <a:pt x="96436" y="49443"/>
                  </a:lnTo>
                  <a:lnTo>
                    <a:pt x="96349" y="50609"/>
                  </a:lnTo>
                  <a:lnTo>
                    <a:pt x="96232" y="51746"/>
                  </a:lnTo>
                  <a:lnTo>
                    <a:pt x="96087" y="52912"/>
                  </a:lnTo>
                  <a:lnTo>
                    <a:pt x="95912" y="54049"/>
                  </a:lnTo>
                  <a:lnTo>
                    <a:pt x="95708" y="55157"/>
                  </a:lnTo>
                  <a:lnTo>
                    <a:pt x="95474" y="56294"/>
                  </a:lnTo>
                  <a:lnTo>
                    <a:pt x="95212" y="57401"/>
                  </a:lnTo>
                  <a:lnTo>
                    <a:pt x="94920" y="58480"/>
                  </a:lnTo>
                  <a:lnTo>
                    <a:pt x="94629" y="59559"/>
                  </a:lnTo>
                  <a:lnTo>
                    <a:pt x="94308" y="60637"/>
                  </a:lnTo>
                  <a:lnTo>
                    <a:pt x="93929" y="61687"/>
                  </a:lnTo>
                  <a:lnTo>
                    <a:pt x="93550" y="62736"/>
                  </a:lnTo>
                  <a:lnTo>
                    <a:pt x="93142" y="63786"/>
                  </a:lnTo>
                  <a:lnTo>
                    <a:pt x="92734" y="64806"/>
                  </a:lnTo>
                  <a:lnTo>
                    <a:pt x="92268" y="65826"/>
                  </a:lnTo>
                  <a:lnTo>
                    <a:pt x="91801" y="66818"/>
                  </a:lnTo>
                  <a:lnTo>
                    <a:pt x="91306" y="67809"/>
                  </a:lnTo>
                  <a:lnTo>
                    <a:pt x="90781" y="68771"/>
                  </a:lnTo>
                  <a:lnTo>
                    <a:pt x="90227" y="69733"/>
                  </a:lnTo>
                  <a:lnTo>
                    <a:pt x="89673" y="70666"/>
                  </a:lnTo>
                  <a:lnTo>
                    <a:pt x="89061" y="71599"/>
                  </a:lnTo>
                  <a:lnTo>
                    <a:pt x="88449" y="72502"/>
                  </a:lnTo>
                  <a:lnTo>
                    <a:pt x="87837" y="73377"/>
                  </a:lnTo>
                  <a:lnTo>
                    <a:pt x="87166" y="74251"/>
                  </a:lnTo>
                  <a:lnTo>
                    <a:pt x="86495" y="75126"/>
                  </a:lnTo>
                  <a:lnTo>
                    <a:pt x="85796" y="75971"/>
                  </a:lnTo>
                  <a:lnTo>
                    <a:pt x="85067" y="76788"/>
                  </a:lnTo>
                  <a:lnTo>
                    <a:pt x="84338" y="77604"/>
                  </a:lnTo>
                  <a:lnTo>
                    <a:pt x="83580" y="78391"/>
                  </a:lnTo>
                  <a:lnTo>
                    <a:pt x="82793" y="79149"/>
                  </a:lnTo>
                  <a:lnTo>
                    <a:pt x="82006" y="79907"/>
                  </a:lnTo>
                  <a:lnTo>
                    <a:pt x="81190" y="80636"/>
                  </a:lnTo>
                  <a:lnTo>
                    <a:pt x="80344" y="81335"/>
                  </a:lnTo>
                  <a:lnTo>
                    <a:pt x="79470" y="82035"/>
                  </a:lnTo>
                  <a:lnTo>
                    <a:pt x="78595" y="82706"/>
                  </a:lnTo>
                  <a:lnTo>
                    <a:pt x="77692" y="83347"/>
                  </a:lnTo>
                  <a:lnTo>
                    <a:pt x="76788" y="83988"/>
                  </a:lnTo>
                  <a:lnTo>
                    <a:pt x="75855" y="84600"/>
                  </a:lnTo>
                  <a:lnTo>
                    <a:pt x="74893" y="85183"/>
                  </a:lnTo>
                  <a:lnTo>
                    <a:pt x="73931" y="85737"/>
                  </a:lnTo>
                  <a:lnTo>
                    <a:pt x="72940" y="86291"/>
                  </a:lnTo>
                  <a:lnTo>
                    <a:pt x="71949" y="86816"/>
                  </a:lnTo>
                  <a:lnTo>
                    <a:pt x="70928" y="87312"/>
                  </a:lnTo>
                  <a:lnTo>
                    <a:pt x="69879" y="87778"/>
                  </a:lnTo>
                  <a:lnTo>
                    <a:pt x="68829" y="88215"/>
                  </a:lnTo>
                  <a:lnTo>
                    <a:pt x="67751" y="88653"/>
                  </a:lnTo>
                  <a:lnTo>
                    <a:pt x="66672" y="89032"/>
                  </a:lnTo>
                  <a:lnTo>
                    <a:pt x="65564" y="89411"/>
                  </a:lnTo>
                  <a:lnTo>
                    <a:pt x="64456" y="89760"/>
                  </a:lnTo>
                  <a:lnTo>
                    <a:pt x="63319" y="90081"/>
                  </a:lnTo>
                  <a:lnTo>
                    <a:pt x="62183" y="90373"/>
                  </a:lnTo>
                  <a:lnTo>
                    <a:pt x="61016" y="90664"/>
                  </a:lnTo>
                  <a:lnTo>
                    <a:pt x="59821" y="90897"/>
                  </a:lnTo>
                  <a:lnTo>
                    <a:pt x="58626" y="91101"/>
                  </a:lnTo>
                  <a:lnTo>
                    <a:pt x="57431" y="91305"/>
                  </a:lnTo>
                  <a:lnTo>
                    <a:pt x="56206" y="91451"/>
                  </a:lnTo>
                  <a:lnTo>
                    <a:pt x="54982" y="91597"/>
                  </a:lnTo>
                  <a:lnTo>
                    <a:pt x="53728" y="91684"/>
                  </a:lnTo>
                  <a:lnTo>
                    <a:pt x="52475" y="91772"/>
                  </a:lnTo>
                  <a:lnTo>
                    <a:pt x="51192" y="91801"/>
                  </a:lnTo>
                  <a:lnTo>
                    <a:pt x="49909" y="91830"/>
                  </a:lnTo>
                  <a:lnTo>
                    <a:pt x="49909" y="91830"/>
                  </a:lnTo>
                  <a:lnTo>
                    <a:pt x="48627" y="91801"/>
                  </a:lnTo>
                  <a:lnTo>
                    <a:pt x="47344" y="91772"/>
                  </a:lnTo>
                  <a:lnTo>
                    <a:pt x="46061" y="91684"/>
                  </a:lnTo>
                  <a:lnTo>
                    <a:pt x="44808" y="91597"/>
                  </a:lnTo>
                  <a:lnTo>
                    <a:pt x="43554" y="91451"/>
                  </a:lnTo>
                  <a:lnTo>
                    <a:pt x="42301" y="91305"/>
                  </a:lnTo>
                  <a:lnTo>
                    <a:pt x="41076" y="91101"/>
                  </a:lnTo>
                  <a:lnTo>
                    <a:pt x="39852" y="90897"/>
                  </a:lnTo>
                  <a:lnTo>
                    <a:pt x="38628" y="90664"/>
                  </a:lnTo>
                  <a:lnTo>
                    <a:pt x="37432" y="90373"/>
                  </a:lnTo>
                  <a:lnTo>
                    <a:pt x="36237" y="90081"/>
                  </a:lnTo>
                  <a:lnTo>
                    <a:pt x="35071" y="89760"/>
                  </a:lnTo>
                  <a:lnTo>
                    <a:pt x="33905" y="89411"/>
                  </a:lnTo>
                  <a:lnTo>
                    <a:pt x="32739" y="89032"/>
                  </a:lnTo>
                  <a:lnTo>
                    <a:pt x="31602" y="88653"/>
                  </a:lnTo>
                  <a:lnTo>
                    <a:pt x="30494" y="88215"/>
                  </a:lnTo>
                  <a:lnTo>
                    <a:pt x="29386" y="87778"/>
                  </a:lnTo>
                  <a:lnTo>
                    <a:pt x="28279" y="87312"/>
                  </a:lnTo>
                  <a:lnTo>
                    <a:pt x="27200" y="86816"/>
                  </a:lnTo>
                  <a:lnTo>
                    <a:pt x="26121" y="86291"/>
                  </a:lnTo>
                  <a:lnTo>
                    <a:pt x="25072" y="85737"/>
                  </a:lnTo>
                  <a:lnTo>
                    <a:pt x="24022" y="85183"/>
                  </a:lnTo>
                  <a:lnTo>
                    <a:pt x="23002" y="84600"/>
                  </a:lnTo>
                  <a:lnTo>
                    <a:pt x="22011" y="83988"/>
                  </a:lnTo>
                  <a:lnTo>
                    <a:pt x="21020" y="83347"/>
                  </a:lnTo>
                  <a:lnTo>
                    <a:pt x="20058" y="82706"/>
                  </a:lnTo>
                  <a:lnTo>
                    <a:pt x="19096" y="82035"/>
                  </a:lnTo>
                  <a:lnTo>
                    <a:pt x="18163" y="81335"/>
                  </a:lnTo>
                  <a:lnTo>
                    <a:pt x="17259" y="80636"/>
                  </a:lnTo>
                  <a:lnTo>
                    <a:pt x="16355" y="79907"/>
                  </a:lnTo>
                  <a:lnTo>
                    <a:pt x="15481" y="79149"/>
                  </a:lnTo>
                  <a:lnTo>
                    <a:pt x="14606" y="78391"/>
                  </a:lnTo>
                  <a:lnTo>
                    <a:pt x="13790" y="77604"/>
                  </a:lnTo>
                  <a:lnTo>
                    <a:pt x="12974" y="76788"/>
                  </a:lnTo>
                  <a:lnTo>
                    <a:pt x="12187" y="75971"/>
                  </a:lnTo>
                  <a:lnTo>
                    <a:pt x="11399" y="75126"/>
                  </a:lnTo>
                  <a:lnTo>
                    <a:pt x="10641" y="74251"/>
                  </a:lnTo>
                  <a:lnTo>
                    <a:pt x="9913" y="73377"/>
                  </a:lnTo>
                  <a:lnTo>
                    <a:pt x="9213" y="72502"/>
                  </a:lnTo>
                  <a:lnTo>
                    <a:pt x="8513" y="71599"/>
                  </a:lnTo>
                  <a:lnTo>
                    <a:pt x="7872" y="70666"/>
                  </a:lnTo>
                  <a:lnTo>
                    <a:pt x="7231" y="69733"/>
                  </a:lnTo>
                  <a:lnTo>
                    <a:pt x="6618" y="68771"/>
                  </a:lnTo>
                  <a:lnTo>
                    <a:pt x="6035" y="67809"/>
                  </a:lnTo>
                  <a:lnTo>
                    <a:pt x="5452" y="66818"/>
                  </a:lnTo>
                  <a:lnTo>
                    <a:pt x="4928" y="65826"/>
                  </a:lnTo>
                  <a:lnTo>
                    <a:pt x="4403" y="64806"/>
                  </a:lnTo>
                  <a:lnTo>
                    <a:pt x="3936" y="63786"/>
                  </a:lnTo>
                  <a:lnTo>
                    <a:pt x="3470" y="62736"/>
                  </a:lnTo>
                  <a:lnTo>
                    <a:pt x="3033" y="61687"/>
                  </a:lnTo>
                  <a:lnTo>
                    <a:pt x="2625" y="60637"/>
                  </a:lnTo>
                  <a:lnTo>
                    <a:pt x="2246" y="59559"/>
                  </a:lnTo>
                  <a:lnTo>
                    <a:pt x="1896" y="58480"/>
                  </a:lnTo>
                  <a:lnTo>
                    <a:pt x="1575" y="57401"/>
                  </a:lnTo>
                  <a:lnTo>
                    <a:pt x="1284" y="56294"/>
                  </a:lnTo>
                  <a:lnTo>
                    <a:pt x="1021" y="55157"/>
                  </a:lnTo>
                  <a:lnTo>
                    <a:pt x="788" y="54049"/>
                  </a:lnTo>
                  <a:lnTo>
                    <a:pt x="584" y="52912"/>
                  </a:lnTo>
                  <a:lnTo>
                    <a:pt x="409" y="51746"/>
                  </a:lnTo>
                  <a:lnTo>
                    <a:pt x="263" y="50609"/>
                  </a:lnTo>
                  <a:lnTo>
                    <a:pt x="147" y="49443"/>
                  </a:lnTo>
                  <a:lnTo>
                    <a:pt x="59" y="48277"/>
                  </a:lnTo>
                  <a:lnTo>
                    <a:pt x="30" y="47082"/>
                  </a:lnTo>
                  <a:lnTo>
                    <a:pt x="1" y="45915"/>
                  </a:lnTo>
                  <a:lnTo>
                    <a:pt x="1" y="45915"/>
                  </a:lnTo>
                  <a:lnTo>
                    <a:pt x="30" y="44720"/>
                  </a:lnTo>
                  <a:lnTo>
                    <a:pt x="59" y="43554"/>
                  </a:lnTo>
                  <a:lnTo>
                    <a:pt x="147" y="42388"/>
                  </a:lnTo>
                  <a:lnTo>
                    <a:pt x="263" y="41222"/>
                  </a:lnTo>
                  <a:lnTo>
                    <a:pt x="409" y="40056"/>
                  </a:lnTo>
                  <a:lnTo>
                    <a:pt x="584" y="38919"/>
                  </a:lnTo>
                  <a:lnTo>
                    <a:pt x="788" y="37782"/>
                  </a:lnTo>
                  <a:lnTo>
                    <a:pt x="1021" y="36645"/>
                  </a:lnTo>
                  <a:lnTo>
                    <a:pt x="1284" y="35537"/>
                  </a:lnTo>
                  <a:lnTo>
                    <a:pt x="1575" y="34430"/>
                  </a:lnTo>
                  <a:lnTo>
                    <a:pt x="1896" y="33351"/>
                  </a:lnTo>
                  <a:lnTo>
                    <a:pt x="2246" y="32243"/>
                  </a:lnTo>
                  <a:lnTo>
                    <a:pt x="2625" y="31194"/>
                  </a:lnTo>
                  <a:lnTo>
                    <a:pt x="3033" y="30115"/>
                  </a:lnTo>
                  <a:lnTo>
                    <a:pt x="3470" y="29066"/>
                  </a:lnTo>
                  <a:lnTo>
                    <a:pt x="3936" y="28045"/>
                  </a:lnTo>
                  <a:lnTo>
                    <a:pt x="4403" y="27025"/>
                  </a:lnTo>
                  <a:lnTo>
                    <a:pt x="4928" y="26005"/>
                  </a:lnTo>
                  <a:lnTo>
                    <a:pt x="5452" y="25013"/>
                  </a:lnTo>
                  <a:lnTo>
                    <a:pt x="6035" y="24022"/>
                  </a:lnTo>
                  <a:lnTo>
                    <a:pt x="6618" y="23060"/>
                  </a:lnTo>
                  <a:lnTo>
                    <a:pt x="7231" y="22098"/>
                  </a:lnTo>
                  <a:lnTo>
                    <a:pt x="7872" y="21165"/>
                  </a:lnTo>
                  <a:lnTo>
                    <a:pt x="8513" y="20232"/>
                  </a:lnTo>
                  <a:lnTo>
                    <a:pt x="9213" y="19329"/>
                  </a:lnTo>
                  <a:lnTo>
                    <a:pt x="9913" y="18425"/>
                  </a:lnTo>
                  <a:lnTo>
                    <a:pt x="10641" y="17550"/>
                  </a:lnTo>
                  <a:lnTo>
                    <a:pt x="11399" y="16705"/>
                  </a:lnTo>
                  <a:lnTo>
                    <a:pt x="12187" y="15860"/>
                  </a:lnTo>
                  <a:lnTo>
                    <a:pt x="12974" y="15043"/>
                  </a:lnTo>
                  <a:lnTo>
                    <a:pt x="13790" y="14227"/>
                  </a:lnTo>
                  <a:lnTo>
                    <a:pt x="14606" y="13440"/>
                  </a:lnTo>
                  <a:lnTo>
                    <a:pt x="15481" y="12682"/>
                  </a:lnTo>
                  <a:lnTo>
                    <a:pt x="16355" y="11924"/>
                  </a:lnTo>
                  <a:lnTo>
                    <a:pt x="17259" y="11195"/>
                  </a:lnTo>
                  <a:lnTo>
                    <a:pt x="18163" y="10466"/>
                  </a:lnTo>
                  <a:lnTo>
                    <a:pt x="19096" y="9796"/>
                  </a:lnTo>
                  <a:lnTo>
                    <a:pt x="20058" y="9125"/>
                  </a:lnTo>
                  <a:lnTo>
                    <a:pt x="21020" y="8455"/>
                  </a:lnTo>
                  <a:lnTo>
                    <a:pt x="22011" y="7843"/>
                  </a:lnTo>
                  <a:lnTo>
                    <a:pt x="23002" y="7231"/>
                  </a:lnTo>
                  <a:lnTo>
                    <a:pt x="24022" y="6647"/>
                  </a:lnTo>
                  <a:lnTo>
                    <a:pt x="25072" y="6064"/>
                  </a:lnTo>
                  <a:lnTo>
                    <a:pt x="26121" y="5540"/>
                  </a:lnTo>
                  <a:lnTo>
                    <a:pt x="27200" y="5015"/>
                  </a:lnTo>
                  <a:lnTo>
                    <a:pt x="28279" y="4519"/>
                  </a:lnTo>
                  <a:lnTo>
                    <a:pt x="29386" y="4053"/>
                  </a:lnTo>
                  <a:lnTo>
                    <a:pt x="30494" y="3587"/>
                  </a:lnTo>
                  <a:lnTo>
                    <a:pt x="31602" y="3178"/>
                  </a:lnTo>
                  <a:lnTo>
                    <a:pt x="32739" y="2770"/>
                  </a:lnTo>
                  <a:lnTo>
                    <a:pt x="33905" y="2391"/>
                  </a:lnTo>
                  <a:lnTo>
                    <a:pt x="35071" y="2071"/>
                  </a:lnTo>
                  <a:lnTo>
                    <a:pt x="36237" y="1721"/>
                  </a:lnTo>
                  <a:lnTo>
                    <a:pt x="37432" y="1429"/>
                  </a:lnTo>
                  <a:lnTo>
                    <a:pt x="38628" y="1167"/>
                  </a:lnTo>
                  <a:lnTo>
                    <a:pt x="39852" y="934"/>
                  </a:lnTo>
                  <a:lnTo>
                    <a:pt x="41076" y="700"/>
                  </a:lnTo>
                  <a:lnTo>
                    <a:pt x="42301" y="526"/>
                  </a:lnTo>
                  <a:lnTo>
                    <a:pt x="43554" y="351"/>
                  </a:lnTo>
                  <a:lnTo>
                    <a:pt x="44808" y="234"/>
                  </a:lnTo>
                  <a:lnTo>
                    <a:pt x="46061" y="117"/>
                  </a:lnTo>
                  <a:lnTo>
                    <a:pt x="47344" y="59"/>
                  </a:lnTo>
                  <a:lnTo>
                    <a:pt x="48627" y="1"/>
                  </a:lnTo>
                  <a:lnTo>
                    <a:pt x="49909" y="1"/>
                  </a:lnTo>
                  <a:lnTo>
                    <a:pt x="49909" y="1"/>
                  </a:lnTo>
                  <a:lnTo>
                    <a:pt x="51192" y="1"/>
                  </a:lnTo>
                  <a:lnTo>
                    <a:pt x="52475" y="59"/>
                  </a:lnTo>
                  <a:lnTo>
                    <a:pt x="53728" y="117"/>
                  </a:lnTo>
                  <a:lnTo>
                    <a:pt x="54982" y="234"/>
                  </a:lnTo>
                  <a:lnTo>
                    <a:pt x="56206" y="351"/>
                  </a:lnTo>
                  <a:lnTo>
                    <a:pt x="57431" y="526"/>
                  </a:lnTo>
                  <a:lnTo>
                    <a:pt x="58626" y="700"/>
                  </a:lnTo>
                  <a:lnTo>
                    <a:pt x="59821" y="934"/>
                  </a:lnTo>
                  <a:lnTo>
                    <a:pt x="61016" y="1167"/>
                  </a:lnTo>
                  <a:lnTo>
                    <a:pt x="62183" y="1429"/>
                  </a:lnTo>
                  <a:lnTo>
                    <a:pt x="63319" y="1721"/>
                  </a:lnTo>
                  <a:lnTo>
                    <a:pt x="64456" y="2071"/>
                  </a:lnTo>
                  <a:lnTo>
                    <a:pt x="65564" y="2391"/>
                  </a:lnTo>
                  <a:lnTo>
                    <a:pt x="66672" y="2770"/>
                  </a:lnTo>
                  <a:lnTo>
                    <a:pt x="67751" y="3178"/>
                  </a:lnTo>
                  <a:lnTo>
                    <a:pt x="68829" y="3587"/>
                  </a:lnTo>
                  <a:lnTo>
                    <a:pt x="69879" y="4053"/>
                  </a:lnTo>
                  <a:lnTo>
                    <a:pt x="70928" y="4519"/>
                  </a:lnTo>
                  <a:lnTo>
                    <a:pt x="71949" y="5015"/>
                  </a:lnTo>
                  <a:lnTo>
                    <a:pt x="72940" y="5540"/>
                  </a:lnTo>
                  <a:lnTo>
                    <a:pt x="73931" y="6064"/>
                  </a:lnTo>
                  <a:lnTo>
                    <a:pt x="74893" y="6647"/>
                  </a:lnTo>
                  <a:lnTo>
                    <a:pt x="75855" y="7231"/>
                  </a:lnTo>
                  <a:lnTo>
                    <a:pt x="76788" y="7843"/>
                  </a:lnTo>
                  <a:lnTo>
                    <a:pt x="77692" y="8455"/>
                  </a:lnTo>
                  <a:lnTo>
                    <a:pt x="78595" y="9125"/>
                  </a:lnTo>
                  <a:lnTo>
                    <a:pt x="79470" y="9796"/>
                  </a:lnTo>
                  <a:lnTo>
                    <a:pt x="80344" y="10466"/>
                  </a:lnTo>
                  <a:lnTo>
                    <a:pt x="81190" y="11195"/>
                  </a:lnTo>
                  <a:lnTo>
                    <a:pt x="82006" y="11924"/>
                  </a:lnTo>
                  <a:lnTo>
                    <a:pt x="82793" y="12682"/>
                  </a:lnTo>
                  <a:lnTo>
                    <a:pt x="83580" y="13440"/>
                  </a:lnTo>
                  <a:lnTo>
                    <a:pt x="84338" y="14227"/>
                  </a:lnTo>
                  <a:lnTo>
                    <a:pt x="85067" y="15043"/>
                  </a:lnTo>
                  <a:lnTo>
                    <a:pt x="85796" y="15860"/>
                  </a:lnTo>
                  <a:lnTo>
                    <a:pt x="86495" y="16705"/>
                  </a:lnTo>
                  <a:lnTo>
                    <a:pt x="87166" y="17550"/>
                  </a:lnTo>
                  <a:lnTo>
                    <a:pt x="87837" y="18425"/>
                  </a:lnTo>
                  <a:lnTo>
                    <a:pt x="88449" y="19329"/>
                  </a:lnTo>
                  <a:lnTo>
                    <a:pt x="89061" y="20232"/>
                  </a:lnTo>
                  <a:lnTo>
                    <a:pt x="89673" y="21165"/>
                  </a:lnTo>
                  <a:lnTo>
                    <a:pt x="90227" y="22098"/>
                  </a:lnTo>
                  <a:lnTo>
                    <a:pt x="90781" y="23060"/>
                  </a:lnTo>
                  <a:lnTo>
                    <a:pt x="91306" y="24022"/>
                  </a:lnTo>
                  <a:lnTo>
                    <a:pt x="91801" y="25013"/>
                  </a:lnTo>
                  <a:lnTo>
                    <a:pt x="92268" y="26005"/>
                  </a:lnTo>
                  <a:lnTo>
                    <a:pt x="92734" y="27025"/>
                  </a:lnTo>
                  <a:lnTo>
                    <a:pt x="93142" y="28045"/>
                  </a:lnTo>
                  <a:lnTo>
                    <a:pt x="93550" y="29066"/>
                  </a:lnTo>
                  <a:lnTo>
                    <a:pt x="93929" y="30115"/>
                  </a:lnTo>
                  <a:lnTo>
                    <a:pt x="94308" y="31194"/>
                  </a:lnTo>
                  <a:lnTo>
                    <a:pt x="94629" y="32243"/>
                  </a:lnTo>
                  <a:lnTo>
                    <a:pt x="94920" y="33351"/>
                  </a:lnTo>
                  <a:lnTo>
                    <a:pt x="95212" y="34430"/>
                  </a:lnTo>
                  <a:lnTo>
                    <a:pt x="95474" y="35537"/>
                  </a:lnTo>
                  <a:lnTo>
                    <a:pt x="95708" y="36645"/>
                  </a:lnTo>
                  <a:lnTo>
                    <a:pt x="95912" y="37782"/>
                  </a:lnTo>
                  <a:lnTo>
                    <a:pt x="96087" y="38919"/>
                  </a:lnTo>
                  <a:lnTo>
                    <a:pt x="96232" y="40056"/>
                  </a:lnTo>
                  <a:lnTo>
                    <a:pt x="96349" y="41222"/>
                  </a:lnTo>
                  <a:lnTo>
                    <a:pt x="96436" y="42388"/>
                  </a:lnTo>
                  <a:lnTo>
                    <a:pt x="96524" y="43554"/>
                  </a:lnTo>
                  <a:lnTo>
                    <a:pt x="96553" y="44720"/>
                  </a:lnTo>
                  <a:lnTo>
                    <a:pt x="96582" y="45915"/>
                  </a:lnTo>
                </a:path>
              </a:pathLst>
            </a:custGeom>
            <a:noFill/>
            <a:ln>
              <a:noFill/>
            </a:ln>
          </p:spPr>
          <p:txBody>
            <a:bodyPr spcFirstLastPara="1" wrap="square" lIns="121900" tIns="121900" rIns="121900" bIns="121900" anchor="ctr" anchorCtr="0">
              <a:noAutofit/>
            </a:bodyPr>
            <a:lstStyle/>
            <a:p>
              <a:endParaRPr sz="2400"/>
            </a:p>
          </p:txBody>
        </p:sp>
        <p:sp>
          <p:nvSpPr>
            <p:cNvPr id="862" name="Google Shape;862;p55"/>
            <p:cNvSpPr/>
            <p:nvPr/>
          </p:nvSpPr>
          <p:spPr>
            <a:xfrm>
              <a:off x="6442703" y="3732546"/>
              <a:ext cx="20586" cy="3445"/>
            </a:xfrm>
            <a:custGeom>
              <a:avLst/>
              <a:gdLst/>
              <a:ahLst/>
              <a:cxnLst/>
              <a:rect l="l" t="t" r="r" b="b"/>
              <a:pathLst>
                <a:path w="1225" h="205" extrusionOk="0">
                  <a:moveTo>
                    <a:pt x="0" y="1"/>
                  </a:moveTo>
                  <a:lnTo>
                    <a:pt x="0" y="1"/>
                  </a:lnTo>
                  <a:lnTo>
                    <a:pt x="0" y="1"/>
                  </a:lnTo>
                  <a:lnTo>
                    <a:pt x="1225" y="205"/>
                  </a:lnTo>
                  <a:lnTo>
                    <a:pt x="1225" y="205"/>
                  </a:lnTo>
                  <a:lnTo>
                    <a:pt x="1225" y="205"/>
                  </a:lnTo>
                  <a:lnTo>
                    <a:pt x="1225" y="205"/>
                  </a:ln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3" name="Google Shape;863;p55"/>
            <p:cNvSpPr/>
            <p:nvPr/>
          </p:nvSpPr>
          <p:spPr>
            <a:xfrm>
              <a:off x="6442703" y="3732546"/>
              <a:ext cx="20586" cy="3445"/>
            </a:xfrm>
            <a:custGeom>
              <a:avLst/>
              <a:gdLst/>
              <a:ahLst/>
              <a:cxnLst/>
              <a:rect l="l" t="t" r="r" b="b"/>
              <a:pathLst>
                <a:path w="1225" h="205" fill="none" extrusionOk="0">
                  <a:moveTo>
                    <a:pt x="0" y="1"/>
                  </a:moveTo>
                  <a:lnTo>
                    <a:pt x="0" y="1"/>
                  </a:lnTo>
                  <a:lnTo>
                    <a:pt x="0" y="1"/>
                  </a:lnTo>
                  <a:lnTo>
                    <a:pt x="1225" y="205"/>
                  </a:lnTo>
                  <a:lnTo>
                    <a:pt x="1225" y="205"/>
                  </a:lnTo>
                  <a:lnTo>
                    <a:pt x="1225" y="205"/>
                  </a:lnTo>
                  <a:lnTo>
                    <a:pt x="1225" y="205"/>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864" name="Google Shape;864;p55"/>
            <p:cNvSpPr/>
            <p:nvPr/>
          </p:nvSpPr>
          <p:spPr>
            <a:xfrm>
              <a:off x="6463273" y="3735975"/>
              <a:ext cx="22552" cy="2470"/>
            </a:xfrm>
            <a:custGeom>
              <a:avLst/>
              <a:gdLst/>
              <a:ahLst/>
              <a:cxnLst/>
              <a:rect l="l" t="t" r="r" b="b"/>
              <a:pathLst>
                <a:path w="1342" h="147" extrusionOk="0">
                  <a:moveTo>
                    <a:pt x="1" y="1"/>
                  </a:moveTo>
                  <a:lnTo>
                    <a:pt x="1" y="1"/>
                  </a:lnTo>
                  <a:lnTo>
                    <a:pt x="1" y="1"/>
                  </a:lnTo>
                  <a:lnTo>
                    <a:pt x="1" y="1"/>
                  </a:lnTo>
                  <a:lnTo>
                    <a:pt x="1342" y="146"/>
                  </a:lnTo>
                  <a:lnTo>
                    <a:pt x="1342" y="146"/>
                  </a:lnTo>
                  <a:lnTo>
                    <a:pt x="1" y="1"/>
                  </a:lnTo>
                  <a:close/>
                </a:path>
              </a:pathLst>
            </a:custGeom>
            <a:solidFill>
              <a:srgbClr val="DCDCDC"/>
            </a:solidFill>
            <a:ln>
              <a:noFill/>
            </a:ln>
          </p:spPr>
          <p:txBody>
            <a:bodyPr spcFirstLastPara="1" wrap="square" lIns="121900" tIns="121900" rIns="121900" bIns="121900" anchor="ctr" anchorCtr="0">
              <a:noAutofit/>
            </a:bodyPr>
            <a:lstStyle/>
            <a:p>
              <a:endParaRPr sz="2400"/>
            </a:p>
          </p:txBody>
        </p:sp>
        <p:sp>
          <p:nvSpPr>
            <p:cNvPr id="865" name="Google Shape;865;p55"/>
            <p:cNvSpPr/>
            <p:nvPr/>
          </p:nvSpPr>
          <p:spPr>
            <a:xfrm>
              <a:off x="6463273" y="3735975"/>
              <a:ext cx="22552" cy="2470"/>
            </a:xfrm>
            <a:custGeom>
              <a:avLst/>
              <a:gdLst/>
              <a:ahLst/>
              <a:cxnLst/>
              <a:rect l="l" t="t" r="r" b="b"/>
              <a:pathLst>
                <a:path w="1342" h="147" fill="none" extrusionOk="0">
                  <a:moveTo>
                    <a:pt x="1" y="1"/>
                  </a:moveTo>
                  <a:lnTo>
                    <a:pt x="1" y="1"/>
                  </a:lnTo>
                  <a:lnTo>
                    <a:pt x="1" y="1"/>
                  </a:lnTo>
                  <a:lnTo>
                    <a:pt x="1" y="1"/>
                  </a:lnTo>
                  <a:lnTo>
                    <a:pt x="1342" y="146"/>
                  </a:lnTo>
                  <a:lnTo>
                    <a:pt x="1342" y="146"/>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866" name="Google Shape;866;p55"/>
            <p:cNvSpPr/>
            <p:nvPr/>
          </p:nvSpPr>
          <p:spPr>
            <a:xfrm>
              <a:off x="6442703" y="3662486"/>
              <a:ext cx="73992" cy="78899"/>
            </a:xfrm>
            <a:custGeom>
              <a:avLst/>
              <a:gdLst/>
              <a:ahLst/>
              <a:cxnLst/>
              <a:rect l="l" t="t" r="r" b="b"/>
              <a:pathLst>
                <a:path w="4403" h="4695" extrusionOk="0">
                  <a:moveTo>
                    <a:pt x="2012" y="1"/>
                  </a:moveTo>
                  <a:lnTo>
                    <a:pt x="0" y="4170"/>
                  </a:lnTo>
                  <a:lnTo>
                    <a:pt x="1225" y="4374"/>
                  </a:lnTo>
                  <a:lnTo>
                    <a:pt x="2566" y="4519"/>
                  </a:lnTo>
                  <a:lnTo>
                    <a:pt x="4402" y="4694"/>
                  </a:lnTo>
                  <a:lnTo>
                    <a:pt x="2012" y="1"/>
                  </a:lnTo>
                  <a:close/>
                </a:path>
              </a:pathLst>
            </a:custGeom>
            <a:solidFill>
              <a:srgbClr val="DA9A37"/>
            </a:solidFill>
            <a:ln>
              <a:noFill/>
            </a:ln>
          </p:spPr>
          <p:txBody>
            <a:bodyPr spcFirstLastPara="1" wrap="square" lIns="121900" tIns="121900" rIns="121900" bIns="121900" anchor="ctr" anchorCtr="0">
              <a:noAutofit/>
            </a:bodyPr>
            <a:lstStyle/>
            <a:p>
              <a:endParaRPr sz="2400"/>
            </a:p>
          </p:txBody>
        </p:sp>
        <p:sp>
          <p:nvSpPr>
            <p:cNvPr id="867" name="Google Shape;867;p55"/>
            <p:cNvSpPr/>
            <p:nvPr/>
          </p:nvSpPr>
          <p:spPr>
            <a:xfrm>
              <a:off x="6442703" y="3662486"/>
              <a:ext cx="73992" cy="78899"/>
            </a:xfrm>
            <a:custGeom>
              <a:avLst/>
              <a:gdLst/>
              <a:ahLst/>
              <a:cxnLst/>
              <a:rect l="l" t="t" r="r" b="b"/>
              <a:pathLst>
                <a:path w="4403" h="4695" fill="none" extrusionOk="0">
                  <a:moveTo>
                    <a:pt x="2012" y="1"/>
                  </a:moveTo>
                  <a:lnTo>
                    <a:pt x="0" y="4170"/>
                  </a:lnTo>
                  <a:lnTo>
                    <a:pt x="0" y="4170"/>
                  </a:lnTo>
                  <a:lnTo>
                    <a:pt x="1225" y="4374"/>
                  </a:lnTo>
                  <a:lnTo>
                    <a:pt x="1225" y="4374"/>
                  </a:lnTo>
                  <a:lnTo>
                    <a:pt x="2566" y="4519"/>
                  </a:lnTo>
                  <a:lnTo>
                    <a:pt x="2566" y="4519"/>
                  </a:lnTo>
                  <a:lnTo>
                    <a:pt x="4402" y="4694"/>
                  </a:lnTo>
                  <a:lnTo>
                    <a:pt x="2012" y="1"/>
                  </a:lnTo>
                </a:path>
              </a:pathLst>
            </a:custGeom>
            <a:noFill/>
            <a:ln>
              <a:noFill/>
            </a:ln>
          </p:spPr>
          <p:txBody>
            <a:bodyPr spcFirstLastPara="1" wrap="square" lIns="121900" tIns="121900" rIns="121900" bIns="121900" anchor="ctr" anchorCtr="0">
              <a:noAutofit/>
            </a:bodyPr>
            <a:lstStyle/>
            <a:p>
              <a:endParaRPr sz="2400"/>
            </a:p>
          </p:txBody>
        </p:sp>
        <p:sp>
          <p:nvSpPr>
            <p:cNvPr id="868" name="Google Shape;868;p55"/>
            <p:cNvSpPr/>
            <p:nvPr/>
          </p:nvSpPr>
          <p:spPr>
            <a:xfrm>
              <a:off x="6174227" y="3540499"/>
              <a:ext cx="347847" cy="286122"/>
            </a:xfrm>
            <a:custGeom>
              <a:avLst/>
              <a:gdLst/>
              <a:ahLst/>
              <a:cxnLst/>
              <a:rect l="l" t="t" r="r" b="b"/>
              <a:pathLst>
                <a:path w="20699" h="17026" extrusionOk="0">
                  <a:moveTo>
                    <a:pt x="2333" y="1"/>
                  </a:moveTo>
                  <a:lnTo>
                    <a:pt x="1" y="17026"/>
                  </a:lnTo>
                  <a:lnTo>
                    <a:pt x="14956" y="17026"/>
                  </a:lnTo>
                  <a:lnTo>
                    <a:pt x="20699" y="6706"/>
                  </a:lnTo>
                  <a:lnTo>
                    <a:pt x="233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69" name="Google Shape;869;p55"/>
            <p:cNvSpPr/>
            <p:nvPr/>
          </p:nvSpPr>
          <p:spPr>
            <a:xfrm>
              <a:off x="6791508" y="3540499"/>
              <a:ext cx="313564" cy="286122"/>
            </a:xfrm>
            <a:custGeom>
              <a:avLst/>
              <a:gdLst/>
              <a:ahLst/>
              <a:cxnLst/>
              <a:rect l="l" t="t" r="r" b="b"/>
              <a:pathLst>
                <a:path w="18659" h="17026" extrusionOk="0">
                  <a:moveTo>
                    <a:pt x="17492" y="1"/>
                  </a:moveTo>
                  <a:lnTo>
                    <a:pt x="1" y="6706"/>
                  </a:lnTo>
                  <a:lnTo>
                    <a:pt x="4986" y="17026"/>
                  </a:lnTo>
                  <a:lnTo>
                    <a:pt x="18658" y="17026"/>
                  </a:lnTo>
                  <a:lnTo>
                    <a:pt x="1749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70" name="Google Shape;870;p55"/>
            <p:cNvSpPr/>
            <p:nvPr/>
          </p:nvSpPr>
          <p:spPr>
            <a:xfrm>
              <a:off x="6631810" y="2875223"/>
              <a:ext cx="454642" cy="417890"/>
            </a:xfrm>
            <a:custGeom>
              <a:avLst/>
              <a:gdLst/>
              <a:ahLst/>
              <a:cxnLst/>
              <a:rect l="l" t="t" r="r" b="b"/>
              <a:pathLst>
                <a:path w="27054" h="24867" extrusionOk="0">
                  <a:moveTo>
                    <a:pt x="9037" y="7959"/>
                  </a:moveTo>
                  <a:lnTo>
                    <a:pt x="9270" y="7988"/>
                  </a:lnTo>
                  <a:lnTo>
                    <a:pt x="9474" y="8046"/>
                  </a:lnTo>
                  <a:lnTo>
                    <a:pt x="9708" y="8163"/>
                  </a:lnTo>
                  <a:lnTo>
                    <a:pt x="9912" y="8279"/>
                  </a:lnTo>
                  <a:lnTo>
                    <a:pt x="10116" y="8483"/>
                  </a:lnTo>
                  <a:lnTo>
                    <a:pt x="10320" y="8688"/>
                  </a:lnTo>
                  <a:lnTo>
                    <a:pt x="10495" y="8921"/>
                  </a:lnTo>
                  <a:lnTo>
                    <a:pt x="10641" y="9212"/>
                  </a:lnTo>
                  <a:lnTo>
                    <a:pt x="10786" y="9504"/>
                  </a:lnTo>
                  <a:lnTo>
                    <a:pt x="10932" y="9854"/>
                  </a:lnTo>
                  <a:lnTo>
                    <a:pt x="11049" y="10203"/>
                  </a:lnTo>
                  <a:lnTo>
                    <a:pt x="11136" y="10553"/>
                  </a:lnTo>
                  <a:lnTo>
                    <a:pt x="11224" y="10961"/>
                  </a:lnTo>
                  <a:lnTo>
                    <a:pt x="11282" y="11370"/>
                  </a:lnTo>
                  <a:lnTo>
                    <a:pt x="11311" y="11778"/>
                  </a:lnTo>
                  <a:lnTo>
                    <a:pt x="11311" y="12215"/>
                  </a:lnTo>
                  <a:lnTo>
                    <a:pt x="11311" y="12652"/>
                  </a:lnTo>
                  <a:lnTo>
                    <a:pt x="11282" y="13090"/>
                  </a:lnTo>
                  <a:lnTo>
                    <a:pt x="11224" y="13498"/>
                  </a:lnTo>
                  <a:lnTo>
                    <a:pt x="11136" y="13877"/>
                  </a:lnTo>
                  <a:lnTo>
                    <a:pt x="11049" y="14256"/>
                  </a:lnTo>
                  <a:lnTo>
                    <a:pt x="10932" y="14605"/>
                  </a:lnTo>
                  <a:lnTo>
                    <a:pt x="10786" y="14955"/>
                  </a:lnTo>
                  <a:lnTo>
                    <a:pt x="10641" y="15247"/>
                  </a:lnTo>
                  <a:lnTo>
                    <a:pt x="10495" y="15509"/>
                  </a:lnTo>
                  <a:lnTo>
                    <a:pt x="10320" y="15772"/>
                  </a:lnTo>
                  <a:lnTo>
                    <a:pt x="10116" y="15976"/>
                  </a:lnTo>
                  <a:lnTo>
                    <a:pt x="9912" y="16151"/>
                  </a:lnTo>
                  <a:lnTo>
                    <a:pt x="9708" y="16296"/>
                  </a:lnTo>
                  <a:lnTo>
                    <a:pt x="9474" y="16413"/>
                  </a:lnTo>
                  <a:lnTo>
                    <a:pt x="9270" y="16471"/>
                  </a:lnTo>
                  <a:lnTo>
                    <a:pt x="9037" y="16500"/>
                  </a:lnTo>
                  <a:lnTo>
                    <a:pt x="8775" y="16471"/>
                  </a:lnTo>
                  <a:lnTo>
                    <a:pt x="8571" y="16413"/>
                  </a:lnTo>
                  <a:lnTo>
                    <a:pt x="8338" y="16296"/>
                  </a:lnTo>
                  <a:lnTo>
                    <a:pt x="8133" y="16151"/>
                  </a:lnTo>
                  <a:lnTo>
                    <a:pt x="7929" y="15976"/>
                  </a:lnTo>
                  <a:lnTo>
                    <a:pt x="7755" y="15772"/>
                  </a:lnTo>
                  <a:lnTo>
                    <a:pt x="7550" y="15509"/>
                  </a:lnTo>
                  <a:lnTo>
                    <a:pt x="7405" y="15247"/>
                  </a:lnTo>
                  <a:lnTo>
                    <a:pt x="7259" y="14955"/>
                  </a:lnTo>
                  <a:lnTo>
                    <a:pt x="7113" y="14605"/>
                  </a:lnTo>
                  <a:lnTo>
                    <a:pt x="6997" y="14256"/>
                  </a:lnTo>
                  <a:lnTo>
                    <a:pt x="6909" y="13877"/>
                  </a:lnTo>
                  <a:lnTo>
                    <a:pt x="6822" y="13498"/>
                  </a:lnTo>
                  <a:lnTo>
                    <a:pt x="6763" y="13090"/>
                  </a:lnTo>
                  <a:lnTo>
                    <a:pt x="6734" y="12652"/>
                  </a:lnTo>
                  <a:lnTo>
                    <a:pt x="6734" y="12215"/>
                  </a:lnTo>
                  <a:lnTo>
                    <a:pt x="6734" y="11778"/>
                  </a:lnTo>
                  <a:lnTo>
                    <a:pt x="6763" y="11370"/>
                  </a:lnTo>
                  <a:lnTo>
                    <a:pt x="6822" y="10961"/>
                  </a:lnTo>
                  <a:lnTo>
                    <a:pt x="6909" y="10553"/>
                  </a:lnTo>
                  <a:lnTo>
                    <a:pt x="6997" y="10203"/>
                  </a:lnTo>
                  <a:lnTo>
                    <a:pt x="7113" y="9854"/>
                  </a:lnTo>
                  <a:lnTo>
                    <a:pt x="7259" y="9504"/>
                  </a:lnTo>
                  <a:lnTo>
                    <a:pt x="7405" y="9212"/>
                  </a:lnTo>
                  <a:lnTo>
                    <a:pt x="7550" y="8921"/>
                  </a:lnTo>
                  <a:lnTo>
                    <a:pt x="7755" y="8688"/>
                  </a:lnTo>
                  <a:lnTo>
                    <a:pt x="7929" y="8483"/>
                  </a:lnTo>
                  <a:lnTo>
                    <a:pt x="8133" y="8279"/>
                  </a:lnTo>
                  <a:lnTo>
                    <a:pt x="8338" y="8163"/>
                  </a:lnTo>
                  <a:lnTo>
                    <a:pt x="8571" y="8046"/>
                  </a:lnTo>
                  <a:lnTo>
                    <a:pt x="8775" y="7988"/>
                  </a:lnTo>
                  <a:lnTo>
                    <a:pt x="9037" y="7959"/>
                  </a:lnTo>
                  <a:close/>
                  <a:moveTo>
                    <a:pt x="21223" y="7959"/>
                  </a:moveTo>
                  <a:lnTo>
                    <a:pt x="21456" y="7988"/>
                  </a:lnTo>
                  <a:lnTo>
                    <a:pt x="21689" y="8046"/>
                  </a:lnTo>
                  <a:lnTo>
                    <a:pt x="21922" y="8163"/>
                  </a:lnTo>
                  <a:lnTo>
                    <a:pt x="22127" y="8279"/>
                  </a:lnTo>
                  <a:lnTo>
                    <a:pt x="22331" y="8483"/>
                  </a:lnTo>
                  <a:lnTo>
                    <a:pt x="22506" y="8688"/>
                  </a:lnTo>
                  <a:lnTo>
                    <a:pt x="22680" y="8921"/>
                  </a:lnTo>
                  <a:lnTo>
                    <a:pt x="22855" y="9212"/>
                  </a:lnTo>
                  <a:lnTo>
                    <a:pt x="23001" y="9504"/>
                  </a:lnTo>
                  <a:lnTo>
                    <a:pt x="23118" y="9854"/>
                  </a:lnTo>
                  <a:lnTo>
                    <a:pt x="23234" y="10203"/>
                  </a:lnTo>
                  <a:lnTo>
                    <a:pt x="23351" y="10553"/>
                  </a:lnTo>
                  <a:lnTo>
                    <a:pt x="23409" y="10961"/>
                  </a:lnTo>
                  <a:lnTo>
                    <a:pt x="23468" y="11370"/>
                  </a:lnTo>
                  <a:lnTo>
                    <a:pt x="23497" y="11778"/>
                  </a:lnTo>
                  <a:lnTo>
                    <a:pt x="23526" y="12215"/>
                  </a:lnTo>
                  <a:lnTo>
                    <a:pt x="23497" y="12652"/>
                  </a:lnTo>
                  <a:lnTo>
                    <a:pt x="23468" y="13090"/>
                  </a:lnTo>
                  <a:lnTo>
                    <a:pt x="23409" y="13498"/>
                  </a:lnTo>
                  <a:lnTo>
                    <a:pt x="23351" y="13877"/>
                  </a:lnTo>
                  <a:lnTo>
                    <a:pt x="23234" y="14256"/>
                  </a:lnTo>
                  <a:lnTo>
                    <a:pt x="23118" y="14605"/>
                  </a:lnTo>
                  <a:lnTo>
                    <a:pt x="23001" y="14955"/>
                  </a:lnTo>
                  <a:lnTo>
                    <a:pt x="22855" y="15247"/>
                  </a:lnTo>
                  <a:lnTo>
                    <a:pt x="22680" y="15509"/>
                  </a:lnTo>
                  <a:lnTo>
                    <a:pt x="22506" y="15772"/>
                  </a:lnTo>
                  <a:lnTo>
                    <a:pt x="22331" y="15976"/>
                  </a:lnTo>
                  <a:lnTo>
                    <a:pt x="22127" y="16151"/>
                  </a:lnTo>
                  <a:lnTo>
                    <a:pt x="21922" y="16296"/>
                  </a:lnTo>
                  <a:lnTo>
                    <a:pt x="21689" y="16413"/>
                  </a:lnTo>
                  <a:lnTo>
                    <a:pt x="21456" y="16471"/>
                  </a:lnTo>
                  <a:lnTo>
                    <a:pt x="21223" y="16500"/>
                  </a:lnTo>
                  <a:lnTo>
                    <a:pt x="20990" y="16471"/>
                  </a:lnTo>
                  <a:lnTo>
                    <a:pt x="20756" y="16413"/>
                  </a:lnTo>
                  <a:lnTo>
                    <a:pt x="20552" y="16296"/>
                  </a:lnTo>
                  <a:lnTo>
                    <a:pt x="20348" y="16151"/>
                  </a:lnTo>
                  <a:lnTo>
                    <a:pt x="20144" y="15976"/>
                  </a:lnTo>
                  <a:lnTo>
                    <a:pt x="19940" y="15772"/>
                  </a:lnTo>
                  <a:lnTo>
                    <a:pt x="19765" y="15509"/>
                  </a:lnTo>
                  <a:lnTo>
                    <a:pt x="19619" y="15247"/>
                  </a:lnTo>
                  <a:lnTo>
                    <a:pt x="19445" y="14955"/>
                  </a:lnTo>
                  <a:lnTo>
                    <a:pt x="19328" y="14605"/>
                  </a:lnTo>
                  <a:lnTo>
                    <a:pt x="19211" y="14256"/>
                  </a:lnTo>
                  <a:lnTo>
                    <a:pt x="19124" y="13877"/>
                  </a:lnTo>
                  <a:lnTo>
                    <a:pt x="19036" y="13498"/>
                  </a:lnTo>
                  <a:lnTo>
                    <a:pt x="18978" y="13090"/>
                  </a:lnTo>
                  <a:lnTo>
                    <a:pt x="18949" y="12652"/>
                  </a:lnTo>
                  <a:lnTo>
                    <a:pt x="18920" y="12215"/>
                  </a:lnTo>
                  <a:lnTo>
                    <a:pt x="18949" y="11778"/>
                  </a:lnTo>
                  <a:lnTo>
                    <a:pt x="18978" y="11370"/>
                  </a:lnTo>
                  <a:lnTo>
                    <a:pt x="19036" y="10961"/>
                  </a:lnTo>
                  <a:lnTo>
                    <a:pt x="19124" y="10553"/>
                  </a:lnTo>
                  <a:lnTo>
                    <a:pt x="19211" y="10203"/>
                  </a:lnTo>
                  <a:lnTo>
                    <a:pt x="19328" y="9854"/>
                  </a:lnTo>
                  <a:lnTo>
                    <a:pt x="19445" y="9504"/>
                  </a:lnTo>
                  <a:lnTo>
                    <a:pt x="19619" y="9212"/>
                  </a:lnTo>
                  <a:lnTo>
                    <a:pt x="19765" y="8921"/>
                  </a:lnTo>
                  <a:lnTo>
                    <a:pt x="19940" y="8688"/>
                  </a:lnTo>
                  <a:lnTo>
                    <a:pt x="20144" y="8483"/>
                  </a:lnTo>
                  <a:lnTo>
                    <a:pt x="20348" y="8279"/>
                  </a:lnTo>
                  <a:lnTo>
                    <a:pt x="20552" y="8163"/>
                  </a:lnTo>
                  <a:lnTo>
                    <a:pt x="20756" y="8046"/>
                  </a:lnTo>
                  <a:lnTo>
                    <a:pt x="20990" y="7988"/>
                  </a:lnTo>
                  <a:lnTo>
                    <a:pt x="21223" y="7959"/>
                  </a:lnTo>
                  <a:close/>
                  <a:moveTo>
                    <a:pt x="13497" y="0"/>
                  </a:moveTo>
                  <a:lnTo>
                    <a:pt x="12827" y="29"/>
                  </a:lnTo>
                  <a:lnTo>
                    <a:pt x="12127" y="59"/>
                  </a:lnTo>
                  <a:lnTo>
                    <a:pt x="11457" y="146"/>
                  </a:lnTo>
                  <a:lnTo>
                    <a:pt x="10786" y="263"/>
                  </a:lnTo>
                  <a:lnTo>
                    <a:pt x="10145" y="408"/>
                  </a:lnTo>
                  <a:lnTo>
                    <a:pt x="9504" y="554"/>
                  </a:lnTo>
                  <a:lnTo>
                    <a:pt x="8862" y="758"/>
                  </a:lnTo>
                  <a:lnTo>
                    <a:pt x="8250" y="991"/>
                  </a:lnTo>
                  <a:lnTo>
                    <a:pt x="7667" y="1225"/>
                  </a:lnTo>
                  <a:lnTo>
                    <a:pt x="7084" y="1516"/>
                  </a:lnTo>
                  <a:lnTo>
                    <a:pt x="6501" y="1808"/>
                  </a:lnTo>
                  <a:lnTo>
                    <a:pt x="5947" y="2128"/>
                  </a:lnTo>
                  <a:lnTo>
                    <a:pt x="5422" y="2478"/>
                  </a:lnTo>
                  <a:lnTo>
                    <a:pt x="4927" y="2828"/>
                  </a:lnTo>
                  <a:lnTo>
                    <a:pt x="4431" y="3236"/>
                  </a:lnTo>
                  <a:lnTo>
                    <a:pt x="3965" y="3644"/>
                  </a:lnTo>
                  <a:lnTo>
                    <a:pt x="3498" y="4082"/>
                  </a:lnTo>
                  <a:lnTo>
                    <a:pt x="3090" y="4519"/>
                  </a:lnTo>
                  <a:lnTo>
                    <a:pt x="2682" y="4985"/>
                  </a:lnTo>
                  <a:lnTo>
                    <a:pt x="2303" y="5481"/>
                  </a:lnTo>
                  <a:lnTo>
                    <a:pt x="1953" y="5976"/>
                  </a:lnTo>
                  <a:lnTo>
                    <a:pt x="1633" y="6501"/>
                  </a:lnTo>
                  <a:lnTo>
                    <a:pt x="1341" y="7055"/>
                  </a:lnTo>
                  <a:lnTo>
                    <a:pt x="1049" y="7580"/>
                  </a:lnTo>
                  <a:lnTo>
                    <a:pt x="816" y="8163"/>
                  </a:lnTo>
                  <a:lnTo>
                    <a:pt x="612" y="8746"/>
                  </a:lnTo>
                  <a:lnTo>
                    <a:pt x="437" y="9329"/>
                  </a:lnTo>
                  <a:lnTo>
                    <a:pt x="262" y="9941"/>
                  </a:lnTo>
                  <a:lnTo>
                    <a:pt x="146" y="10553"/>
                  </a:lnTo>
                  <a:lnTo>
                    <a:pt x="58" y="11165"/>
                  </a:lnTo>
                  <a:lnTo>
                    <a:pt x="29" y="11807"/>
                  </a:lnTo>
                  <a:lnTo>
                    <a:pt x="0" y="12419"/>
                  </a:lnTo>
                  <a:lnTo>
                    <a:pt x="29" y="13060"/>
                  </a:lnTo>
                  <a:lnTo>
                    <a:pt x="58" y="13702"/>
                  </a:lnTo>
                  <a:lnTo>
                    <a:pt x="146" y="14314"/>
                  </a:lnTo>
                  <a:lnTo>
                    <a:pt x="262" y="14926"/>
                  </a:lnTo>
                  <a:lnTo>
                    <a:pt x="437" y="15538"/>
                  </a:lnTo>
                  <a:lnTo>
                    <a:pt x="612" y="16121"/>
                  </a:lnTo>
                  <a:lnTo>
                    <a:pt x="816" y="16704"/>
                  </a:lnTo>
                  <a:lnTo>
                    <a:pt x="1049" y="17258"/>
                  </a:lnTo>
                  <a:lnTo>
                    <a:pt x="1341" y="17812"/>
                  </a:lnTo>
                  <a:lnTo>
                    <a:pt x="1633" y="18366"/>
                  </a:lnTo>
                  <a:lnTo>
                    <a:pt x="1953" y="18891"/>
                  </a:lnTo>
                  <a:lnTo>
                    <a:pt x="2303" y="19386"/>
                  </a:lnTo>
                  <a:lnTo>
                    <a:pt x="2682" y="19882"/>
                  </a:lnTo>
                  <a:lnTo>
                    <a:pt x="3090" y="20348"/>
                  </a:lnTo>
                  <a:lnTo>
                    <a:pt x="3498" y="20786"/>
                  </a:lnTo>
                  <a:lnTo>
                    <a:pt x="3965" y="21223"/>
                  </a:lnTo>
                  <a:lnTo>
                    <a:pt x="4431" y="21631"/>
                  </a:lnTo>
                  <a:lnTo>
                    <a:pt x="4927" y="22010"/>
                  </a:lnTo>
                  <a:lnTo>
                    <a:pt x="5422" y="22389"/>
                  </a:lnTo>
                  <a:lnTo>
                    <a:pt x="5947" y="22739"/>
                  </a:lnTo>
                  <a:lnTo>
                    <a:pt x="6501" y="23060"/>
                  </a:lnTo>
                  <a:lnTo>
                    <a:pt x="7055" y="23351"/>
                  </a:lnTo>
                  <a:lnTo>
                    <a:pt x="7638" y="23643"/>
                  </a:lnTo>
                  <a:lnTo>
                    <a:pt x="8250" y="23876"/>
                  </a:lnTo>
                  <a:lnTo>
                    <a:pt x="8862" y="24109"/>
                  </a:lnTo>
                  <a:lnTo>
                    <a:pt x="9504" y="24313"/>
                  </a:lnTo>
                  <a:lnTo>
                    <a:pt x="10145" y="24459"/>
                  </a:lnTo>
                  <a:lnTo>
                    <a:pt x="10786" y="24605"/>
                  </a:lnTo>
                  <a:lnTo>
                    <a:pt x="11457" y="24721"/>
                  </a:lnTo>
                  <a:lnTo>
                    <a:pt x="12127" y="24809"/>
                  </a:lnTo>
                  <a:lnTo>
                    <a:pt x="12827" y="24838"/>
                  </a:lnTo>
                  <a:lnTo>
                    <a:pt x="13497" y="24867"/>
                  </a:lnTo>
                  <a:lnTo>
                    <a:pt x="14197" y="24838"/>
                  </a:lnTo>
                  <a:lnTo>
                    <a:pt x="14897" y="24809"/>
                  </a:lnTo>
                  <a:lnTo>
                    <a:pt x="15567" y="24721"/>
                  </a:lnTo>
                  <a:lnTo>
                    <a:pt x="16238" y="24605"/>
                  </a:lnTo>
                  <a:lnTo>
                    <a:pt x="16879" y="24459"/>
                  </a:lnTo>
                  <a:lnTo>
                    <a:pt x="17520" y="24313"/>
                  </a:lnTo>
                  <a:lnTo>
                    <a:pt x="18162" y="24109"/>
                  </a:lnTo>
                  <a:lnTo>
                    <a:pt x="18774" y="23876"/>
                  </a:lnTo>
                  <a:lnTo>
                    <a:pt x="19357" y="23643"/>
                  </a:lnTo>
                  <a:lnTo>
                    <a:pt x="19940" y="23351"/>
                  </a:lnTo>
                  <a:lnTo>
                    <a:pt x="20523" y="23060"/>
                  </a:lnTo>
                  <a:lnTo>
                    <a:pt x="21077" y="22739"/>
                  </a:lnTo>
                  <a:lnTo>
                    <a:pt x="21602" y="22389"/>
                  </a:lnTo>
                  <a:lnTo>
                    <a:pt x="22097" y="22010"/>
                  </a:lnTo>
                  <a:lnTo>
                    <a:pt x="22593" y="21631"/>
                  </a:lnTo>
                  <a:lnTo>
                    <a:pt x="23059" y="21223"/>
                  </a:lnTo>
                  <a:lnTo>
                    <a:pt x="23526" y="20786"/>
                  </a:lnTo>
                  <a:lnTo>
                    <a:pt x="23934" y="20348"/>
                  </a:lnTo>
                  <a:lnTo>
                    <a:pt x="24342" y="19882"/>
                  </a:lnTo>
                  <a:lnTo>
                    <a:pt x="24721" y="19386"/>
                  </a:lnTo>
                  <a:lnTo>
                    <a:pt x="25071" y="18891"/>
                  </a:lnTo>
                  <a:lnTo>
                    <a:pt x="25392" y="18366"/>
                  </a:lnTo>
                  <a:lnTo>
                    <a:pt x="25712" y="17812"/>
                  </a:lnTo>
                  <a:lnTo>
                    <a:pt x="25975" y="17258"/>
                  </a:lnTo>
                  <a:lnTo>
                    <a:pt x="26208" y="16704"/>
                  </a:lnTo>
                  <a:lnTo>
                    <a:pt x="26441" y="16121"/>
                  </a:lnTo>
                  <a:lnTo>
                    <a:pt x="26616" y="15538"/>
                  </a:lnTo>
                  <a:lnTo>
                    <a:pt x="26762" y="14926"/>
                  </a:lnTo>
                  <a:lnTo>
                    <a:pt x="26878" y="14314"/>
                  </a:lnTo>
                  <a:lnTo>
                    <a:pt x="26966" y="13702"/>
                  </a:lnTo>
                  <a:lnTo>
                    <a:pt x="27024" y="13060"/>
                  </a:lnTo>
                  <a:lnTo>
                    <a:pt x="27053" y="12419"/>
                  </a:lnTo>
                  <a:lnTo>
                    <a:pt x="27024" y="11807"/>
                  </a:lnTo>
                  <a:lnTo>
                    <a:pt x="26966" y="11165"/>
                  </a:lnTo>
                  <a:lnTo>
                    <a:pt x="26878" y="10553"/>
                  </a:lnTo>
                  <a:lnTo>
                    <a:pt x="26762" y="9941"/>
                  </a:lnTo>
                  <a:lnTo>
                    <a:pt x="26616" y="9329"/>
                  </a:lnTo>
                  <a:lnTo>
                    <a:pt x="26441" y="8746"/>
                  </a:lnTo>
                  <a:lnTo>
                    <a:pt x="26208" y="8163"/>
                  </a:lnTo>
                  <a:lnTo>
                    <a:pt x="25975" y="7580"/>
                  </a:lnTo>
                  <a:lnTo>
                    <a:pt x="25712" y="7055"/>
                  </a:lnTo>
                  <a:lnTo>
                    <a:pt x="25392" y="6501"/>
                  </a:lnTo>
                  <a:lnTo>
                    <a:pt x="25071" y="5976"/>
                  </a:lnTo>
                  <a:lnTo>
                    <a:pt x="24721" y="5481"/>
                  </a:lnTo>
                  <a:lnTo>
                    <a:pt x="24342" y="4985"/>
                  </a:lnTo>
                  <a:lnTo>
                    <a:pt x="23934" y="4519"/>
                  </a:lnTo>
                  <a:lnTo>
                    <a:pt x="23526" y="4082"/>
                  </a:lnTo>
                  <a:lnTo>
                    <a:pt x="23059" y="3644"/>
                  </a:lnTo>
                  <a:lnTo>
                    <a:pt x="22593" y="3236"/>
                  </a:lnTo>
                  <a:lnTo>
                    <a:pt x="22097" y="2828"/>
                  </a:lnTo>
                  <a:lnTo>
                    <a:pt x="21602" y="2478"/>
                  </a:lnTo>
                  <a:lnTo>
                    <a:pt x="21077" y="2128"/>
                  </a:lnTo>
                  <a:lnTo>
                    <a:pt x="20523" y="1808"/>
                  </a:lnTo>
                  <a:lnTo>
                    <a:pt x="19940" y="1516"/>
                  </a:lnTo>
                  <a:lnTo>
                    <a:pt x="19357" y="1225"/>
                  </a:lnTo>
                  <a:lnTo>
                    <a:pt x="18774" y="991"/>
                  </a:lnTo>
                  <a:lnTo>
                    <a:pt x="18162" y="758"/>
                  </a:lnTo>
                  <a:lnTo>
                    <a:pt x="17520" y="554"/>
                  </a:lnTo>
                  <a:lnTo>
                    <a:pt x="16879" y="408"/>
                  </a:lnTo>
                  <a:lnTo>
                    <a:pt x="16238" y="263"/>
                  </a:lnTo>
                  <a:lnTo>
                    <a:pt x="15567" y="146"/>
                  </a:lnTo>
                  <a:lnTo>
                    <a:pt x="14897" y="59"/>
                  </a:lnTo>
                  <a:lnTo>
                    <a:pt x="14197" y="29"/>
                  </a:lnTo>
                  <a:lnTo>
                    <a:pt x="13497"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71" name="Google Shape;871;p55"/>
            <p:cNvSpPr/>
            <p:nvPr/>
          </p:nvSpPr>
          <p:spPr>
            <a:xfrm>
              <a:off x="6744975" y="3008957"/>
              <a:ext cx="76933" cy="143565"/>
            </a:xfrm>
            <a:custGeom>
              <a:avLst/>
              <a:gdLst/>
              <a:ahLst/>
              <a:cxnLst/>
              <a:rect l="l" t="t" r="r" b="b"/>
              <a:pathLst>
                <a:path w="4578" h="8543" fill="none" extrusionOk="0">
                  <a:moveTo>
                    <a:pt x="2303" y="8542"/>
                  </a:moveTo>
                  <a:lnTo>
                    <a:pt x="2303" y="8542"/>
                  </a:lnTo>
                  <a:lnTo>
                    <a:pt x="2041" y="8513"/>
                  </a:lnTo>
                  <a:lnTo>
                    <a:pt x="1837" y="8455"/>
                  </a:lnTo>
                  <a:lnTo>
                    <a:pt x="1604" y="8338"/>
                  </a:lnTo>
                  <a:lnTo>
                    <a:pt x="1399" y="8193"/>
                  </a:lnTo>
                  <a:lnTo>
                    <a:pt x="1195" y="8018"/>
                  </a:lnTo>
                  <a:lnTo>
                    <a:pt x="1021" y="7814"/>
                  </a:lnTo>
                  <a:lnTo>
                    <a:pt x="816" y="7551"/>
                  </a:lnTo>
                  <a:lnTo>
                    <a:pt x="671" y="7289"/>
                  </a:lnTo>
                  <a:lnTo>
                    <a:pt x="525" y="6997"/>
                  </a:lnTo>
                  <a:lnTo>
                    <a:pt x="379" y="6647"/>
                  </a:lnTo>
                  <a:lnTo>
                    <a:pt x="263" y="6298"/>
                  </a:lnTo>
                  <a:lnTo>
                    <a:pt x="175" y="5919"/>
                  </a:lnTo>
                  <a:lnTo>
                    <a:pt x="88" y="5540"/>
                  </a:lnTo>
                  <a:lnTo>
                    <a:pt x="29" y="5132"/>
                  </a:lnTo>
                  <a:lnTo>
                    <a:pt x="0" y="4694"/>
                  </a:lnTo>
                  <a:lnTo>
                    <a:pt x="0" y="4257"/>
                  </a:lnTo>
                  <a:lnTo>
                    <a:pt x="0" y="4257"/>
                  </a:lnTo>
                  <a:lnTo>
                    <a:pt x="0" y="3820"/>
                  </a:lnTo>
                  <a:lnTo>
                    <a:pt x="29" y="3412"/>
                  </a:lnTo>
                  <a:lnTo>
                    <a:pt x="88" y="3003"/>
                  </a:lnTo>
                  <a:lnTo>
                    <a:pt x="175" y="2595"/>
                  </a:lnTo>
                  <a:lnTo>
                    <a:pt x="263" y="2245"/>
                  </a:lnTo>
                  <a:lnTo>
                    <a:pt x="379" y="1896"/>
                  </a:lnTo>
                  <a:lnTo>
                    <a:pt x="525" y="1546"/>
                  </a:lnTo>
                  <a:lnTo>
                    <a:pt x="671" y="1254"/>
                  </a:lnTo>
                  <a:lnTo>
                    <a:pt x="816" y="963"/>
                  </a:lnTo>
                  <a:lnTo>
                    <a:pt x="1021" y="730"/>
                  </a:lnTo>
                  <a:lnTo>
                    <a:pt x="1195" y="525"/>
                  </a:lnTo>
                  <a:lnTo>
                    <a:pt x="1399" y="321"/>
                  </a:lnTo>
                  <a:lnTo>
                    <a:pt x="1604" y="205"/>
                  </a:lnTo>
                  <a:lnTo>
                    <a:pt x="1837" y="88"/>
                  </a:lnTo>
                  <a:lnTo>
                    <a:pt x="2041" y="30"/>
                  </a:lnTo>
                  <a:lnTo>
                    <a:pt x="2303" y="1"/>
                  </a:lnTo>
                  <a:lnTo>
                    <a:pt x="2303" y="1"/>
                  </a:lnTo>
                  <a:lnTo>
                    <a:pt x="2536" y="30"/>
                  </a:lnTo>
                  <a:lnTo>
                    <a:pt x="2740" y="88"/>
                  </a:lnTo>
                  <a:lnTo>
                    <a:pt x="2974" y="205"/>
                  </a:lnTo>
                  <a:lnTo>
                    <a:pt x="3178" y="321"/>
                  </a:lnTo>
                  <a:lnTo>
                    <a:pt x="3382" y="525"/>
                  </a:lnTo>
                  <a:lnTo>
                    <a:pt x="3586" y="730"/>
                  </a:lnTo>
                  <a:lnTo>
                    <a:pt x="3761" y="963"/>
                  </a:lnTo>
                  <a:lnTo>
                    <a:pt x="3907" y="1254"/>
                  </a:lnTo>
                  <a:lnTo>
                    <a:pt x="4052" y="1546"/>
                  </a:lnTo>
                  <a:lnTo>
                    <a:pt x="4198" y="1896"/>
                  </a:lnTo>
                  <a:lnTo>
                    <a:pt x="4315" y="2245"/>
                  </a:lnTo>
                  <a:lnTo>
                    <a:pt x="4402" y="2595"/>
                  </a:lnTo>
                  <a:lnTo>
                    <a:pt x="4490" y="3003"/>
                  </a:lnTo>
                  <a:lnTo>
                    <a:pt x="4548" y="3412"/>
                  </a:lnTo>
                  <a:lnTo>
                    <a:pt x="4577" y="3820"/>
                  </a:lnTo>
                  <a:lnTo>
                    <a:pt x="4577" y="4257"/>
                  </a:lnTo>
                  <a:lnTo>
                    <a:pt x="4577" y="4257"/>
                  </a:lnTo>
                  <a:lnTo>
                    <a:pt x="4577" y="4694"/>
                  </a:lnTo>
                  <a:lnTo>
                    <a:pt x="4548" y="5132"/>
                  </a:lnTo>
                  <a:lnTo>
                    <a:pt x="4490" y="5540"/>
                  </a:lnTo>
                  <a:lnTo>
                    <a:pt x="4402" y="5919"/>
                  </a:lnTo>
                  <a:lnTo>
                    <a:pt x="4315" y="6298"/>
                  </a:lnTo>
                  <a:lnTo>
                    <a:pt x="4198" y="6647"/>
                  </a:lnTo>
                  <a:lnTo>
                    <a:pt x="4052" y="6997"/>
                  </a:lnTo>
                  <a:lnTo>
                    <a:pt x="3907" y="7289"/>
                  </a:lnTo>
                  <a:lnTo>
                    <a:pt x="3761" y="7551"/>
                  </a:lnTo>
                  <a:lnTo>
                    <a:pt x="3586" y="7814"/>
                  </a:lnTo>
                  <a:lnTo>
                    <a:pt x="3382" y="8018"/>
                  </a:lnTo>
                  <a:lnTo>
                    <a:pt x="3178" y="8193"/>
                  </a:lnTo>
                  <a:lnTo>
                    <a:pt x="2974" y="8338"/>
                  </a:lnTo>
                  <a:lnTo>
                    <a:pt x="2740" y="8455"/>
                  </a:lnTo>
                  <a:lnTo>
                    <a:pt x="2536" y="8513"/>
                  </a:lnTo>
                  <a:lnTo>
                    <a:pt x="2303" y="8542"/>
                  </a:lnTo>
                </a:path>
              </a:pathLst>
            </a:custGeom>
            <a:noFill/>
            <a:ln>
              <a:noFill/>
            </a:ln>
          </p:spPr>
          <p:txBody>
            <a:bodyPr spcFirstLastPara="1" wrap="square" lIns="121900" tIns="121900" rIns="121900" bIns="121900" anchor="ctr" anchorCtr="0">
              <a:noAutofit/>
            </a:bodyPr>
            <a:lstStyle/>
            <a:p>
              <a:endParaRPr sz="2400"/>
            </a:p>
          </p:txBody>
        </p:sp>
        <p:sp>
          <p:nvSpPr>
            <p:cNvPr id="872" name="Google Shape;872;p55"/>
            <p:cNvSpPr/>
            <p:nvPr/>
          </p:nvSpPr>
          <p:spPr>
            <a:xfrm>
              <a:off x="6949744" y="3008957"/>
              <a:ext cx="77421" cy="143565"/>
            </a:xfrm>
            <a:custGeom>
              <a:avLst/>
              <a:gdLst/>
              <a:ahLst/>
              <a:cxnLst/>
              <a:rect l="l" t="t" r="r" b="b"/>
              <a:pathLst>
                <a:path w="4607" h="8543" fill="none" extrusionOk="0">
                  <a:moveTo>
                    <a:pt x="2304" y="8542"/>
                  </a:moveTo>
                  <a:lnTo>
                    <a:pt x="2304" y="8542"/>
                  </a:lnTo>
                  <a:lnTo>
                    <a:pt x="2071" y="8513"/>
                  </a:lnTo>
                  <a:lnTo>
                    <a:pt x="1837" y="8455"/>
                  </a:lnTo>
                  <a:lnTo>
                    <a:pt x="1633" y="8338"/>
                  </a:lnTo>
                  <a:lnTo>
                    <a:pt x="1429" y="8193"/>
                  </a:lnTo>
                  <a:lnTo>
                    <a:pt x="1225" y="8018"/>
                  </a:lnTo>
                  <a:lnTo>
                    <a:pt x="1021" y="7814"/>
                  </a:lnTo>
                  <a:lnTo>
                    <a:pt x="846" y="7551"/>
                  </a:lnTo>
                  <a:lnTo>
                    <a:pt x="700" y="7289"/>
                  </a:lnTo>
                  <a:lnTo>
                    <a:pt x="526" y="6997"/>
                  </a:lnTo>
                  <a:lnTo>
                    <a:pt x="409" y="6647"/>
                  </a:lnTo>
                  <a:lnTo>
                    <a:pt x="292" y="6298"/>
                  </a:lnTo>
                  <a:lnTo>
                    <a:pt x="205" y="5919"/>
                  </a:lnTo>
                  <a:lnTo>
                    <a:pt x="117" y="5540"/>
                  </a:lnTo>
                  <a:lnTo>
                    <a:pt x="59" y="5132"/>
                  </a:lnTo>
                  <a:lnTo>
                    <a:pt x="30" y="4694"/>
                  </a:lnTo>
                  <a:lnTo>
                    <a:pt x="1" y="4257"/>
                  </a:lnTo>
                  <a:lnTo>
                    <a:pt x="1" y="4257"/>
                  </a:lnTo>
                  <a:lnTo>
                    <a:pt x="30" y="3820"/>
                  </a:lnTo>
                  <a:lnTo>
                    <a:pt x="59" y="3412"/>
                  </a:lnTo>
                  <a:lnTo>
                    <a:pt x="117" y="3003"/>
                  </a:lnTo>
                  <a:lnTo>
                    <a:pt x="205" y="2595"/>
                  </a:lnTo>
                  <a:lnTo>
                    <a:pt x="292" y="2245"/>
                  </a:lnTo>
                  <a:lnTo>
                    <a:pt x="409" y="1896"/>
                  </a:lnTo>
                  <a:lnTo>
                    <a:pt x="526" y="1546"/>
                  </a:lnTo>
                  <a:lnTo>
                    <a:pt x="700" y="1254"/>
                  </a:lnTo>
                  <a:lnTo>
                    <a:pt x="846" y="963"/>
                  </a:lnTo>
                  <a:lnTo>
                    <a:pt x="1021" y="730"/>
                  </a:lnTo>
                  <a:lnTo>
                    <a:pt x="1225" y="525"/>
                  </a:lnTo>
                  <a:lnTo>
                    <a:pt x="1429" y="321"/>
                  </a:lnTo>
                  <a:lnTo>
                    <a:pt x="1633" y="205"/>
                  </a:lnTo>
                  <a:lnTo>
                    <a:pt x="1837" y="88"/>
                  </a:lnTo>
                  <a:lnTo>
                    <a:pt x="2071" y="30"/>
                  </a:lnTo>
                  <a:lnTo>
                    <a:pt x="2304" y="1"/>
                  </a:lnTo>
                  <a:lnTo>
                    <a:pt x="2304" y="1"/>
                  </a:lnTo>
                  <a:lnTo>
                    <a:pt x="2537" y="30"/>
                  </a:lnTo>
                  <a:lnTo>
                    <a:pt x="2770" y="88"/>
                  </a:lnTo>
                  <a:lnTo>
                    <a:pt x="3003" y="205"/>
                  </a:lnTo>
                  <a:lnTo>
                    <a:pt x="3208" y="321"/>
                  </a:lnTo>
                  <a:lnTo>
                    <a:pt x="3412" y="525"/>
                  </a:lnTo>
                  <a:lnTo>
                    <a:pt x="3587" y="730"/>
                  </a:lnTo>
                  <a:lnTo>
                    <a:pt x="3761" y="963"/>
                  </a:lnTo>
                  <a:lnTo>
                    <a:pt x="3936" y="1254"/>
                  </a:lnTo>
                  <a:lnTo>
                    <a:pt x="4082" y="1546"/>
                  </a:lnTo>
                  <a:lnTo>
                    <a:pt x="4199" y="1896"/>
                  </a:lnTo>
                  <a:lnTo>
                    <a:pt x="4315" y="2245"/>
                  </a:lnTo>
                  <a:lnTo>
                    <a:pt x="4432" y="2595"/>
                  </a:lnTo>
                  <a:lnTo>
                    <a:pt x="4490" y="3003"/>
                  </a:lnTo>
                  <a:lnTo>
                    <a:pt x="4549" y="3412"/>
                  </a:lnTo>
                  <a:lnTo>
                    <a:pt x="4578" y="3820"/>
                  </a:lnTo>
                  <a:lnTo>
                    <a:pt x="4607" y="4257"/>
                  </a:lnTo>
                  <a:lnTo>
                    <a:pt x="4607" y="4257"/>
                  </a:lnTo>
                  <a:lnTo>
                    <a:pt x="4578" y="4694"/>
                  </a:lnTo>
                  <a:lnTo>
                    <a:pt x="4549" y="5132"/>
                  </a:lnTo>
                  <a:lnTo>
                    <a:pt x="4490" y="5540"/>
                  </a:lnTo>
                  <a:lnTo>
                    <a:pt x="4432" y="5919"/>
                  </a:lnTo>
                  <a:lnTo>
                    <a:pt x="4315" y="6298"/>
                  </a:lnTo>
                  <a:lnTo>
                    <a:pt x="4199" y="6647"/>
                  </a:lnTo>
                  <a:lnTo>
                    <a:pt x="4082" y="6997"/>
                  </a:lnTo>
                  <a:lnTo>
                    <a:pt x="3936" y="7289"/>
                  </a:lnTo>
                  <a:lnTo>
                    <a:pt x="3761" y="7551"/>
                  </a:lnTo>
                  <a:lnTo>
                    <a:pt x="3587" y="7814"/>
                  </a:lnTo>
                  <a:lnTo>
                    <a:pt x="3412" y="8018"/>
                  </a:lnTo>
                  <a:lnTo>
                    <a:pt x="3208" y="8193"/>
                  </a:lnTo>
                  <a:lnTo>
                    <a:pt x="3003" y="8338"/>
                  </a:lnTo>
                  <a:lnTo>
                    <a:pt x="2770" y="8455"/>
                  </a:lnTo>
                  <a:lnTo>
                    <a:pt x="2537" y="8513"/>
                  </a:lnTo>
                  <a:lnTo>
                    <a:pt x="2304" y="8542"/>
                  </a:lnTo>
                </a:path>
              </a:pathLst>
            </a:custGeom>
            <a:noFill/>
            <a:ln>
              <a:noFill/>
            </a:ln>
          </p:spPr>
          <p:txBody>
            <a:bodyPr spcFirstLastPara="1" wrap="square" lIns="121900" tIns="121900" rIns="121900" bIns="121900" anchor="ctr" anchorCtr="0">
              <a:noAutofit/>
            </a:bodyPr>
            <a:lstStyle/>
            <a:p>
              <a:endParaRPr sz="2400"/>
            </a:p>
          </p:txBody>
        </p:sp>
        <p:sp>
          <p:nvSpPr>
            <p:cNvPr id="873" name="Google Shape;873;p55"/>
            <p:cNvSpPr/>
            <p:nvPr/>
          </p:nvSpPr>
          <p:spPr>
            <a:xfrm>
              <a:off x="6631810" y="2875223"/>
              <a:ext cx="454642" cy="417890"/>
            </a:xfrm>
            <a:custGeom>
              <a:avLst/>
              <a:gdLst/>
              <a:ahLst/>
              <a:cxnLst/>
              <a:rect l="l" t="t" r="r" b="b"/>
              <a:pathLst>
                <a:path w="27054" h="24867" fill="none" extrusionOk="0">
                  <a:moveTo>
                    <a:pt x="13497" y="0"/>
                  </a:moveTo>
                  <a:lnTo>
                    <a:pt x="13497" y="0"/>
                  </a:lnTo>
                  <a:lnTo>
                    <a:pt x="12827" y="29"/>
                  </a:lnTo>
                  <a:lnTo>
                    <a:pt x="12127" y="59"/>
                  </a:lnTo>
                  <a:lnTo>
                    <a:pt x="11457" y="146"/>
                  </a:lnTo>
                  <a:lnTo>
                    <a:pt x="10786" y="263"/>
                  </a:lnTo>
                  <a:lnTo>
                    <a:pt x="10145" y="408"/>
                  </a:lnTo>
                  <a:lnTo>
                    <a:pt x="9504" y="554"/>
                  </a:lnTo>
                  <a:lnTo>
                    <a:pt x="8862" y="758"/>
                  </a:lnTo>
                  <a:lnTo>
                    <a:pt x="8250" y="991"/>
                  </a:lnTo>
                  <a:lnTo>
                    <a:pt x="7667" y="1225"/>
                  </a:lnTo>
                  <a:lnTo>
                    <a:pt x="7084" y="1516"/>
                  </a:lnTo>
                  <a:lnTo>
                    <a:pt x="6501" y="1808"/>
                  </a:lnTo>
                  <a:lnTo>
                    <a:pt x="5947" y="2128"/>
                  </a:lnTo>
                  <a:lnTo>
                    <a:pt x="5422" y="2478"/>
                  </a:lnTo>
                  <a:lnTo>
                    <a:pt x="4927" y="2828"/>
                  </a:lnTo>
                  <a:lnTo>
                    <a:pt x="4431" y="3236"/>
                  </a:lnTo>
                  <a:lnTo>
                    <a:pt x="3965" y="3644"/>
                  </a:lnTo>
                  <a:lnTo>
                    <a:pt x="3498" y="4082"/>
                  </a:lnTo>
                  <a:lnTo>
                    <a:pt x="3090" y="4519"/>
                  </a:lnTo>
                  <a:lnTo>
                    <a:pt x="2682" y="4985"/>
                  </a:lnTo>
                  <a:lnTo>
                    <a:pt x="2303" y="5481"/>
                  </a:lnTo>
                  <a:lnTo>
                    <a:pt x="1953" y="5976"/>
                  </a:lnTo>
                  <a:lnTo>
                    <a:pt x="1633" y="6501"/>
                  </a:lnTo>
                  <a:lnTo>
                    <a:pt x="1341" y="7055"/>
                  </a:lnTo>
                  <a:lnTo>
                    <a:pt x="1049" y="7580"/>
                  </a:lnTo>
                  <a:lnTo>
                    <a:pt x="816" y="8163"/>
                  </a:lnTo>
                  <a:lnTo>
                    <a:pt x="612" y="8746"/>
                  </a:lnTo>
                  <a:lnTo>
                    <a:pt x="437" y="9329"/>
                  </a:lnTo>
                  <a:lnTo>
                    <a:pt x="262" y="9941"/>
                  </a:lnTo>
                  <a:lnTo>
                    <a:pt x="146" y="10553"/>
                  </a:lnTo>
                  <a:lnTo>
                    <a:pt x="58" y="11165"/>
                  </a:lnTo>
                  <a:lnTo>
                    <a:pt x="29" y="11807"/>
                  </a:lnTo>
                  <a:lnTo>
                    <a:pt x="0" y="12419"/>
                  </a:lnTo>
                  <a:lnTo>
                    <a:pt x="0" y="12419"/>
                  </a:lnTo>
                  <a:lnTo>
                    <a:pt x="29" y="13060"/>
                  </a:lnTo>
                  <a:lnTo>
                    <a:pt x="58" y="13702"/>
                  </a:lnTo>
                  <a:lnTo>
                    <a:pt x="146" y="14314"/>
                  </a:lnTo>
                  <a:lnTo>
                    <a:pt x="262" y="14926"/>
                  </a:lnTo>
                  <a:lnTo>
                    <a:pt x="437" y="15538"/>
                  </a:lnTo>
                  <a:lnTo>
                    <a:pt x="612" y="16121"/>
                  </a:lnTo>
                  <a:lnTo>
                    <a:pt x="816" y="16704"/>
                  </a:lnTo>
                  <a:lnTo>
                    <a:pt x="1049" y="17258"/>
                  </a:lnTo>
                  <a:lnTo>
                    <a:pt x="1341" y="17812"/>
                  </a:lnTo>
                  <a:lnTo>
                    <a:pt x="1633" y="18366"/>
                  </a:lnTo>
                  <a:lnTo>
                    <a:pt x="1953" y="18891"/>
                  </a:lnTo>
                  <a:lnTo>
                    <a:pt x="2303" y="19386"/>
                  </a:lnTo>
                  <a:lnTo>
                    <a:pt x="2682" y="19882"/>
                  </a:lnTo>
                  <a:lnTo>
                    <a:pt x="3090" y="20348"/>
                  </a:lnTo>
                  <a:lnTo>
                    <a:pt x="3498" y="20786"/>
                  </a:lnTo>
                  <a:lnTo>
                    <a:pt x="3965" y="21223"/>
                  </a:lnTo>
                  <a:lnTo>
                    <a:pt x="4431" y="21631"/>
                  </a:lnTo>
                  <a:lnTo>
                    <a:pt x="4927" y="22010"/>
                  </a:lnTo>
                  <a:lnTo>
                    <a:pt x="5422" y="22389"/>
                  </a:lnTo>
                  <a:lnTo>
                    <a:pt x="5947" y="22739"/>
                  </a:lnTo>
                  <a:lnTo>
                    <a:pt x="6501" y="23060"/>
                  </a:lnTo>
                  <a:lnTo>
                    <a:pt x="7055" y="23351"/>
                  </a:lnTo>
                  <a:lnTo>
                    <a:pt x="7638" y="23643"/>
                  </a:lnTo>
                  <a:lnTo>
                    <a:pt x="8250" y="23876"/>
                  </a:lnTo>
                  <a:lnTo>
                    <a:pt x="8862" y="24109"/>
                  </a:lnTo>
                  <a:lnTo>
                    <a:pt x="9504" y="24313"/>
                  </a:lnTo>
                  <a:lnTo>
                    <a:pt x="10145" y="24459"/>
                  </a:lnTo>
                  <a:lnTo>
                    <a:pt x="10786" y="24605"/>
                  </a:lnTo>
                  <a:lnTo>
                    <a:pt x="11457" y="24721"/>
                  </a:lnTo>
                  <a:lnTo>
                    <a:pt x="12127" y="24809"/>
                  </a:lnTo>
                  <a:lnTo>
                    <a:pt x="12827" y="24838"/>
                  </a:lnTo>
                  <a:lnTo>
                    <a:pt x="13497" y="24867"/>
                  </a:lnTo>
                  <a:lnTo>
                    <a:pt x="13497" y="24867"/>
                  </a:lnTo>
                  <a:lnTo>
                    <a:pt x="14197" y="24838"/>
                  </a:lnTo>
                  <a:lnTo>
                    <a:pt x="14897" y="24809"/>
                  </a:lnTo>
                  <a:lnTo>
                    <a:pt x="15567" y="24721"/>
                  </a:lnTo>
                  <a:lnTo>
                    <a:pt x="16238" y="24605"/>
                  </a:lnTo>
                  <a:lnTo>
                    <a:pt x="16879" y="24459"/>
                  </a:lnTo>
                  <a:lnTo>
                    <a:pt x="17520" y="24313"/>
                  </a:lnTo>
                  <a:lnTo>
                    <a:pt x="18162" y="24109"/>
                  </a:lnTo>
                  <a:lnTo>
                    <a:pt x="18774" y="23876"/>
                  </a:lnTo>
                  <a:lnTo>
                    <a:pt x="19357" y="23643"/>
                  </a:lnTo>
                  <a:lnTo>
                    <a:pt x="19940" y="23351"/>
                  </a:lnTo>
                  <a:lnTo>
                    <a:pt x="20523" y="23060"/>
                  </a:lnTo>
                  <a:lnTo>
                    <a:pt x="21077" y="22739"/>
                  </a:lnTo>
                  <a:lnTo>
                    <a:pt x="21602" y="22389"/>
                  </a:lnTo>
                  <a:lnTo>
                    <a:pt x="22097" y="22010"/>
                  </a:lnTo>
                  <a:lnTo>
                    <a:pt x="22593" y="21631"/>
                  </a:lnTo>
                  <a:lnTo>
                    <a:pt x="23059" y="21223"/>
                  </a:lnTo>
                  <a:lnTo>
                    <a:pt x="23526" y="20786"/>
                  </a:lnTo>
                  <a:lnTo>
                    <a:pt x="23934" y="20348"/>
                  </a:lnTo>
                  <a:lnTo>
                    <a:pt x="24342" y="19882"/>
                  </a:lnTo>
                  <a:lnTo>
                    <a:pt x="24721" y="19386"/>
                  </a:lnTo>
                  <a:lnTo>
                    <a:pt x="25071" y="18891"/>
                  </a:lnTo>
                  <a:lnTo>
                    <a:pt x="25392" y="18366"/>
                  </a:lnTo>
                  <a:lnTo>
                    <a:pt x="25712" y="17812"/>
                  </a:lnTo>
                  <a:lnTo>
                    <a:pt x="25975" y="17258"/>
                  </a:lnTo>
                  <a:lnTo>
                    <a:pt x="26208" y="16704"/>
                  </a:lnTo>
                  <a:lnTo>
                    <a:pt x="26441" y="16121"/>
                  </a:lnTo>
                  <a:lnTo>
                    <a:pt x="26616" y="15538"/>
                  </a:lnTo>
                  <a:lnTo>
                    <a:pt x="26762" y="14926"/>
                  </a:lnTo>
                  <a:lnTo>
                    <a:pt x="26878" y="14314"/>
                  </a:lnTo>
                  <a:lnTo>
                    <a:pt x="26966" y="13702"/>
                  </a:lnTo>
                  <a:lnTo>
                    <a:pt x="27024" y="13060"/>
                  </a:lnTo>
                  <a:lnTo>
                    <a:pt x="27053" y="12419"/>
                  </a:lnTo>
                  <a:lnTo>
                    <a:pt x="27053" y="12419"/>
                  </a:lnTo>
                  <a:lnTo>
                    <a:pt x="27024" y="11807"/>
                  </a:lnTo>
                  <a:lnTo>
                    <a:pt x="26966" y="11165"/>
                  </a:lnTo>
                  <a:lnTo>
                    <a:pt x="26878" y="10553"/>
                  </a:lnTo>
                  <a:lnTo>
                    <a:pt x="26762" y="9941"/>
                  </a:lnTo>
                  <a:lnTo>
                    <a:pt x="26616" y="9329"/>
                  </a:lnTo>
                  <a:lnTo>
                    <a:pt x="26441" y="8746"/>
                  </a:lnTo>
                  <a:lnTo>
                    <a:pt x="26208" y="8163"/>
                  </a:lnTo>
                  <a:lnTo>
                    <a:pt x="25975" y="7580"/>
                  </a:lnTo>
                  <a:lnTo>
                    <a:pt x="25712" y="7055"/>
                  </a:lnTo>
                  <a:lnTo>
                    <a:pt x="25392" y="6501"/>
                  </a:lnTo>
                  <a:lnTo>
                    <a:pt x="25071" y="5976"/>
                  </a:lnTo>
                  <a:lnTo>
                    <a:pt x="24721" y="5481"/>
                  </a:lnTo>
                  <a:lnTo>
                    <a:pt x="24342" y="4985"/>
                  </a:lnTo>
                  <a:lnTo>
                    <a:pt x="23934" y="4519"/>
                  </a:lnTo>
                  <a:lnTo>
                    <a:pt x="23526" y="4082"/>
                  </a:lnTo>
                  <a:lnTo>
                    <a:pt x="23059" y="3644"/>
                  </a:lnTo>
                  <a:lnTo>
                    <a:pt x="22593" y="3236"/>
                  </a:lnTo>
                  <a:lnTo>
                    <a:pt x="22097" y="2828"/>
                  </a:lnTo>
                  <a:lnTo>
                    <a:pt x="21602" y="2478"/>
                  </a:lnTo>
                  <a:lnTo>
                    <a:pt x="21077" y="2128"/>
                  </a:lnTo>
                  <a:lnTo>
                    <a:pt x="20523" y="1808"/>
                  </a:lnTo>
                  <a:lnTo>
                    <a:pt x="19940" y="1516"/>
                  </a:lnTo>
                  <a:lnTo>
                    <a:pt x="19357" y="1225"/>
                  </a:lnTo>
                  <a:lnTo>
                    <a:pt x="18774" y="991"/>
                  </a:lnTo>
                  <a:lnTo>
                    <a:pt x="18162" y="758"/>
                  </a:lnTo>
                  <a:lnTo>
                    <a:pt x="17520" y="554"/>
                  </a:lnTo>
                  <a:lnTo>
                    <a:pt x="16879" y="408"/>
                  </a:lnTo>
                  <a:lnTo>
                    <a:pt x="16238" y="263"/>
                  </a:lnTo>
                  <a:lnTo>
                    <a:pt x="15567" y="146"/>
                  </a:lnTo>
                  <a:lnTo>
                    <a:pt x="14897" y="59"/>
                  </a:lnTo>
                  <a:lnTo>
                    <a:pt x="14197" y="29"/>
                  </a:lnTo>
                  <a:lnTo>
                    <a:pt x="13497" y="0"/>
                  </a:lnTo>
                </a:path>
              </a:pathLst>
            </a:custGeom>
            <a:noFill/>
            <a:ln>
              <a:noFill/>
            </a:ln>
          </p:spPr>
          <p:txBody>
            <a:bodyPr spcFirstLastPara="1" wrap="square" lIns="121900" tIns="121900" rIns="121900" bIns="121900" anchor="ctr" anchorCtr="0">
              <a:noAutofit/>
            </a:bodyPr>
            <a:lstStyle/>
            <a:p>
              <a:endParaRPr sz="2400"/>
            </a:p>
          </p:txBody>
        </p:sp>
        <p:sp>
          <p:nvSpPr>
            <p:cNvPr id="874" name="Google Shape;874;p55"/>
            <p:cNvSpPr/>
            <p:nvPr/>
          </p:nvSpPr>
          <p:spPr>
            <a:xfrm>
              <a:off x="6744975" y="3008957"/>
              <a:ext cx="76933" cy="143565"/>
            </a:xfrm>
            <a:custGeom>
              <a:avLst/>
              <a:gdLst/>
              <a:ahLst/>
              <a:cxnLst/>
              <a:rect l="l" t="t" r="r" b="b"/>
              <a:pathLst>
                <a:path w="4578" h="8543" extrusionOk="0">
                  <a:moveTo>
                    <a:pt x="2303" y="1"/>
                  </a:moveTo>
                  <a:lnTo>
                    <a:pt x="2041" y="30"/>
                  </a:lnTo>
                  <a:lnTo>
                    <a:pt x="1837" y="88"/>
                  </a:lnTo>
                  <a:lnTo>
                    <a:pt x="1604" y="205"/>
                  </a:lnTo>
                  <a:lnTo>
                    <a:pt x="1399" y="321"/>
                  </a:lnTo>
                  <a:lnTo>
                    <a:pt x="1195" y="525"/>
                  </a:lnTo>
                  <a:lnTo>
                    <a:pt x="1021" y="730"/>
                  </a:lnTo>
                  <a:lnTo>
                    <a:pt x="816" y="963"/>
                  </a:lnTo>
                  <a:lnTo>
                    <a:pt x="671" y="1254"/>
                  </a:lnTo>
                  <a:lnTo>
                    <a:pt x="525" y="1546"/>
                  </a:lnTo>
                  <a:lnTo>
                    <a:pt x="379" y="1896"/>
                  </a:lnTo>
                  <a:lnTo>
                    <a:pt x="263" y="2245"/>
                  </a:lnTo>
                  <a:lnTo>
                    <a:pt x="175" y="2595"/>
                  </a:lnTo>
                  <a:lnTo>
                    <a:pt x="88" y="3003"/>
                  </a:lnTo>
                  <a:lnTo>
                    <a:pt x="29" y="3412"/>
                  </a:lnTo>
                  <a:lnTo>
                    <a:pt x="0" y="3820"/>
                  </a:lnTo>
                  <a:lnTo>
                    <a:pt x="0" y="4257"/>
                  </a:lnTo>
                  <a:lnTo>
                    <a:pt x="0" y="4694"/>
                  </a:lnTo>
                  <a:lnTo>
                    <a:pt x="29" y="5132"/>
                  </a:lnTo>
                  <a:lnTo>
                    <a:pt x="88" y="5540"/>
                  </a:lnTo>
                  <a:lnTo>
                    <a:pt x="175" y="5919"/>
                  </a:lnTo>
                  <a:lnTo>
                    <a:pt x="263" y="6298"/>
                  </a:lnTo>
                  <a:lnTo>
                    <a:pt x="379" y="6647"/>
                  </a:lnTo>
                  <a:lnTo>
                    <a:pt x="525" y="6997"/>
                  </a:lnTo>
                  <a:lnTo>
                    <a:pt x="671" y="7289"/>
                  </a:lnTo>
                  <a:lnTo>
                    <a:pt x="816" y="7551"/>
                  </a:lnTo>
                  <a:lnTo>
                    <a:pt x="1021" y="7814"/>
                  </a:lnTo>
                  <a:lnTo>
                    <a:pt x="1195" y="8018"/>
                  </a:lnTo>
                  <a:lnTo>
                    <a:pt x="1399" y="8193"/>
                  </a:lnTo>
                  <a:lnTo>
                    <a:pt x="1604" y="8338"/>
                  </a:lnTo>
                  <a:lnTo>
                    <a:pt x="1837" y="8455"/>
                  </a:lnTo>
                  <a:lnTo>
                    <a:pt x="2041" y="8513"/>
                  </a:lnTo>
                  <a:lnTo>
                    <a:pt x="2303" y="8542"/>
                  </a:lnTo>
                  <a:lnTo>
                    <a:pt x="2536" y="8513"/>
                  </a:lnTo>
                  <a:lnTo>
                    <a:pt x="2740" y="8455"/>
                  </a:lnTo>
                  <a:lnTo>
                    <a:pt x="2974" y="8338"/>
                  </a:lnTo>
                  <a:lnTo>
                    <a:pt x="3178" y="8193"/>
                  </a:lnTo>
                  <a:lnTo>
                    <a:pt x="3382" y="8018"/>
                  </a:lnTo>
                  <a:lnTo>
                    <a:pt x="3586" y="7814"/>
                  </a:lnTo>
                  <a:lnTo>
                    <a:pt x="3761" y="7551"/>
                  </a:lnTo>
                  <a:lnTo>
                    <a:pt x="3907" y="7289"/>
                  </a:lnTo>
                  <a:lnTo>
                    <a:pt x="4052" y="6997"/>
                  </a:lnTo>
                  <a:lnTo>
                    <a:pt x="4198" y="6647"/>
                  </a:lnTo>
                  <a:lnTo>
                    <a:pt x="4315" y="6298"/>
                  </a:lnTo>
                  <a:lnTo>
                    <a:pt x="4402" y="5919"/>
                  </a:lnTo>
                  <a:lnTo>
                    <a:pt x="4490" y="5540"/>
                  </a:lnTo>
                  <a:lnTo>
                    <a:pt x="4548" y="5132"/>
                  </a:lnTo>
                  <a:lnTo>
                    <a:pt x="4577" y="4694"/>
                  </a:lnTo>
                  <a:lnTo>
                    <a:pt x="4577" y="4257"/>
                  </a:lnTo>
                  <a:lnTo>
                    <a:pt x="4577" y="3820"/>
                  </a:lnTo>
                  <a:lnTo>
                    <a:pt x="4548" y="3412"/>
                  </a:lnTo>
                  <a:lnTo>
                    <a:pt x="4490" y="3003"/>
                  </a:lnTo>
                  <a:lnTo>
                    <a:pt x="4402" y="2595"/>
                  </a:lnTo>
                  <a:lnTo>
                    <a:pt x="4315" y="2245"/>
                  </a:lnTo>
                  <a:lnTo>
                    <a:pt x="4198" y="1896"/>
                  </a:lnTo>
                  <a:lnTo>
                    <a:pt x="4052" y="1546"/>
                  </a:lnTo>
                  <a:lnTo>
                    <a:pt x="3907" y="1254"/>
                  </a:lnTo>
                  <a:lnTo>
                    <a:pt x="3761" y="963"/>
                  </a:lnTo>
                  <a:lnTo>
                    <a:pt x="3586" y="730"/>
                  </a:lnTo>
                  <a:lnTo>
                    <a:pt x="3382" y="525"/>
                  </a:lnTo>
                  <a:lnTo>
                    <a:pt x="3178" y="321"/>
                  </a:lnTo>
                  <a:lnTo>
                    <a:pt x="2974" y="205"/>
                  </a:lnTo>
                  <a:lnTo>
                    <a:pt x="2740" y="88"/>
                  </a:lnTo>
                  <a:lnTo>
                    <a:pt x="2536" y="30"/>
                  </a:lnTo>
                  <a:lnTo>
                    <a:pt x="230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5" name="Google Shape;875;p55"/>
            <p:cNvSpPr/>
            <p:nvPr/>
          </p:nvSpPr>
          <p:spPr>
            <a:xfrm>
              <a:off x="6744975" y="3008957"/>
              <a:ext cx="76933" cy="143565"/>
            </a:xfrm>
            <a:custGeom>
              <a:avLst/>
              <a:gdLst/>
              <a:ahLst/>
              <a:cxnLst/>
              <a:rect l="l" t="t" r="r" b="b"/>
              <a:pathLst>
                <a:path w="4578" h="8543" fill="none" extrusionOk="0">
                  <a:moveTo>
                    <a:pt x="2303" y="1"/>
                  </a:moveTo>
                  <a:lnTo>
                    <a:pt x="2303" y="1"/>
                  </a:lnTo>
                  <a:lnTo>
                    <a:pt x="2041" y="30"/>
                  </a:lnTo>
                  <a:lnTo>
                    <a:pt x="1837" y="88"/>
                  </a:lnTo>
                  <a:lnTo>
                    <a:pt x="1604" y="205"/>
                  </a:lnTo>
                  <a:lnTo>
                    <a:pt x="1399" y="321"/>
                  </a:lnTo>
                  <a:lnTo>
                    <a:pt x="1195" y="525"/>
                  </a:lnTo>
                  <a:lnTo>
                    <a:pt x="1021" y="730"/>
                  </a:lnTo>
                  <a:lnTo>
                    <a:pt x="816" y="963"/>
                  </a:lnTo>
                  <a:lnTo>
                    <a:pt x="671" y="1254"/>
                  </a:lnTo>
                  <a:lnTo>
                    <a:pt x="525" y="1546"/>
                  </a:lnTo>
                  <a:lnTo>
                    <a:pt x="379" y="1896"/>
                  </a:lnTo>
                  <a:lnTo>
                    <a:pt x="263" y="2245"/>
                  </a:lnTo>
                  <a:lnTo>
                    <a:pt x="175" y="2595"/>
                  </a:lnTo>
                  <a:lnTo>
                    <a:pt x="88" y="3003"/>
                  </a:lnTo>
                  <a:lnTo>
                    <a:pt x="29" y="3412"/>
                  </a:lnTo>
                  <a:lnTo>
                    <a:pt x="0" y="3820"/>
                  </a:lnTo>
                  <a:lnTo>
                    <a:pt x="0" y="4257"/>
                  </a:lnTo>
                  <a:lnTo>
                    <a:pt x="0" y="4257"/>
                  </a:lnTo>
                  <a:lnTo>
                    <a:pt x="0" y="4694"/>
                  </a:lnTo>
                  <a:lnTo>
                    <a:pt x="29" y="5132"/>
                  </a:lnTo>
                  <a:lnTo>
                    <a:pt x="88" y="5540"/>
                  </a:lnTo>
                  <a:lnTo>
                    <a:pt x="175" y="5919"/>
                  </a:lnTo>
                  <a:lnTo>
                    <a:pt x="263" y="6298"/>
                  </a:lnTo>
                  <a:lnTo>
                    <a:pt x="379" y="6647"/>
                  </a:lnTo>
                  <a:lnTo>
                    <a:pt x="525" y="6997"/>
                  </a:lnTo>
                  <a:lnTo>
                    <a:pt x="671" y="7289"/>
                  </a:lnTo>
                  <a:lnTo>
                    <a:pt x="816" y="7551"/>
                  </a:lnTo>
                  <a:lnTo>
                    <a:pt x="1021" y="7814"/>
                  </a:lnTo>
                  <a:lnTo>
                    <a:pt x="1195" y="8018"/>
                  </a:lnTo>
                  <a:lnTo>
                    <a:pt x="1399" y="8193"/>
                  </a:lnTo>
                  <a:lnTo>
                    <a:pt x="1604" y="8338"/>
                  </a:lnTo>
                  <a:lnTo>
                    <a:pt x="1837" y="8455"/>
                  </a:lnTo>
                  <a:lnTo>
                    <a:pt x="2041" y="8513"/>
                  </a:lnTo>
                  <a:lnTo>
                    <a:pt x="2303" y="8542"/>
                  </a:lnTo>
                  <a:lnTo>
                    <a:pt x="2303" y="8542"/>
                  </a:lnTo>
                  <a:lnTo>
                    <a:pt x="2536" y="8513"/>
                  </a:lnTo>
                  <a:lnTo>
                    <a:pt x="2740" y="8455"/>
                  </a:lnTo>
                  <a:lnTo>
                    <a:pt x="2974" y="8338"/>
                  </a:lnTo>
                  <a:lnTo>
                    <a:pt x="3178" y="8193"/>
                  </a:lnTo>
                  <a:lnTo>
                    <a:pt x="3382" y="8018"/>
                  </a:lnTo>
                  <a:lnTo>
                    <a:pt x="3586" y="7814"/>
                  </a:lnTo>
                  <a:lnTo>
                    <a:pt x="3761" y="7551"/>
                  </a:lnTo>
                  <a:lnTo>
                    <a:pt x="3907" y="7289"/>
                  </a:lnTo>
                  <a:lnTo>
                    <a:pt x="4052" y="6997"/>
                  </a:lnTo>
                  <a:lnTo>
                    <a:pt x="4198" y="6647"/>
                  </a:lnTo>
                  <a:lnTo>
                    <a:pt x="4315" y="6298"/>
                  </a:lnTo>
                  <a:lnTo>
                    <a:pt x="4402" y="5919"/>
                  </a:lnTo>
                  <a:lnTo>
                    <a:pt x="4490" y="5540"/>
                  </a:lnTo>
                  <a:lnTo>
                    <a:pt x="4548" y="5132"/>
                  </a:lnTo>
                  <a:lnTo>
                    <a:pt x="4577" y="4694"/>
                  </a:lnTo>
                  <a:lnTo>
                    <a:pt x="4577" y="4257"/>
                  </a:lnTo>
                  <a:lnTo>
                    <a:pt x="4577" y="4257"/>
                  </a:lnTo>
                  <a:lnTo>
                    <a:pt x="4577" y="3820"/>
                  </a:lnTo>
                  <a:lnTo>
                    <a:pt x="4548" y="3412"/>
                  </a:lnTo>
                  <a:lnTo>
                    <a:pt x="4490" y="3003"/>
                  </a:lnTo>
                  <a:lnTo>
                    <a:pt x="4402" y="2595"/>
                  </a:lnTo>
                  <a:lnTo>
                    <a:pt x="4315" y="2245"/>
                  </a:lnTo>
                  <a:lnTo>
                    <a:pt x="4198" y="1896"/>
                  </a:lnTo>
                  <a:lnTo>
                    <a:pt x="4052" y="1546"/>
                  </a:lnTo>
                  <a:lnTo>
                    <a:pt x="3907" y="1254"/>
                  </a:lnTo>
                  <a:lnTo>
                    <a:pt x="3761" y="963"/>
                  </a:lnTo>
                  <a:lnTo>
                    <a:pt x="3586" y="730"/>
                  </a:lnTo>
                  <a:lnTo>
                    <a:pt x="3382" y="525"/>
                  </a:lnTo>
                  <a:lnTo>
                    <a:pt x="3178" y="321"/>
                  </a:lnTo>
                  <a:lnTo>
                    <a:pt x="2974" y="205"/>
                  </a:lnTo>
                  <a:lnTo>
                    <a:pt x="2740" y="88"/>
                  </a:lnTo>
                  <a:lnTo>
                    <a:pt x="2536" y="30"/>
                  </a:lnTo>
                  <a:lnTo>
                    <a:pt x="2303" y="1"/>
                  </a:lnTo>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6" name="Google Shape;876;p55"/>
            <p:cNvSpPr/>
            <p:nvPr/>
          </p:nvSpPr>
          <p:spPr>
            <a:xfrm>
              <a:off x="6417714" y="2650842"/>
              <a:ext cx="94562" cy="129348"/>
            </a:xfrm>
            <a:custGeom>
              <a:avLst/>
              <a:gdLst/>
              <a:ahLst/>
              <a:cxnLst/>
              <a:rect l="l" t="t" r="r" b="b"/>
              <a:pathLst>
                <a:path w="5627" h="7697" extrusionOk="0">
                  <a:moveTo>
                    <a:pt x="2508" y="0"/>
                  </a:moveTo>
                  <a:lnTo>
                    <a:pt x="2274" y="30"/>
                  </a:lnTo>
                  <a:lnTo>
                    <a:pt x="2070" y="59"/>
                  </a:lnTo>
                  <a:lnTo>
                    <a:pt x="1837" y="117"/>
                  </a:lnTo>
                  <a:lnTo>
                    <a:pt x="1604" y="205"/>
                  </a:lnTo>
                  <a:lnTo>
                    <a:pt x="1371" y="350"/>
                  </a:lnTo>
                  <a:lnTo>
                    <a:pt x="1137" y="525"/>
                  </a:lnTo>
                  <a:lnTo>
                    <a:pt x="904" y="758"/>
                  </a:lnTo>
                  <a:lnTo>
                    <a:pt x="729" y="992"/>
                  </a:lnTo>
                  <a:lnTo>
                    <a:pt x="554" y="1254"/>
                  </a:lnTo>
                  <a:lnTo>
                    <a:pt x="409" y="1546"/>
                  </a:lnTo>
                  <a:lnTo>
                    <a:pt x="263" y="1837"/>
                  </a:lnTo>
                  <a:lnTo>
                    <a:pt x="175" y="2158"/>
                  </a:lnTo>
                  <a:lnTo>
                    <a:pt x="88" y="2508"/>
                  </a:lnTo>
                  <a:lnTo>
                    <a:pt x="30" y="2857"/>
                  </a:lnTo>
                  <a:lnTo>
                    <a:pt x="1" y="3207"/>
                  </a:lnTo>
                  <a:lnTo>
                    <a:pt x="1" y="3586"/>
                  </a:lnTo>
                  <a:lnTo>
                    <a:pt x="30" y="3965"/>
                  </a:lnTo>
                  <a:lnTo>
                    <a:pt x="88" y="4344"/>
                  </a:lnTo>
                  <a:lnTo>
                    <a:pt x="146" y="4723"/>
                  </a:lnTo>
                  <a:lnTo>
                    <a:pt x="263" y="5102"/>
                  </a:lnTo>
                  <a:lnTo>
                    <a:pt x="379" y="5394"/>
                  </a:lnTo>
                  <a:lnTo>
                    <a:pt x="496" y="5656"/>
                  </a:lnTo>
                  <a:lnTo>
                    <a:pt x="642" y="5918"/>
                  </a:lnTo>
                  <a:lnTo>
                    <a:pt x="788" y="6181"/>
                  </a:lnTo>
                  <a:lnTo>
                    <a:pt x="933" y="6414"/>
                  </a:lnTo>
                  <a:lnTo>
                    <a:pt x="1108" y="6618"/>
                  </a:lnTo>
                  <a:lnTo>
                    <a:pt x="1283" y="6822"/>
                  </a:lnTo>
                  <a:lnTo>
                    <a:pt x="1458" y="6997"/>
                  </a:lnTo>
                  <a:lnTo>
                    <a:pt x="1662" y="7172"/>
                  </a:lnTo>
                  <a:lnTo>
                    <a:pt x="1837" y="7289"/>
                  </a:lnTo>
                  <a:lnTo>
                    <a:pt x="2041" y="7405"/>
                  </a:lnTo>
                  <a:lnTo>
                    <a:pt x="2274" y="7522"/>
                  </a:lnTo>
                  <a:lnTo>
                    <a:pt x="2478" y="7609"/>
                  </a:lnTo>
                  <a:lnTo>
                    <a:pt x="2683" y="7668"/>
                  </a:lnTo>
                  <a:lnTo>
                    <a:pt x="2916" y="7697"/>
                  </a:lnTo>
                  <a:lnTo>
                    <a:pt x="3353" y="7697"/>
                  </a:lnTo>
                  <a:lnTo>
                    <a:pt x="3557" y="7638"/>
                  </a:lnTo>
                  <a:lnTo>
                    <a:pt x="3790" y="7580"/>
                  </a:lnTo>
                  <a:lnTo>
                    <a:pt x="3994" y="7493"/>
                  </a:lnTo>
                  <a:lnTo>
                    <a:pt x="4257" y="7347"/>
                  </a:lnTo>
                  <a:lnTo>
                    <a:pt x="4490" y="7172"/>
                  </a:lnTo>
                  <a:lnTo>
                    <a:pt x="4723" y="6968"/>
                  </a:lnTo>
                  <a:lnTo>
                    <a:pt x="4898" y="6705"/>
                  </a:lnTo>
                  <a:lnTo>
                    <a:pt x="5073" y="6443"/>
                  </a:lnTo>
                  <a:lnTo>
                    <a:pt x="5219" y="6181"/>
                  </a:lnTo>
                  <a:lnTo>
                    <a:pt x="5365" y="5860"/>
                  </a:lnTo>
                  <a:lnTo>
                    <a:pt x="5452" y="5539"/>
                  </a:lnTo>
                  <a:lnTo>
                    <a:pt x="5539" y="5190"/>
                  </a:lnTo>
                  <a:lnTo>
                    <a:pt x="5598" y="4840"/>
                  </a:lnTo>
                  <a:lnTo>
                    <a:pt x="5627" y="4490"/>
                  </a:lnTo>
                  <a:lnTo>
                    <a:pt x="5627" y="4111"/>
                  </a:lnTo>
                  <a:lnTo>
                    <a:pt x="5598" y="3732"/>
                  </a:lnTo>
                  <a:lnTo>
                    <a:pt x="5539" y="3353"/>
                  </a:lnTo>
                  <a:lnTo>
                    <a:pt x="5481" y="2974"/>
                  </a:lnTo>
                  <a:lnTo>
                    <a:pt x="5365" y="2595"/>
                  </a:lnTo>
                  <a:lnTo>
                    <a:pt x="5248" y="2304"/>
                  </a:lnTo>
                  <a:lnTo>
                    <a:pt x="5131" y="2041"/>
                  </a:lnTo>
                  <a:lnTo>
                    <a:pt x="5015" y="1779"/>
                  </a:lnTo>
                  <a:lnTo>
                    <a:pt x="4869" y="1516"/>
                  </a:lnTo>
                  <a:lnTo>
                    <a:pt x="4694" y="1283"/>
                  </a:lnTo>
                  <a:lnTo>
                    <a:pt x="4548" y="1079"/>
                  </a:lnTo>
                  <a:lnTo>
                    <a:pt x="4344" y="875"/>
                  </a:lnTo>
                  <a:lnTo>
                    <a:pt x="4169" y="700"/>
                  </a:lnTo>
                  <a:lnTo>
                    <a:pt x="3994" y="554"/>
                  </a:lnTo>
                  <a:lnTo>
                    <a:pt x="3790" y="409"/>
                  </a:lnTo>
                  <a:lnTo>
                    <a:pt x="3586" y="292"/>
                  </a:lnTo>
                  <a:lnTo>
                    <a:pt x="3382" y="175"/>
                  </a:lnTo>
                  <a:lnTo>
                    <a:pt x="3149" y="117"/>
                  </a:lnTo>
                  <a:lnTo>
                    <a:pt x="2945" y="59"/>
                  </a:lnTo>
                  <a:lnTo>
                    <a:pt x="274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77" name="Google Shape;877;p55"/>
            <p:cNvSpPr/>
            <p:nvPr/>
          </p:nvSpPr>
          <p:spPr>
            <a:xfrm>
              <a:off x="6417714" y="2650842"/>
              <a:ext cx="94562" cy="129348"/>
            </a:xfrm>
            <a:custGeom>
              <a:avLst/>
              <a:gdLst/>
              <a:ahLst/>
              <a:cxnLst/>
              <a:rect l="l" t="t" r="r" b="b"/>
              <a:pathLst>
                <a:path w="5627" h="7697" fill="none" extrusionOk="0">
                  <a:moveTo>
                    <a:pt x="2508" y="0"/>
                  </a:moveTo>
                  <a:lnTo>
                    <a:pt x="2508" y="0"/>
                  </a:lnTo>
                  <a:lnTo>
                    <a:pt x="2274" y="30"/>
                  </a:lnTo>
                  <a:lnTo>
                    <a:pt x="2070" y="59"/>
                  </a:lnTo>
                  <a:lnTo>
                    <a:pt x="1837" y="117"/>
                  </a:lnTo>
                  <a:lnTo>
                    <a:pt x="1604" y="205"/>
                  </a:lnTo>
                  <a:lnTo>
                    <a:pt x="1604" y="205"/>
                  </a:lnTo>
                  <a:lnTo>
                    <a:pt x="1371" y="350"/>
                  </a:lnTo>
                  <a:lnTo>
                    <a:pt x="1137" y="525"/>
                  </a:lnTo>
                  <a:lnTo>
                    <a:pt x="904" y="758"/>
                  </a:lnTo>
                  <a:lnTo>
                    <a:pt x="729" y="992"/>
                  </a:lnTo>
                  <a:lnTo>
                    <a:pt x="554" y="1254"/>
                  </a:lnTo>
                  <a:lnTo>
                    <a:pt x="409" y="1546"/>
                  </a:lnTo>
                  <a:lnTo>
                    <a:pt x="263" y="1837"/>
                  </a:lnTo>
                  <a:lnTo>
                    <a:pt x="175" y="2158"/>
                  </a:lnTo>
                  <a:lnTo>
                    <a:pt x="88" y="2508"/>
                  </a:lnTo>
                  <a:lnTo>
                    <a:pt x="30" y="2857"/>
                  </a:lnTo>
                  <a:lnTo>
                    <a:pt x="1" y="3207"/>
                  </a:lnTo>
                  <a:lnTo>
                    <a:pt x="1" y="3586"/>
                  </a:lnTo>
                  <a:lnTo>
                    <a:pt x="30" y="3965"/>
                  </a:lnTo>
                  <a:lnTo>
                    <a:pt x="88" y="4344"/>
                  </a:lnTo>
                  <a:lnTo>
                    <a:pt x="146" y="4723"/>
                  </a:lnTo>
                  <a:lnTo>
                    <a:pt x="263" y="5102"/>
                  </a:lnTo>
                  <a:lnTo>
                    <a:pt x="263" y="5102"/>
                  </a:lnTo>
                  <a:lnTo>
                    <a:pt x="379" y="5394"/>
                  </a:lnTo>
                  <a:lnTo>
                    <a:pt x="496" y="5656"/>
                  </a:lnTo>
                  <a:lnTo>
                    <a:pt x="642" y="5918"/>
                  </a:lnTo>
                  <a:lnTo>
                    <a:pt x="788" y="6181"/>
                  </a:lnTo>
                  <a:lnTo>
                    <a:pt x="933" y="6414"/>
                  </a:lnTo>
                  <a:lnTo>
                    <a:pt x="1108" y="6618"/>
                  </a:lnTo>
                  <a:lnTo>
                    <a:pt x="1283" y="6822"/>
                  </a:lnTo>
                  <a:lnTo>
                    <a:pt x="1458" y="6997"/>
                  </a:lnTo>
                  <a:lnTo>
                    <a:pt x="1662" y="7172"/>
                  </a:lnTo>
                  <a:lnTo>
                    <a:pt x="1837" y="7289"/>
                  </a:lnTo>
                  <a:lnTo>
                    <a:pt x="2041" y="7405"/>
                  </a:lnTo>
                  <a:lnTo>
                    <a:pt x="2274" y="7522"/>
                  </a:lnTo>
                  <a:lnTo>
                    <a:pt x="2478" y="7609"/>
                  </a:lnTo>
                  <a:lnTo>
                    <a:pt x="2683" y="7668"/>
                  </a:lnTo>
                  <a:lnTo>
                    <a:pt x="2916" y="7697"/>
                  </a:lnTo>
                  <a:lnTo>
                    <a:pt x="3120" y="7697"/>
                  </a:lnTo>
                  <a:lnTo>
                    <a:pt x="3120" y="7697"/>
                  </a:lnTo>
                  <a:lnTo>
                    <a:pt x="3353" y="7697"/>
                  </a:lnTo>
                  <a:lnTo>
                    <a:pt x="3557" y="7638"/>
                  </a:lnTo>
                  <a:lnTo>
                    <a:pt x="3790" y="7580"/>
                  </a:lnTo>
                  <a:lnTo>
                    <a:pt x="3994" y="7493"/>
                  </a:lnTo>
                  <a:lnTo>
                    <a:pt x="3994" y="7493"/>
                  </a:lnTo>
                  <a:lnTo>
                    <a:pt x="4257" y="7347"/>
                  </a:lnTo>
                  <a:lnTo>
                    <a:pt x="4490" y="7172"/>
                  </a:lnTo>
                  <a:lnTo>
                    <a:pt x="4723" y="6968"/>
                  </a:lnTo>
                  <a:lnTo>
                    <a:pt x="4898" y="6705"/>
                  </a:lnTo>
                  <a:lnTo>
                    <a:pt x="5073" y="6443"/>
                  </a:lnTo>
                  <a:lnTo>
                    <a:pt x="5219" y="6181"/>
                  </a:lnTo>
                  <a:lnTo>
                    <a:pt x="5365" y="5860"/>
                  </a:lnTo>
                  <a:lnTo>
                    <a:pt x="5452" y="5539"/>
                  </a:lnTo>
                  <a:lnTo>
                    <a:pt x="5539" y="5190"/>
                  </a:lnTo>
                  <a:lnTo>
                    <a:pt x="5598" y="4840"/>
                  </a:lnTo>
                  <a:lnTo>
                    <a:pt x="5627" y="4490"/>
                  </a:lnTo>
                  <a:lnTo>
                    <a:pt x="5627" y="4111"/>
                  </a:lnTo>
                  <a:lnTo>
                    <a:pt x="5598" y="3732"/>
                  </a:lnTo>
                  <a:lnTo>
                    <a:pt x="5539" y="3353"/>
                  </a:lnTo>
                  <a:lnTo>
                    <a:pt x="5481" y="2974"/>
                  </a:lnTo>
                  <a:lnTo>
                    <a:pt x="5365" y="2595"/>
                  </a:lnTo>
                  <a:lnTo>
                    <a:pt x="5365" y="2595"/>
                  </a:lnTo>
                  <a:lnTo>
                    <a:pt x="5248" y="2304"/>
                  </a:lnTo>
                  <a:lnTo>
                    <a:pt x="5131" y="2041"/>
                  </a:lnTo>
                  <a:lnTo>
                    <a:pt x="5015" y="1779"/>
                  </a:lnTo>
                  <a:lnTo>
                    <a:pt x="4869" y="1516"/>
                  </a:lnTo>
                  <a:lnTo>
                    <a:pt x="4694" y="1283"/>
                  </a:lnTo>
                  <a:lnTo>
                    <a:pt x="4548" y="1079"/>
                  </a:lnTo>
                  <a:lnTo>
                    <a:pt x="4344" y="875"/>
                  </a:lnTo>
                  <a:lnTo>
                    <a:pt x="4169" y="700"/>
                  </a:lnTo>
                  <a:lnTo>
                    <a:pt x="3994" y="554"/>
                  </a:lnTo>
                  <a:lnTo>
                    <a:pt x="3790" y="409"/>
                  </a:lnTo>
                  <a:lnTo>
                    <a:pt x="3586" y="292"/>
                  </a:lnTo>
                  <a:lnTo>
                    <a:pt x="3382" y="175"/>
                  </a:lnTo>
                  <a:lnTo>
                    <a:pt x="3149" y="117"/>
                  </a:lnTo>
                  <a:lnTo>
                    <a:pt x="2945" y="59"/>
                  </a:lnTo>
                  <a:lnTo>
                    <a:pt x="2741" y="0"/>
                  </a:lnTo>
                  <a:lnTo>
                    <a:pt x="2508" y="0"/>
                  </a:lnTo>
                </a:path>
              </a:pathLst>
            </a:custGeom>
            <a:noFill/>
            <a:ln>
              <a:noFill/>
            </a:ln>
          </p:spPr>
          <p:txBody>
            <a:bodyPr spcFirstLastPara="1" wrap="square" lIns="121900" tIns="121900" rIns="121900" bIns="121900" anchor="ctr" anchorCtr="0">
              <a:noAutofit/>
            </a:bodyPr>
            <a:lstStyle/>
            <a:p>
              <a:endParaRPr sz="2400"/>
            </a:p>
          </p:txBody>
        </p:sp>
        <p:sp>
          <p:nvSpPr>
            <p:cNvPr id="878" name="Google Shape;878;p55"/>
            <p:cNvSpPr/>
            <p:nvPr/>
          </p:nvSpPr>
          <p:spPr>
            <a:xfrm>
              <a:off x="7102115" y="2651817"/>
              <a:ext cx="83302" cy="128861"/>
            </a:xfrm>
            <a:custGeom>
              <a:avLst/>
              <a:gdLst/>
              <a:ahLst/>
              <a:cxnLst/>
              <a:rect l="l" t="t" r="r" b="b"/>
              <a:pathLst>
                <a:path w="4957" h="7668" extrusionOk="0">
                  <a:moveTo>
                    <a:pt x="2420" y="1"/>
                  </a:moveTo>
                  <a:lnTo>
                    <a:pt x="2245" y="59"/>
                  </a:lnTo>
                  <a:lnTo>
                    <a:pt x="2041" y="117"/>
                  </a:lnTo>
                  <a:lnTo>
                    <a:pt x="1866" y="176"/>
                  </a:lnTo>
                  <a:lnTo>
                    <a:pt x="1691" y="292"/>
                  </a:lnTo>
                  <a:lnTo>
                    <a:pt x="1516" y="409"/>
                  </a:lnTo>
                  <a:lnTo>
                    <a:pt x="1341" y="555"/>
                  </a:lnTo>
                  <a:lnTo>
                    <a:pt x="1166" y="700"/>
                  </a:lnTo>
                  <a:lnTo>
                    <a:pt x="1020" y="905"/>
                  </a:lnTo>
                  <a:lnTo>
                    <a:pt x="875" y="1079"/>
                  </a:lnTo>
                  <a:lnTo>
                    <a:pt x="583" y="1546"/>
                  </a:lnTo>
                  <a:lnTo>
                    <a:pt x="379" y="2071"/>
                  </a:lnTo>
                  <a:lnTo>
                    <a:pt x="175" y="2624"/>
                  </a:lnTo>
                  <a:lnTo>
                    <a:pt x="117" y="3003"/>
                  </a:lnTo>
                  <a:lnTo>
                    <a:pt x="58" y="3382"/>
                  </a:lnTo>
                  <a:lnTo>
                    <a:pt x="29" y="3761"/>
                  </a:lnTo>
                  <a:lnTo>
                    <a:pt x="0" y="4140"/>
                  </a:lnTo>
                  <a:lnTo>
                    <a:pt x="29" y="4519"/>
                  </a:lnTo>
                  <a:lnTo>
                    <a:pt x="58" y="4869"/>
                  </a:lnTo>
                  <a:lnTo>
                    <a:pt x="117" y="5219"/>
                  </a:lnTo>
                  <a:lnTo>
                    <a:pt x="204" y="5569"/>
                  </a:lnTo>
                  <a:lnTo>
                    <a:pt x="321" y="5890"/>
                  </a:lnTo>
                  <a:lnTo>
                    <a:pt x="437" y="6181"/>
                  </a:lnTo>
                  <a:lnTo>
                    <a:pt x="583" y="6473"/>
                  </a:lnTo>
                  <a:lnTo>
                    <a:pt x="758" y="6706"/>
                  </a:lnTo>
                  <a:lnTo>
                    <a:pt x="933" y="6939"/>
                  </a:lnTo>
                  <a:lnTo>
                    <a:pt x="1137" y="7143"/>
                  </a:lnTo>
                  <a:lnTo>
                    <a:pt x="1341" y="7318"/>
                  </a:lnTo>
                  <a:lnTo>
                    <a:pt x="1574" y="7464"/>
                  </a:lnTo>
                  <a:lnTo>
                    <a:pt x="1749" y="7551"/>
                  </a:lnTo>
                  <a:lnTo>
                    <a:pt x="1953" y="7610"/>
                  </a:lnTo>
                  <a:lnTo>
                    <a:pt x="2128" y="7639"/>
                  </a:lnTo>
                  <a:lnTo>
                    <a:pt x="2332" y="7668"/>
                  </a:lnTo>
                  <a:lnTo>
                    <a:pt x="2536" y="7639"/>
                  </a:lnTo>
                  <a:lnTo>
                    <a:pt x="2711" y="7610"/>
                  </a:lnTo>
                  <a:lnTo>
                    <a:pt x="2915" y="7551"/>
                  </a:lnTo>
                  <a:lnTo>
                    <a:pt x="3090" y="7464"/>
                  </a:lnTo>
                  <a:lnTo>
                    <a:pt x="3265" y="7376"/>
                  </a:lnTo>
                  <a:lnTo>
                    <a:pt x="3440" y="7260"/>
                  </a:lnTo>
                  <a:lnTo>
                    <a:pt x="3615" y="7114"/>
                  </a:lnTo>
                  <a:lnTo>
                    <a:pt x="3790" y="6939"/>
                  </a:lnTo>
                  <a:lnTo>
                    <a:pt x="3936" y="6764"/>
                  </a:lnTo>
                  <a:lnTo>
                    <a:pt x="4081" y="6560"/>
                  </a:lnTo>
                  <a:lnTo>
                    <a:pt x="4373" y="6123"/>
                  </a:lnTo>
                  <a:lnTo>
                    <a:pt x="4606" y="5598"/>
                  </a:lnTo>
                  <a:lnTo>
                    <a:pt x="4781" y="5015"/>
                  </a:lnTo>
                  <a:lnTo>
                    <a:pt x="4839" y="4636"/>
                  </a:lnTo>
                  <a:lnTo>
                    <a:pt x="4898" y="4257"/>
                  </a:lnTo>
                  <a:lnTo>
                    <a:pt x="4927" y="3878"/>
                  </a:lnTo>
                  <a:lnTo>
                    <a:pt x="4956" y="3499"/>
                  </a:lnTo>
                  <a:lnTo>
                    <a:pt x="4927" y="3149"/>
                  </a:lnTo>
                  <a:lnTo>
                    <a:pt x="4898" y="2770"/>
                  </a:lnTo>
                  <a:lnTo>
                    <a:pt x="4810" y="2420"/>
                  </a:lnTo>
                  <a:lnTo>
                    <a:pt x="4752" y="2100"/>
                  </a:lnTo>
                  <a:lnTo>
                    <a:pt x="4635" y="1779"/>
                  </a:lnTo>
                  <a:lnTo>
                    <a:pt x="4519" y="1488"/>
                  </a:lnTo>
                  <a:lnTo>
                    <a:pt x="4373" y="1196"/>
                  </a:lnTo>
                  <a:lnTo>
                    <a:pt x="4198" y="934"/>
                  </a:lnTo>
                  <a:lnTo>
                    <a:pt x="4023" y="700"/>
                  </a:lnTo>
                  <a:lnTo>
                    <a:pt x="3819" y="496"/>
                  </a:lnTo>
                  <a:lnTo>
                    <a:pt x="3615" y="321"/>
                  </a:lnTo>
                  <a:lnTo>
                    <a:pt x="3382" y="176"/>
                  </a:lnTo>
                  <a:lnTo>
                    <a:pt x="3207" y="117"/>
                  </a:lnTo>
                  <a:lnTo>
                    <a:pt x="3003" y="59"/>
                  </a:lnTo>
                  <a:lnTo>
                    <a:pt x="282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79" name="Google Shape;879;p55"/>
            <p:cNvSpPr/>
            <p:nvPr/>
          </p:nvSpPr>
          <p:spPr>
            <a:xfrm>
              <a:off x="7102115" y="2651817"/>
              <a:ext cx="83302" cy="128861"/>
            </a:xfrm>
            <a:custGeom>
              <a:avLst/>
              <a:gdLst/>
              <a:ahLst/>
              <a:cxnLst/>
              <a:rect l="l" t="t" r="r" b="b"/>
              <a:pathLst>
                <a:path w="4957" h="7668" fill="none" extrusionOk="0">
                  <a:moveTo>
                    <a:pt x="2624" y="1"/>
                  </a:moveTo>
                  <a:lnTo>
                    <a:pt x="2624" y="1"/>
                  </a:lnTo>
                  <a:lnTo>
                    <a:pt x="2420" y="1"/>
                  </a:lnTo>
                  <a:lnTo>
                    <a:pt x="2245" y="59"/>
                  </a:lnTo>
                  <a:lnTo>
                    <a:pt x="2041" y="117"/>
                  </a:lnTo>
                  <a:lnTo>
                    <a:pt x="1866" y="176"/>
                  </a:lnTo>
                  <a:lnTo>
                    <a:pt x="1691" y="292"/>
                  </a:lnTo>
                  <a:lnTo>
                    <a:pt x="1516" y="409"/>
                  </a:lnTo>
                  <a:lnTo>
                    <a:pt x="1341" y="555"/>
                  </a:lnTo>
                  <a:lnTo>
                    <a:pt x="1166" y="700"/>
                  </a:lnTo>
                  <a:lnTo>
                    <a:pt x="1020" y="905"/>
                  </a:lnTo>
                  <a:lnTo>
                    <a:pt x="875" y="1079"/>
                  </a:lnTo>
                  <a:lnTo>
                    <a:pt x="583" y="1546"/>
                  </a:lnTo>
                  <a:lnTo>
                    <a:pt x="379" y="2071"/>
                  </a:lnTo>
                  <a:lnTo>
                    <a:pt x="175" y="2624"/>
                  </a:lnTo>
                  <a:lnTo>
                    <a:pt x="175" y="2624"/>
                  </a:lnTo>
                  <a:lnTo>
                    <a:pt x="117" y="3003"/>
                  </a:lnTo>
                  <a:lnTo>
                    <a:pt x="58" y="3382"/>
                  </a:lnTo>
                  <a:lnTo>
                    <a:pt x="29" y="3761"/>
                  </a:lnTo>
                  <a:lnTo>
                    <a:pt x="0" y="4140"/>
                  </a:lnTo>
                  <a:lnTo>
                    <a:pt x="29" y="4519"/>
                  </a:lnTo>
                  <a:lnTo>
                    <a:pt x="58" y="4869"/>
                  </a:lnTo>
                  <a:lnTo>
                    <a:pt x="117" y="5219"/>
                  </a:lnTo>
                  <a:lnTo>
                    <a:pt x="204" y="5569"/>
                  </a:lnTo>
                  <a:lnTo>
                    <a:pt x="321" y="5890"/>
                  </a:lnTo>
                  <a:lnTo>
                    <a:pt x="437" y="6181"/>
                  </a:lnTo>
                  <a:lnTo>
                    <a:pt x="583" y="6473"/>
                  </a:lnTo>
                  <a:lnTo>
                    <a:pt x="758" y="6706"/>
                  </a:lnTo>
                  <a:lnTo>
                    <a:pt x="933" y="6939"/>
                  </a:lnTo>
                  <a:lnTo>
                    <a:pt x="1137" y="7143"/>
                  </a:lnTo>
                  <a:lnTo>
                    <a:pt x="1341" y="7318"/>
                  </a:lnTo>
                  <a:lnTo>
                    <a:pt x="1574" y="7464"/>
                  </a:lnTo>
                  <a:lnTo>
                    <a:pt x="1574" y="7464"/>
                  </a:lnTo>
                  <a:lnTo>
                    <a:pt x="1749" y="7551"/>
                  </a:lnTo>
                  <a:lnTo>
                    <a:pt x="1953" y="7610"/>
                  </a:lnTo>
                  <a:lnTo>
                    <a:pt x="2128" y="7639"/>
                  </a:lnTo>
                  <a:lnTo>
                    <a:pt x="2332" y="7668"/>
                  </a:lnTo>
                  <a:lnTo>
                    <a:pt x="2332" y="7668"/>
                  </a:lnTo>
                  <a:lnTo>
                    <a:pt x="2536" y="7639"/>
                  </a:lnTo>
                  <a:lnTo>
                    <a:pt x="2711" y="7610"/>
                  </a:lnTo>
                  <a:lnTo>
                    <a:pt x="2915" y="7551"/>
                  </a:lnTo>
                  <a:lnTo>
                    <a:pt x="3090" y="7464"/>
                  </a:lnTo>
                  <a:lnTo>
                    <a:pt x="3265" y="7376"/>
                  </a:lnTo>
                  <a:lnTo>
                    <a:pt x="3440" y="7260"/>
                  </a:lnTo>
                  <a:lnTo>
                    <a:pt x="3615" y="7114"/>
                  </a:lnTo>
                  <a:lnTo>
                    <a:pt x="3790" y="6939"/>
                  </a:lnTo>
                  <a:lnTo>
                    <a:pt x="3936" y="6764"/>
                  </a:lnTo>
                  <a:lnTo>
                    <a:pt x="4081" y="6560"/>
                  </a:lnTo>
                  <a:lnTo>
                    <a:pt x="4373" y="6123"/>
                  </a:lnTo>
                  <a:lnTo>
                    <a:pt x="4606" y="5598"/>
                  </a:lnTo>
                  <a:lnTo>
                    <a:pt x="4781" y="5015"/>
                  </a:lnTo>
                  <a:lnTo>
                    <a:pt x="4781" y="5015"/>
                  </a:lnTo>
                  <a:lnTo>
                    <a:pt x="4839" y="4636"/>
                  </a:lnTo>
                  <a:lnTo>
                    <a:pt x="4898" y="4257"/>
                  </a:lnTo>
                  <a:lnTo>
                    <a:pt x="4927" y="3878"/>
                  </a:lnTo>
                  <a:lnTo>
                    <a:pt x="4956" y="3499"/>
                  </a:lnTo>
                  <a:lnTo>
                    <a:pt x="4927" y="3149"/>
                  </a:lnTo>
                  <a:lnTo>
                    <a:pt x="4898" y="2770"/>
                  </a:lnTo>
                  <a:lnTo>
                    <a:pt x="4810" y="2420"/>
                  </a:lnTo>
                  <a:lnTo>
                    <a:pt x="4752" y="2100"/>
                  </a:lnTo>
                  <a:lnTo>
                    <a:pt x="4635" y="1779"/>
                  </a:lnTo>
                  <a:lnTo>
                    <a:pt x="4519" y="1488"/>
                  </a:lnTo>
                  <a:lnTo>
                    <a:pt x="4373" y="1196"/>
                  </a:lnTo>
                  <a:lnTo>
                    <a:pt x="4198" y="934"/>
                  </a:lnTo>
                  <a:lnTo>
                    <a:pt x="4023" y="700"/>
                  </a:lnTo>
                  <a:lnTo>
                    <a:pt x="3819" y="496"/>
                  </a:lnTo>
                  <a:lnTo>
                    <a:pt x="3615" y="321"/>
                  </a:lnTo>
                  <a:lnTo>
                    <a:pt x="3382" y="176"/>
                  </a:lnTo>
                  <a:lnTo>
                    <a:pt x="3382" y="176"/>
                  </a:lnTo>
                  <a:lnTo>
                    <a:pt x="3207" y="117"/>
                  </a:lnTo>
                  <a:lnTo>
                    <a:pt x="3003" y="59"/>
                  </a:lnTo>
                  <a:lnTo>
                    <a:pt x="2828" y="1"/>
                  </a:lnTo>
                  <a:lnTo>
                    <a:pt x="2624" y="1"/>
                  </a:lnTo>
                </a:path>
              </a:pathLst>
            </a:custGeom>
            <a:noFill/>
            <a:ln>
              <a:noFill/>
            </a:ln>
          </p:spPr>
          <p:txBody>
            <a:bodyPr spcFirstLastPara="1" wrap="square" lIns="121900" tIns="121900" rIns="121900" bIns="121900" anchor="ctr" anchorCtr="0">
              <a:noAutofit/>
            </a:bodyPr>
            <a:lstStyle/>
            <a:p>
              <a:endParaRPr sz="2400"/>
            </a:p>
          </p:txBody>
        </p:sp>
        <p:sp>
          <p:nvSpPr>
            <p:cNvPr id="880" name="Google Shape;880;p55"/>
            <p:cNvSpPr/>
            <p:nvPr/>
          </p:nvSpPr>
          <p:spPr>
            <a:xfrm>
              <a:off x="6949744" y="3008957"/>
              <a:ext cx="77421" cy="143565"/>
            </a:xfrm>
            <a:custGeom>
              <a:avLst/>
              <a:gdLst/>
              <a:ahLst/>
              <a:cxnLst/>
              <a:rect l="l" t="t" r="r" b="b"/>
              <a:pathLst>
                <a:path w="4607" h="8543" extrusionOk="0">
                  <a:moveTo>
                    <a:pt x="2304" y="1"/>
                  </a:moveTo>
                  <a:lnTo>
                    <a:pt x="2071" y="30"/>
                  </a:lnTo>
                  <a:lnTo>
                    <a:pt x="1837" y="88"/>
                  </a:lnTo>
                  <a:lnTo>
                    <a:pt x="1633" y="205"/>
                  </a:lnTo>
                  <a:lnTo>
                    <a:pt x="1429" y="321"/>
                  </a:lnTo>
                  <a:lnTo>
                    <a:pt x="1225" y="525"/>
                  </a:lnTo>
                  <a:lnTo>
                    <a:pt x="1021" y="730"/>
                  </a:lnTo>
                  <a:lnTo>
                    <a:pt x="846" y="963"/>
                  </a:lnTo>
                  <a:lnTo>
                    <a:pt x="700" y="1254"/>
                  </a:lnTo>
                  <a:lnTo>
                    <a:pt x="526" y="1546"/>
                  </a:lnTo>
                  <a:lnTo>
                    <a:pt x="409" y="1896"/>
                  </a:lnTo>
                  <a:lnTo>
                    <a:pt x="292" y="2245"/>
                  </a:lnTo>
                  <a:lnTo>
                    <a:pt x="205" y="2595"/>
                  </a:lnTo>
                  <a:lnTo>
                    <a:pt x="117" y="3003"/>
                  </a:lnTo>
                  <a:lnTo>
                    <a:pt x="59" y="3412"/>
                  </a:lnTo>
                  <a:lnTo>
                    <a:pt x="30" y="3820"/>
                  </a:lnTo>
                  <a:lnTo>
                    <a:pt x="1" y="4257"/>
                  </a:lnTo>
                  <a:lnTo>
                    <a:pt x="30" y="4694"/>
                  </a:lnTo>
                  <a:lnTo>
                    <a:pt x="59" y="5132"/>
                  </a:lnTo>
                  <a:lnTo>
                    <a:pt x="117" y="5540"/>
                  </a:lnTo>
                  <a:lnTo>
                    <a:pt x="205" y="5919"/>
                  </a:lnTo>
                  <a:lnTo>
                    <a:pt x="292" y="6298"/>
                  </a:lnTo>
                  <a:lnTo>
                    <a:pt x="409" y="6647"/>
                  </a:lnTo>
                  <a:lnTo>
                    <a:pt x="526" y="6997"/>
                  </a:lnTo>
                  <a:lnTo>
                    <a:pt x="700" y="7289"/>
                  </a:lnTo>
                  <a:lnTo>
                    <a:pt x="846" y="7551"/>
                  </a:lnTo>
                  <a:lnTo>
                    <a:pt x="1021" y="7814"/>
                  </a:lnTo>
                  <a:lnTo>
                    <a:pt x="1225" y="8018"/>
                  </a:lnTo>
                  <a:lnTo>
                    <a:pt x="1429" y="8193"/>
                  </a:lnTo>
                  <a:lnTo>
                    <a:pt x="1633" y="8338"/>
                  </a:lnTo>
                  <a:lnTo>
                    <a:pt x="1837" y="8455"/>
                  </a:lnTo>
                  <a:lnTo>
                    <a:pt x="2071" y="8513"/>
                  </a:lnTo>
                  <a:lnTo>
                    <a:pt x="2304" y="8542"/>
                  </a:lnTo>
                  <a:lnTo>
                    <a:pt x="2537" y="8513"/>
                  </a:lnTo>
                  <a:lnTo>
                    <a:pt x="2770" y="8455"/>
                  </a:lnTo>
                  <a:lnTo>
                    <a:pt x="3003" y="8338"/>
                  </a:lnTo>
                  <a:lnTo>
                    <a:pt x="3208" y="8193"/>
                  </a:lnTo>
                  <a:lnTo>
                    <a:pt x="3412" y="8018"/>
                  </a:lnTo>
                  <a:lnTo>
                    <a:pt x="3587" y="7814"/>
                  </a:lnTo>
                  <a:lnTo>
                    <a:pt x="3761" y="7551"/>
                  </a:lnTo>
                  <a:lnTo>
                    <a:pt x="3936" y="7289"/>
                  </a:lnTo>
                  <a:lnTo>
                    <a:pt x="4082" y="6997"/>
                  </a:lnTo>
                  <a:lnTo>
                    <a:pt x="4199" y="6647"/>
                  </a:lnTo>
                  <a:lnTo>
                    <a:pt x="4315" y="6298"/>
                  </a:lnTo>
                  <a:lnTo>
                    <a:pt x="4432" y="5919"/>
                  </a:lnTo>
                  <a:lnTo>
                    <a:pt x="4490" y="5540"/>
                  </a:lnTo>
                  <a:lnTo>
                    <a:pt x="4549" y="5132"/>
                  </a:lnTo>
                  <a:lnTo>
                    <a:pt x="4578" y="4694"/>
                  </a:lnTo>
                  <a:lnTo>
                    <a:pt x="4607" y="4257"/>
                  </a:lnTo>
                  <a:lnTo>
                    <a:pt x="4578" y="3820"/>
                  </a:lnTo>
                  <a:lnTo>
                    <a:pt x="4549" y="3412"/>
                  </a:lnTo>
                  <a:lnTo>
                    <a:pt x="4490" y="3003"/>
                  </a:lnTo>
                  <a:lnTo>
                    <a:pt x="4432" y="2595"/>
                  </a:lnTo>
                  <a:lnTo>
                    <a:pt x="4315" y="2245"/>
                  </a:lnTo>
                  <a:lnTo>
                    <a:pt x="4199" y="1896"/>
                  </a:lnTo>
                  <a:lnTo>
                    <a:pt x="4082" y="1546"/>
                  </a:lnTo>
                  <a:lnTo>
                    <a:pt x="3936" y="1254"/>
                  </a:lnTo>
                  <a:lnTo>
                    <a:pt x="3761" y="963"/>
                  </a:lnTo>
                  <a:lnTo>
                    <a:pt x="3587" y="730"/>
                  </a:lnTo>
                  <a:lnTo>
                    <a:pt x="3412" y="525"/>
                  </a:lnTo>
                  <a:lnTo>
                    <a:pt x="3208" y="321"/>
                  </a:lnTo>
                  <a:lnTo>
                    <a:pt x="3003" y="205"/>
                  </a:lnTo>
                  <a:lnTo>
                    <a:pt x="2770" y="88"/>
                  </a:lnTo>
                  <a:lnTo>
                    <a:pt x="2537" y="30"/>
                  </a:lnTo>
                  <a:lnTo>
                    <a:pt x="230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81" name="Google Shape;881;p55"/>
            <p:cNvSpPr/>
            <p:nvPr/>
          </p:nvSpPr>
          <p:spPr>
            <a:xfrm>
              <a:off x="6949744" y="3008957"/>
              <a:ext cx="77421" cy="143565"/>
            </a:xfrm>
            <a:custGeom>
              <a:avLst/>
              <a:gdLst/>
              <a:ahLst/>
              <a:cxnLst/>
              <a:rect l="l" t="t" r="r" b="b"/>
              <a:pathLst>
                <a:path w="4607" h="8543" fill="none" extrusionOk="0">
                  <a:moveTo>
                    <a:pt x="2304" y="1"/>
                  </a:moveTo>
                  <a:lnTo>
                    <a:pt x="2304" y="1"/>
                  </a:lnTo>
                  <a:lnTo>
                    <a:pt x="2071" y="30"/>
                  </a:lnTo>
                  <a:lnTo>
                    <a:pt x="1837" y="88"/>
                  </a:lnTo>
                  <a:lnTo>
                    <a:pt x="1633" y="205"/>
                  </a:lnTo>
                  <a:lnTo>
                    <a:pt x="1429" y="321"/>
                  </a:lnTo>
                  <a:lnTo>
                    <a:pt x="1225" y="525"/>
                  </a:lnTo>
                  <a:lnTo>
                    <a:pt x="1021" y="730"/>
                  </a:lnTo>
                  <a:lnTo>
                    <a:pt x="846" y="963"/>
                  </a:lnTo>
                  <a:lnTo>
                    <a:pt x="700" y="1254"/>
                  </a:lnTo>
                  <a:lnTo>
                    <a:pt x="526" y="1546"/>
                  </a:lnTo>
                  <a:lnTo>
                    <a:pt x="409" y="1896"/>
                  </a:lnTo>
                  <a:lnTo>
                    <a:pt x="292" y="2245"/>
                  </a:lnTo>
                  <a:lnTo>
                    <a:pt x="205" y="2595"/>
                  </a:lnTo>
                  <a:lnTo>
                    <a:pt x="117" y="3003"/>
                  </a:lnTo>
                  <a:lnTo>
                    <a:pt x="59" y="3412"/>
                  </a:lnTo>
                  <a:lnTo>
                    <a:pt x="30" y="3820"/>
                  </a:lnTo>
                  <a:lnTo>
                    <a:pt x="1" y="4257"/>
                  </a:lnTo>
                  <a:lnTo>
                    <a:pt x="1" y="4257"/>
                  </a:lnTo>
                  <a:lnTo>
                    <a:pt x="30" y="4694"/>
                  </a:lnTo>
                  <a:lnTo>
                    <a:pt x="59" y="5132"/>
                  </a:lnTo>
                  <a:lnTo>
                    <a:pt x="117" y="5540"/>
                  </a:lnTo>
                  <a:lnTo>
                    <a:pt x="205" y="5919"/>
                  </a:lnTo>
                  <a:lnTo>
                    <a:pt x="292" y="6298"/>
                  </a:lnTo>
                  <a:lnTo>
                    <a:pt x="409" y="6647"/>
                  </a:lnTo>
                  <a:lnTo>
                    <a:pt x="526" y="6997"/>
                  </a:lnTo>
                  <a:lnTo>
                    <a:pt x="700" y="7289"/>
                  </a:lnTo>
                  <a:lnTo>
                    <a:pt x="846" y="7551"/>
                  </a:lnTo>
                  <a:lnTo>
                    <a:pt x="1021" y="7814"/>
                  </a:lnTo>
                  <a:lnTo>
                    <a:pt x="1225" y="8018"/>
                  </a:lnTo>
                  <a:lnTo>
                    <a:pt x="1429" y="8193"/>
                  </a:lnTo>
                  <a:lnTo>
                    <a:pt x="1633" y="8338"/>
                  </a:lnTo>
                  <a:lnTo>
                    <a:pt x="1837" y="8455"/>
                  </a:lnTo>
                  <a:lnTo>
                    <a:pt x="2071" y="8513"/>
                  </a:lnTo>
                  <a:lnTo>
                    <a:pt x="2304" y="8542"/>
                  </a:lnTo>
                  <a:lnTo>
                    <a:pt x="2304" y="8542"/>
                  </a:lnTo>
                  <a:lnTo>
                    <a:pt x="2537" y="8513"/>
                  </a:lnTo>
                  <a:lnTo>
                    <a:pt x="2770" y="8455"/>
                  </a:lnTo>
                  <a:lnTo>
                    <a:pt x="3003" y="8338"/>
                  </a:lnTo>
                  <a:lnTo>
                    <a:pt x="3208" y="8193"/>
                  </a:lnTo>
                  <a:lnTo>
                    <a:pt x="3412" y="8018"/>
                  </a:lnTo>
                  <a:lnTo>
                    <a:pt x="3587" y="7814"/>
                  </a:lnTo>
                  <a:lnTo>
                    <a:pt x="3761" y="7551"/>
                  </a:lnTo>
                  <a:lnTo>
                    <a:pt x="3936" y="7289"/>
                  </a:lnTo>
                  <a:lnTo>
                    <a:pt x="4082" y="6997"/>
                  </a:lnTo>
                  <a:lnTo>
                    <a:pt x="4199" y="6647"/>
                  </a:lnTo>
                  <a:lnTo>
                    <a:pt x="4315" y="6298"/>
                  </a:lnTo>
                  <a:lnTo>
                    <a:pt x="4432" y="5919"/>
                  </a:lnTo>
                  <a:lnTo>
                    <a:pt x="4490" y="5540"/>
                  </a:lnTo>
                  <a:lnTo>
                    <a:pt x="4549" y="5132"/>
                  </a:lnTo>
                  <a:lnTo>
                    <a:pt x="4578" y="4694"/>
                  </a:lnTo>
                  <a:lnTo>
                    <a:pt x="4607" y="4257"/>
                  </a:lnTo>
                  <a:lnTo>
                    <a:pt x="4607" y="4257"/>
                  </a:lnTo>
                  <a:lnTo>
                    <a:pt x="4578" y="3820"/>
                  </a:lnTo>
                  <a:lnTo>
                    <a:pt x="4549" y="3412"/>
                  </a:lnTo>
                  <a:lnTo>
                    <a:pt x="4490" y="3003"/>
                  </a:lnTo>
                  <a:lnTo>
                    <a:pt x="4432" y="2595"/>
                  </a:lnTo>
                  <a:lnTo>
                    <a:pt x="4315" y="2245"/>
                  </a:lnTo>
                  <a:lnTo>
                    <a:pt x="4199" y="1896"/>
                  </a:lnTo>
                  <a:lnTo>
                    <a:pt x="4082" y="1546"/>
                  </a:lnTo>
                  <a:lnTo>
                    <a:pt x="3936" y="1254"/>
                  </a:lnTo>
                  <a:lnTo>
                    <a:pt x="3761" y="963"/>
                  </a:lnTo>
                  <a:lnTo>
                    <a:pt x="3587" y="730"/>
                  </a:lnTo>
                  <a:lnTo>
                    <a:pt x="3412" y="525"/>
                  </a:lnTo>
                  <a:lnTo>
                    <a:pt x="3208" y="321"/>
                  </a:lnTo>
                  <a:lnTo>
                    <a:pt x="3003" y="205"/>
                  </a:lnTo>
                  <a:lnTo>
                    <a:pt x="2770" y="88"/>
                  </a:lnTo>
                  <a:lnTo>
                    <a:pt x="2537" y="30"/>
                  </a:lnTo>
                  <a:lnTo>
                    <a:pt x="2304" y="1"/>
                  </a:lnTo>
                </a:path>
              </a:pathLst>
            </a:custGeom>
            <a:noFill/>
            <a:ln>
              <a:noFill/>
            </a:ln>
          </p:spPr>
          <p:txBody>
            <a:bodyPr spcFirstLastPara="1" wrap="square" lIns="121900" tIns="121900" rIns="121900" bIns="121900" anchor="ctr" anchorCtr="0">
              <a:noAutofit/>
            </a:bodyPr>
            <a:lstStyle/>
            <a:p>
              <a:endParaRPr sz="2400"/>
            </a:p>
          </p:txBody>
        </p:sp>
        <p:sp>
          <p:nvSpPr>
            <p:cNvPr id="882" name="Google Shape;882;p55"/>
            <p:cNvSpPr/>
            <p:nvPr/>
          </p:nvSpPr>
          <p:spPr>
            <a:xfrm>
              <a:off x="6003253" y="2213845"/>
              <a:ext cx="340016" cy="274863"/>
            </a:xfrm>
            <a:custGeom>
              <a:avLst/>
              <a:gdLst/>
              <a:ahLst/>
              <a:cxnLst/>
              <a:rect l="l" t="t" r="r" b="b"/>
              <a:pathLst>
                <a:path w="20233" h="16356" extrusionOk="0">
                  <a:moveTo>
                    <a:pt x="3586" y="1"/>
                  </a:moveTo>
                  <a:lnTo>
                    <a:pt x="3120" y="30"/>
                  </a:lnTo>
                  <a:lnTo>
                    <a:pt x="2683" y="59"/>
                  </a:lnTo>
                  <a:lnTo>
                    <a:pt x="2275" y="117"/>
                  </a:lnTo>
                  <a:lnTo>
                    <a:pt x="1896" y="176"/>
                  </a:lnTo>
                  <a:lnTo>
                    <a:pt x="1517" y="263"/>
                  </a:lnTo>
                  <a:lnTo>
                    <a:pt x="1196" y="351"/>
                  </a:lnTo>
                  <a:lnTo>
                    <a:pt x="875" y="467"/>
                  </a:lnTo>
                  <a:lnTo>
                    <a:pt x="613" y="584"/>
                  </a:lnTo>
                  <a:lnTo>
                    <a:pt x="496" y="642"/>
                  </a:lnTo>
                  <a:lnTo>
                    <a:pt x="380" y="730"/>
                  </a:lnTo>
                  <a:lnTo>
                    <a:pt x="292" y="846"/>
                  </a:lnTo>
                  <a:lnTo>
                    <a:pt x="205" y="963"/>
                  </a:lnTo>
                  <a:lnTo>
                    <a:pt x="146" y="1109"/>
                  </a:lnTo>
                  <a:lnTo>
                    <a:pt x="88" y="1283"/>
                  </a:lnTo>
                  <a:lnTo>
                    <a:pt x="30" y="1633"/>
                  </a:lnTo>
                  <a:lnTo>
                    <a:pt x="1" y="2041"/>
                  </a:lnTo>
                  <a:lnTo>
                    <a:pt x="1" y="2537"/>
                  </a:lnTo>
                  <a:lnTo>
                    <a:pt x="59" y="3033"/>
                  </a:lnTo>
                  <a:lnTo>
                    <a:pt x="146" y="3616"/>
                  </a:lnTo>
                  <a:lnTo>
                    <a:pt x="263" y="4199"/>
                  </a:lnTo>
                  <a:lnTo>
                    <a:pt x="409" y="4811"/>
                  </a:lnTo>
                  <a:lnTo>
                    <a:pt x="788" y="6152"/>
                  </a:lnTo>
                  <a:lnTo>
                    <a:pt x="1254" y="7551"/>
                  </a:lnTo>
                  <a:lnTo>
                    <a:pt x="1779" y="8950"/>
                  </a:lnTo>
                  <a:lnTo>
                    <a:pt x="2333" y="10379"/>
                  </a:lnTo>
                  <a:lnTo>
                    <a:pt x="2887" y="11720"/>
                  </a:lnTo>
                  <a:lnTo>
                    <a:pt x="3441" y="12973"/>
                  </a:lnTo>
                  <a:lnTo>
                    <a:pt x="3936" y="14081"/>
                  </a:lnTo>
                  <a:lnTo>
                    <a:pt x="4723" y="15743"/>
                  </a:lnTo>
                  <a:lnTo>
                    <a:pt x="5015" y="16355"/>
                  </a:lnTo>
                  <a:lnTo>
                    <a:pt x="5452" y="16297"/>
                  </a:lnTo>
                  <a:lnTo>
                    <a:pt x="5948" y="16239"/>
                  </a:lnTo>
                  <a:lnTo>
                    <a:pt x="6618" y="16122"/>
                  </a:lnTo>
                  <a:lnTo>
                    <a:pt x="7435" y="15947"/>
                  </a:lnTo>
                  <a:lnTo>
                    <a:pt x="8397" y="15714"/>
                  </a:lnTo>
                  <a:lnTo>
                    <a:pt x="9446" y="15393"/>
                  </a:lnTo>
                  <a:lnTo>
                    <a:pt x="10583" y="14985"/>
                  </a:lnTo>
                  <a:lnTo>
                    <a:pt x="11166" y="14752"/>
                  </a:lnTo>
                  <a:lnTo>
                    <a:pt x="11778" y="14489"/>
                  </a:lnTo>
                  <a:lnTo>
                    <a:pt x="12390" y="14198"/>
                  </a:lnTo>
                  <a:lnTo>
                    <a:pt x="13003" y="13848"/>
                  </a:lnTo>
                  <a:lnTo>
                    <a:pt x="13644" y="13498"/>
                  </a:lnTo>
                  <a:lnTo>
                    <a:pt x="14285" y="13119"/>
                  </a:lnTo>
                  <a:lnTo>
                    <a:pt x="14927" y="12682"/>
                  </a:lnTo>
                  <a:lnTo>
                    <a:pt x="15539" y="12245"/>
                  </a:lnTo>
                  <a:lnTo>
                    <a:pt x="16180" y="11749"/>
                  </a:lnTo>
                  <a:lnTo>
                    <a:pt x="16792" y="11224"/>
                  </a:lnTo>
                  <a:lnTo>
                    <a:pt x="17405" y="10641"/>
                  </a:lnTo>
                  <a:lnTo>
                    <a:pt x="18017" y="10029"/>
                  </a:lnTo>
                  <a:lnTo>
                    <a:pt x="18600" y="9388"/>
                  </a:lnTo>
                  <a:lnTo>
                    <a:pt x="19154" y="8688"/>
                  </a:lnTo>
                  <a:lnTo>
                    <a:pt x="19708" y="7959"/>
                  </a:lnTo>
                  <a:lnTo>
                    <a:pt x="20232" y="7172"/>
                  </a:lnTo>
                  <a:lnTo>
                    <a:pt x="19387" y="6502"/>
                  </a:lnTo>
                  <a:lnTo>
                    <a:pt x="18571" y="5860"/>
                  </a:lnTo>
                  <a:lnTo>
                    <a:pt x="17754" y="5277"/>
                  </a:lnTo>
                  <a:lnTo>
                    <a:pt x="16938" y="4723"/>
                  </a:lnTo>
                  <a:lnTo>
                    <a:pt x="16151" y="4199"/>
                  </a:lnTo>
                  <a:lnTo>
                    <a:pt x="15335" y="3703"/>
                  </a:lnTo>
                  <a:lnTo>
                    <a:pt x="14577" y="3266"/>
                  </a:lnTo>
                  <a:lnTo>
                    <a:pt x="13790" y="2858"/>
                  </a:lnTo>
                  <a:lnTo>
                    <a:pt x="13032" y="2450"/>
                  </a:lnTo>
                  <a:lnTo>
                    <a:pt x="12274" y="2100"/>
                  </a:lnTo>
                  <a:lnTo>
                    <a:pt x="11545" y="1779"/>
                  </a:lnTo>
                  <a:lnTo>
                    <a:pt x="10845" y="1488"/>
                  </a:lnTo>
                  <a:lnTo>
                    <a:pt x="10117" y="1225"/>
                  </a:lnTo>
                  <a:lnTo>
                    <a:pt x="9446" y="992"/>
                  </a:lnTo>
                  <a:lnTo>
                    <a:pt x="8776" y="788"/>
                  </a:lnTo>
                  <a:lnTo>
                    <a:pt x="8105" y="613"/>
                  </a:lnTo>
                  <a:lnTo>
                    <a:pt x="7464" y="467"/>
                  </a:lnTo>
                  <a:lnTo>
                    <a:pt x="6851" y="321"/>
                  </a:lnTo>
                  <a:lnTo>
                    <a:pt x="6268" y="205"/>
                  </a:lnTo>
                  <a:lnTo>
                    <a:pt x="5685" y="117"/>
                  </a:lnTo>
                  <a:lnTo>
                    <a:pt x="5132" y="59"/>
                  </a:lnTo>
                  <a:lnTo>
                    <a:pt x="4578" y="30"/>
                  </a:lnTo>
                  <a:lnTo>
                    <a:pt x="40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83" name="Google Shape;883;p55"/>
            <p:cNvSpPr/>
            <p:nvPr/>
          </p:nvSpPr>
          <p:spPr>
            <a:xfrm>
              <a:off x="6003253" y="2213845"/>
              <a:ext cx="340016" cy="274863"/>
            </a:xfrm>
            <a:custGeom>
              <a:avLst/>
              <a:gdLst/>
              <a:ahLst/>
              <a:cxnLst/>
              <a:rect l="l" t="t" r="r" b="b"/>
              <a:pathLst>
                <a:path w="20233" h="16356" fill="none" extrusionOk="0">
                  <a:moveTo>
                    <a:pt x="20232" y="7172"/>
                  </a:moveTo>
                  <a:lnTo>
                    <a:pt x="20232" y="7172"/>
                  </a:lnTo>
                  <a:lnTo>
                    <a:pt x="19387" y="6502"/>
                  </a:lnTo>
                  <a:lnTo>
                    <a:pt x="18571" y="5860"/>
                  </a:lnTo>
                  <a:lnTo>
                    <a:pt x="17754" y="5277"/>
                  </a:lnTo>
                  <a:lnTo>
                    <a:pt x="16938" y="4723"/>
                  </a:lnTo>
                  <a:lnTo>
                    <a:pt x="16151" y="4199"/>
                  </a:lnTo>
                  <a:lnTo>
                    <a:pt x="15335" y="3703"/>
                  </a:lnTo>
                  <a:lnTo>
                    <a:pt x="14577" y="3266"/>
                  </a:lnTo>
                  <a:lnTo>
                    <a:pt x="13790" y="2858"/>
                  </a:lnTo>
                  <a:lnTo>
                    <a:pt x="13032" y="2450"/>
                  </a:lnTo>
                  <a:lnTo>
                    <a:pt x="12274" y="2100"/>
                  </a:lnTo>
                  <a:lnTo>
                    <a:pt x="11545" y="1779"/>
                  </a:lnTo>
                  <a:lnTo>
                    <a:pt x="10845" y="1488"/>
                  </a:lnTo>
                  <a:lnTo>
                    <a:pt x="10117" y="1225"/>
                  </a:lnTo>
                  <a:lnTo>
                    <a:pt x="9446" y="992"/>
                  </a:lnTo>
                  <a:lnTo>
                    <a:pt x="8776" y="788"/>
                  </a:lnTo>
                  <a:lnTo>
                    <a:pt x="8105" y="613"/>
                  </a:lnTo>
                  <a:lnTo>
                    <a:pt x="7464" y="467"/>
                  </a:lnTo>
                  <a:lnTo>
                    <a:pt x="6851" y="321"/>
                  </a:lnTo>
                  <a:lnTo>
                    <a:pt x="6268" y="205"/>
                  </a:lnTo>
                  <a:lnTo>
                    <a:pt x="5685" y="117"/>
                  </a:lnTo>
                  <a:lnTo>
                    <a:pt x="5132" y="59"/>
                  </a:lnTo>
                  <a:lnTo>
                    <a:pt x="4578" y="30"/>
                  </a:lnTo>
                  <a:lnTo>
                    <a:pt x="4082" y="1"/>
                  </a:lnTo>
                  <a:lnTo>
                    <a:pt x="3586" y="1"/>
                  </a:lnTo>
                  <a:lnTo>
                    <a:pt x="3120" y="30"/>
                  </a:lnTo>
                  <a:lnTo>
                    <a:pt x="2683" y="59"/>
                  </a:lnTo>
                  <a:lnTo>
                    <a:pt x="2275" y="117"/>
                  </a:lnTo>
                  <a:lnTo>
                    <a:pt x="1896" y="176"/>
                  </a:lnTo>
                  <a:lnTo>
                    <a:pt x="1517" y="263"/>
                  </a:lnTo>
                  <a:lnTo>
                    <a:pt x="1196" y="351"/>
                  </a:lnTo>
                  <a:lnTo>
                    <a:pt x="875" y="467"/>
                  </a:lnTo>
                  <a:lnTo>
                    <a:pt x="613" y="584"/>
                  </a:lnTo>
                  <a:lnTo>
                    <a:pt x="613" y="584"/>
                  </a:lnTo>
                  <a:lnTo>
                    <a:pt x="496" y="642"/>
                  </a:lnTo>
                  <a:lnTo>
                    <a:pt x="380" y="730"/>
                  </a:lnTo>
                  <a:lnTo>
                    <a:pt x="292" y="846"/>
                  </a:lnTo>
                  <a:lnTo>
                    <a:pt x="205" y="963"/>
                  </a:lnTo>
                  <a:lnTo>
                    <a:pt x="146" y="1109"/>
                  </a:lnTo>
                  <a:lnTo>
                    <a:pt x="88" y="1283"/>
                  </a:lnTo>
                  <a:lnTo>
                    <a:pt x="30" y="1633"/>
                  </a:lnTo>
                  <a:lnTo>
                    <a:pt x="1" y="2041"/>
                  </a:lnTo>
                  <a:lnTo>
                    <a:pt x="1" y="2537"/>
                  </a:lnTo>
                  <a:lnTo>
                    <a:pt x="59" y="3033"/>
                  </a:lnTo>
                  <a:lnTo>
                    <a:pt x="146" y="3616"/>
                  </a:lnTo>
                  <a:lnTo>
                    <a:pt x="263" y="4199"/>
                  </a:lnTo>
                  <a:lnTo>
                    <a:pt x="409" y="4811"/>
                  </a:lnTo>
                  <a:lnTo>
                    <a:pt x="788" y="6152"/>
                  </a:lnTo>
                  <a:lnTo>
                    <a:pt x="1254" y="7551"/>
                  </a:lnTo>
                  <a:lnTo>
                    <a:pt x="1779" y="8950"/>
                  </a:lnTo>
                  <a:lnTo>
                    <a:pt x="2333" y="10379"/>
                  </a:lnTo>
                  <a:lnTo>
                    <a:pt x="2887" y="11720"/>
                  </a:lnTo>
                  <a:lnTo>
                    <a:pt x="3441" y="12973"/>
                  </a:lnTo>
                  <a:lnTo>
                    <a:pt x="3936" y="14081"/>
                  </a:lnTo>
                  <a:lnTo>
                    <a:pt x="4723" y="15743"/>
                  </a:lnTo>
                  <a:lnTo>
                    <a:pt x="5015" y="16355"/>
                  </a:lnTo>
                  <a:lnTo>
                    <a:pt x="5015" y="16355"/>
                  </a:lnTo>
                  <a:lnTo>
                    <a:pt x="5452" y="16297"/>
                  </a:lnTo>
                  <a:lnTo>
                    <a:pt x="5948" y="16239"/>
                  </a:lnTo>
                  <a:lnTo>
                    <a:pt x="6618" y="16122"/>
                  </a:lnTo>
                  <a:lnTo>
                    <a:pt x="7435" y="15947"/>
                  </a:lnTo>
                  <a:lnTo>
                    <a:pt x="8397" y="15714"/>
                  </a:lnTo>
                  <a:lnTo>
                    <a:pt x="9446" y="15393"/>
                  </a:lnTo>
                  <a:lnTo>
                    <a:pt x="10583" y="14985"/>
                  </a:lnTo>
                  <a:lnTo>
                    <a:pt x="11166" y="14752"/>
                  </a:lnTo>
                  <a:lnTo>
                    <a:pt x="11778" y="14489"/>
                  </a:lnTo>
                  <a:lnTo>
                    <a:pt x="12390" y="14198"/>
                  </a:lnTo>
                  <a:lnTo>
                    <a:pt x="13003" y="13848"/>
                  </a:lnTo>
                  <a:lnTo>
                    <a:pt x="13644" y="13498"/>
                  </a:lnTo>
                  <a:lnTo>
                    <a:pt x="14285" y="13119"/>
                  </a:lnTo>
                  <a:lnTo>
                    <a:pt x="14927" y="12682"/>
                  </a:lnTo>
                  <a:lnTo>
                    <a:pt x="15539" y="12245"/>
                  </a:lnTo>
                  <a:lnTo>
                    <a:pt x="16180" y="11749"/>
                  </a:lnTo>
                  <a:lnTo>
                    <a:pt x="16792" y="11224"/>
                  </a:lnTo>
                  <a:lnTo>
                    <a:pt x="17405" y="10641"/>
                  </a:lnTo>
                  <a:lnTo>
                    <a:pt x="18017" y="10029"/>
                  </a:lnTo>
                  <a:lnTo>
                    <a:pt x="18600" y="9388"/>
                  </a:lnTo>
                  <a:lnTo>
                    <a:pt x="19154" y="8688"/>
                  </a:lnTo>
                  <a:lnTo>
                    <a:pt x="19708" y="7959"/>
                  </a:lnTo>
                  <a:lnTo>
                    <a:pt x="20232" y="7172"/>
                  </a:lnTo>
                </a:path>
              </a:pathLst>
            </a:custGeom>
            <a:noFill/>
            <a:ln>
              <a:noFill/>
            </a:ln>
          </p:spPr>
          <p:txBody>
            <a:bodyPr spcFirstLastPara="1" wrap="square" lIns="121900" tIns="121900" rIns="121900" bIns="121900" anchor="ctr" anchorCtr="0">
              <a:noAutofit/>
            </a:bodyPr>
            <a:lstStyle/>
            <a:p>
              <a:endParaRPr sz="2400"/>
            </a:p>
          </p:txBody>
        </p:sp>
        <p:sp>
          <p:nvSpPr>
            <p:cNvPr id="884" name="Google Shape;884;p55"/>
            <p:cNvSpPr/>
            <p:nvPr/>
          </p:nvSpPr>
          <p:spPr>
            <a:xfrm>
              <a:off x="6130147" y="2423521"/>
              <a:ext cx="128861" cy="58817"/>
            </a:xfrm>
            <a:custGeom>
              <a:avLst/>
              <a:gdLst/>
              <a:ahLst/>
              <a:cxnLst/>
              <a:rect l="l" t="t" r="r" b="b"/>
              <a:pathLst>
                <a:path w="7668" h="3500" extrusionOk="0">
                  <a:moveTo>
                    <a:pt x="7667" y="1"/>
                  </a:moveTo>
                  <a:lnTo>
                    <a:pt x="7142" y="380"/>
                  </a:lnTo>
                  <a:lnTo>
                    <a:pt x="6618" y="701"/>
                  </a:lnTo>
                  <a:lnTo>
                    <a:pt x="6093" y="1021"/>
                  </a:lnTo>
                  <a:lnTo>
                    <a:pt x="5568" y="1313"/>
                  </a:lnTo>
                  <a:lnTo>
                    <a:pt x="4548" y="1867"/>
                  </a:lnTo>
                  <a:lnTo>
                    <a:pt x="3528" y="2304"/>
                  </a:lnTo>
                  <a:lnTo>
                    <a:pt x="2566" y="2683"/>
                  </a:lnTo>
                  <a:lnTo>
                    <a:pt x="1633" y="3004"/>
                  </a:lnTo>
                  <a:lnTo>
                    <a:pt x="787" y="3266"/>
                  </a:lnTo>
                  <a:lnTo>
                    <a:pt x="0" y="3441"/>
                  </a:lnTo>
                  <a:lnTo>
                    <a:pt x="467" y="3470"/>
                  </a:lnTo>
                  <a:lnTo>
                    <a:pt x="962" y="3499"/>
                  </a:lnTo>
                  <a:lnTo>
                    <a:pt x="1778" y="3470"/>
                  </a:lnTo>
                  <a:lnTo>
                    <a:pt x="2187" y="3412"/>
                  </a:lnTo>
                  <a:lnTo>
                    <a:pt x="2624" y="3353"/>
                  </a:lnTo>
                  <a:lnTo>
                    <a:pt x="3090" y="3266"/>
                  </a:lnTo>
                  <a:lnTo>
                    <a:pt x="3528" y="3149"/>
                  </a:lnTo>
                  <a:lnTo>
                    <a:pt x="3965" y="3004"/>
                  </a:lnTo>
                  <a:lnTo>
                    <a:pt x="4431" y="2829"/>
                  </a:lnTo>
                  <a:lnTo>
                    <a:pt x="4869" y="2625"/>
                  </a:lnTo>
                  <a:lnTo>
                    <a:pt x="5306" y="2391"/>
                  </a:lnTo>
                  <a:lnTo>
                    <a:pt x="5743" y="2100"/>
                  </a:lnTo>
                  <a:lnTo>
                    <a:pt x="6151" y="1779"/>
                  </a:lnTo>
                  <a:lnTo>
                    <a:pt x="6559" y="1400"/>
                  </a:lnTo>
                  <a:lnTo>
                    <a:pt x="6938" y="992"/>
                  </a:lnTo>
                  <a:lnTo>
                    <a:pt x="7317" y="526"/>
                  </a:lnTo>
                  <a:lnTo>
                    <a:pt x="766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85" name="Google Shape;885;p55"/>
            <p:cNvSpPr/>
            <p:nvPr/>
          </p:nvSpPr>
          <p:spPr>
            <a:xfrm>
              <a:off x="6056659" y="2298105"/>
              <a:ext cx="202349" cy="183242"/>
            </a:xfrm>
            <a:custGeom>
              <a:avLst/>
              <a:gdLst/>
              <a:ahLst/>
              <a:cxnLst/>
              <a:rect l="l" t="t" r="r" b="b"/>
              <a:pathLst>
                <a:path w="12041" h="10904" extrusionOk="0">
                  <a:moveTo>
                    <a:pt x="904" y="1"/>
                  </a:moveTo>
                  <a:lnTo>
                    <a:pt x="613" y="30"/>
                  </a:lnTo>
                  <a:lnTo>
                    <a:pt x="350" y="88"/>
                  </a:lnTo>
                  <a:lnTo>
                    <a:pt x="234" y="176"/>
                  </a:lnTo>
                  <a:lnTo>
                    <a:pt x="117" y="292"/>
                  </a:lnTo>
                  <a:lnTo>
                    <a:pt x="59" y="467"/>
                  </a:lnTo>
                  <a:lnTo>
                    <a:pt x="0" y="701"/>
                  </a:lnTo>
                  <a:lnTo>
                    <a:pt x="0" y="963"/>
                  </a:lnTo>
                  <a:lnTo>
                    <a:pt x="0" y="1284"/>
                  </a:lnTo>
                  <a:lnTo>
                    <a:pt x="59" y="1983"/>
                  </a:lnTo>
                  <a:lnTo>
                    <a:pt x="204" y="2800"/>
                  </a:lnTo>
                  <a:lnTo>
                    <a:pt x="408" y="3674"/>
                  </a:lnTo>
                  <a:lnTo>
                    <a:pt x="671" y="4607"/>
                  </a:lnTo>
                  <a:lnTo>
                    <a:pt x="962" y="5569"/>
                  </a:lnTo>
                  <a:lnTo>
                    <a:pt x="1545" y="7464"/>
                  </a:lnTo>
                  <a:lnTo>
                    <a:pt x="2128" y="9067"/>
                  </a:lnTo>
                  <a:lnTo>
                    <a:pt x="2711" y="10641"/>
                  </a:lnTo>
                  <a:lnTo>
                    <a:pt x="3178" y="10758"/>
                  </a:lnTo>
                  <a:lnTo>
                    <a:pt x="3703" y="10846"/>
                  </a:lnTo>
                  <a:lnTo>
                    <a:pt x="4373" y="10904"/>
                  </a:lnTo>
                  <a:lnTo>
                    <a:pt x="5160" y="10729"/>
                  </a:lnTo>
                  <a:lnTo>
                    <a:pt x="6006" y="10467"/>
                  </a:lnTo>
                  <a:lnTo>
                    <a:pt x="6939" y="10146"/>
                  </a:lnTo>
                  <a:lnTo>
                    <a:pt x="7901" y="9767"/>
                  </a:lnTo>
                  <a:lnTo>
                    <a:pt x="8921" y="9330"/>
                  </a:lnTo>
                  <a:lnTo>
                    <a:pt x="9941" y="8776"/>
                  </a:lnTo>
                  <a:lnTo>
                    <a:pt x="10466" y="8484"/>
                  </a:lnTo>
                  <a:lnTo>
                    <a:pt x="10991" y="8164"/>
                  </a:lnTo>
                  <a:lnTo>
                    <a:pt x="11515" y="7843"/>
                  </a:lnTo>
                  <a:lnTo>
                    <a:pt x="12040" y="7464"/>
                  </a:lnTo>
                  <a:lnTo>
                    <a:pt x="11224" y="6531"/>
                  </a:lnTo>
                  <a:lnTo>
                    <a:pt x="10379" y="5686"/>
                  </a:lnTo>
                  <a:lnTo>
                    <a:pt x="9562" y="4898"/>
                  </a:lnTo>
                  <a:lnTo>
                    <a:pt x="8717" y="4170"/>
                  </a:lnTo>
                  <a:lnTo>
                    <a:pt x="7901" y="3499"/>
                  </a:lnTo>
                  <a:lnTo>
                    <a:pt x="7113" y="2887"/>
                  </a:lnTo>
                  <a:lnTo>
                    <a:pt x="6326" y="2333"/>
                  </a:lnTo>
                  <a:lnTo>
                    <a:pt x="5568" y="1838"/>
                  </a:lnTo>
                  <a:lnTo>
                    <a:pt x="4840" y="1400"/>
                  </a:lnTo>
                  <a:lnTo>
                    <a:pt x="4169" y="1021"/>
                  </a:lnTo>
                  <a:lnTo>
                    <a:pt x="3499" y="701"/>
                  </a:lnTo>
                  <a:lnTo>
                    <a:pt x="2886" y="438"/>
                  </a:lnTo>
                  <a:lnTo>
                    <a:pt x="2303" y="263"/>
                  </a:lnTo>
                  <a:lnTo>
                    <a:pt x="1779" y="118"/>
                  </a:lnTo>
                  <a:lnTo>
                    <a:pt x="1312" y="30"/>
                  </a:lnTo>
                  <a:lnTo>
                    <a:pt x="90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86" name="Google Shape;886;p55"/>
            <p:cNvSpPr/>
            <p:nvPr/>
          </p:nvSpPr>
          <p:spPr>
            <a:xfrm>
              <a:off x="6492665" y="2226583"/>
              <a:ext cx="278291" cy="41660"/>
            </a:xfrm>
            <a:custGeom>
              <a:avLst/>
              <a:gdLst/>
              <a:ahLst/>
              <a:cxnLst/>
              <a:rect l="l" t="t" r="r" b="b"/>
              <a:pathLst>
                <a:path w="16560" h="2479" extrusionOk="0">
                  <a:moveTo>
                    <a:pt x="6560" y="1"/>
                  </a:moveTo>
                  <a:lnTo>
                    <a:pt x="5744" y="30"/>
                  </a:lnTo>
                  <a:lnTo>
                    <a:pt x="4928" y="59"/>
                  </a:lnTo>
                  <a:lnTo>
                    <a:pt x="4082" y="88"/>
                  </a:lnTo>
                  <a:lnTo>
                    <a:pt x="3266" y="176"/>
                  </a:lnTo>
                  <a:lnTo>
                    <a:pt x="2450" y="263"/>
                  </a:lnTo>
                  <a:lnTo>
                    <a:pt x="1633" y="351"/>
                  </a:lnTo>
                  <a:lnTo>
                    <a:pt x="817" y="496"/>
                  </a:lnTo>
                  <a:lnTo>
                    <a:pt x="1" y="642"/>
                  </a:lnTo>
                  <a:lnTo>
                    <a:pt x="875" y="642"/>
                  </a:lnTo>
                  <a:lnTo>
                    <a:pt x="1779" y="671"/>
                  </a:lnTo>
                  <a:lnTo>
                    <a:pt x="2916" y="759"/>
                  </a:lnTo>
                  <a:lnTo>
                    <a:pt x="4170" y="904"/>
                  </a:lnTo>
                  <a:lnTo>
                    <a:pt x="4811" y="992"/>
                  </a:lnTo>
                  <a:lnTo>
                    <a:pt x="5481" y="1138"/>
                  </a:lnTo>
                  <a:lnTo>
                    <a:pt x="6152" y="1283"/>
                  </a:lnTo>
                  <a:lnTo>
                    <a:pt x="6793" y="1458"/>
                  </a:lnTo>
                  <a:lnTo>
                    <a:pt x="7405" y="1662"/>
                  </a:lnTo>
                  <a:lnTo>
                    <a:pt x="8018" y="1896"/>
                  </a:lnTo>
                  <a:lnTo>
                    <a:pt x="8572" y="2158"/>
                  </a:lnTo>
                  <a:lnTo>
                    <a:pt x="9067" y="2479"/>
                  </a:lnTo>
                  <a:lnTo>
                    <a:pt x="16559" y="2479"/>
                  </a:lnTo>
                  <a:lnTo>
                    <a:pt x="16501" y="2391"/>
                  </a:lnTo>
                  <a:lnTo>
                    <a:pt x="16239" y="2187"/>
                  </a:lnTo>
                  <a:lnTo>
                    <a:pt x="15772" y="1866"/>
                  </a:lnTo>
                  <a:lnTo>
                    <a:pt x="15451" y="1692"/>
                  </a:lnTo>
                  <a:lnTo>
                    <a:pt x="15072" y="1517"/>
                  </a:lnTo>
                  <a:lnTo>
                    <a:pt x="14606" y="1313"/>
                  </a:lnTo>
                  <a:lnTo>
                    <a:pt x="14110" y="1108"/>
                  </a:lnTo>
                  <a:lnTo>
                    <a:pt x="13527" y="904"/>
                  </a:lnTo>
                  <a:lnTo>
                    <a:pt x="12857" y="730"/>
                  </a:lnTo>
                  <a:lnTo>
                    <a:pt x="12128" y="555"/>
                  </a:lnTo>
                  <a:lnTo>
                    <a:pt x="11283" y="380"/>
                  </a:lnTo>
                  <a:lnTo>
                    <a:pt x="10379" y="234"/>
                  </a:lnTo>
                  <a:lnTo>
                    <a:pt x="9388" y="117"/>
                  </a:lnTo>
                  <a:lnTo>
                    <a:pt x="7988" y="30"/>
                  </a:lnTo>
                  <a:lnTo>
                    <a:pt x="6560"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
        <p:nvSpPr>
          <p:cNvPr id="887" name="Google Shape;887;p55"/>
          <p:cNvSpPr/>
          <p:nvPr/>
        </p:nvSpPr>
        <p:spPr>
          <a:xfrm rot="10800000" flipH="1">
            <a:off x="4858800" y="6296607"/>
            <a:ext cx="2474400" cy="1601200"/>
          </a:xfrm>
          <a:prstGeom prst="pie">
            <a:avLst>
              <a:gd name="adj1" fmla="val 0"/>
              <a:gd name="adj2" fmla="val 10831237"/>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88" name="Google Shape;888;p55">
            <a:hlinkClick r:id="" action="ppaction://hlinkshowjump?jump=previousslide"/>
          </p:cNvPr>
          <p:cNvSpPr/>
          <p:nvPr/>
        </p:nvSpPr>
        <p:spPr>
          <a:xfrm>
            <a:off x="5448200" y="6347067"/>
            <a:ext cx="584400" cy="554400"/>
          </a:xfrm>
          <a:prstGeom prst="roundRect">
            <a:avLst>
              <a:gd name="adj" fmla="val 16667"/>
            </a:avLst>
          </a:prstGeom>
          <a:noFill/>
          <a:ln>
            <a:noFill/>
          </a:ln>
        </p:spPr>
        <p:txBody>
          <a:bodyPr spcFirstLastPara="1" wrap="square" lIns="121900" tIns="121900" rIns="121900" bIns="121900" anchor="ctr" anchorCtr="0">
            <a:noAutofit/>
          </a:bodyPr>
          <a:lstStyle/>
          <a:p>
            <a:endParaRPr sz="2400"/>
          </a:p>
        </p:txBody>
      </p:sp>
      <p:sp>
        <p:nvSpPr>
          <p:cNvPr id="889" name="Google Shape;889;p55">
            <a:hlinkClick r:id="" action="ppaction://hlinkshowjump?jump=nextslide"/>
          </p:cNvPr>
          <p:cNvSpPr/>
          <p:nvPr/>
        </p:nvSpPr>
        <p:spPr>
          <a:xfrm>
            <a:off x="6159400" y="6347067"/>
            <a:ext cx="584400" cy="554400"/>
          </a:xfrm>
          <a:prstGeom prst="roundRect">
            <a:avLst>
              <a:gd name="adj" fmla="val 16667"/>
            </a:avLst>
          </a:prstGeom>
          <a:noFill/>
          <a:ln>
            <a:noFill/>
          </a:ln>
        </p:spPr>
        <p:txBody>
          <a:bodyPr spcFirstLastPara="1" wrap="square" lIns="121900" tIns="121900" rIns="121900" bIns="121900" anchor="ctr" anchorCtr="0">
            <a:noAutofit/>
          </a:bodyPr>
          <a:lstStyle/>
          <a:p>
            <a:endParaRPr sz="2400"/>
          </a:p>
        </p:txBody>
      </p:sp>
      <p:grpSp>
        <p:nvGrpSpPr>
          <p:cNvPr id="890" name="Google Shape;890;p55"/>
          <p:cNvGrpSpPr/>
          <p:nvPr/>
        </p:nvGrpSpPr>
        <p:grpSpPr>
          <a:xfrm>
            <a:off x="6315301" y="6497518"/>
            <a:ext cx="272609" cy="253497"/>
            <a:chOff x="4426425" y="4796938"/>
            <a:chExt cx="204457" cy="190123"/>
          </a:xfrm>
        </p:grpSpPr>
        <p:sp>
          <p:nvSpPr>
            <p:cNvPr id="891" name="Google Shape;891;p5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92" name="Google Shape;892;p5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893" name="Google Shape;893;p55"/>
          <p:cNvGrpSpPr/>
          <p:nvPr/>
        </p:nvGrpSpPr>
        <p:grpSpPr>
          <a:xfrm flipH="1">
            <a:off x="5604101" y="6497518"/>
            <a:ext cx="272609" cy="253497"/>
            <a:chOff x="4426425" y="4796938"/>
            <a:chExt cx="204457" cy="190123"/>
          </a:xfrm>
        </p:grpSpPr>
        <p:sp>
          <p:nvSpPr>
            <p:cNvPr id="894" name="Google Shape;894;p5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95" name="Google Shape;895;p5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1000"/>
                                        <p:tgtEl>
                                          <p:spTgt spid="733"/>
                                        </p:tgtEl>
                                      </p:cBhvr>
                                    </p:animEffect>
                                  </p:childTnLst>
                                </p:cTn>
                              </p:par>
                              <p:par>
                                <p:cTn id="8" presetID="10" presetClass="entr" presetSubtype="0" fill="hold" nodeType="withEffect">
                                  <p:stCondLst>
                                    <p:cond delay="0"/>
                                  </p:stCondLst>
                                  <p:childTnLst>
                                    <p:set>
                                      <p:cBhvr>
                                        <p:cTn id="9" dur="1" fill="hold">
                                          <p:stCondLst>
                                            <p:cond delay="0"/>
                                          </p:stCondLst>
                                        </p:cTn>
                                        <p:tgtEl>
                                          <p:spTgt spid="734"/>
                                        </p:tgtEl>
                                        <p:attrNameLst>
                                          <p:attrName>style.visibility</p:attrName>
                                        </p:attrNameLst>
                                      </p:cBhvr>
                                      <p:to>
                                        <p:strVal val="visible"/>
                                      </p:to>
                                    </p:set>
                                    <p:animEffect transition="in" filter="fade">
                                      <p:cBhvr>
                                        <p:cTn id="10" dur="1000"/>
                                        <p:tgtEl>
                                          <p:spTgt spid="734"/>
                                        </p:tgtEl>
                                      </p:cBhvr>
                                    </p:animEffect>
                                  </p:childTnLst>
                                </p:cTn>
                              </p:par>
                              <p:par>
                                <p:cTn id="11" presetID="10" presetClass="entr" presetSubtype="0" fill="hold" nodeType="withEffect">
                                  <p:stCondLst>
                                    <p:cond delay="0"/>
                                  </p:stCondLst>
                                  <p:childTnLst>
                                    <p:set>
                                      <p:cBhvr>
                                        <p:cTn id="12" dur="1" fill="hold">
                                          <p:stCondLst>
                                            <p:cond delay="0"/>
                                          </p:stCondLst>
                                        </p:cTn>
                                        <p:tgtEl>
                                          <p:spTgt spid="735"/>
                                        </p:tgtEl>
                                        <p:attrNameLst>
                                          <p:attrName>style.visibility</p:attrName>
                                        </p:attrNameLst>
                                      </p:cBhvr>
                                      <p:to>
                                        <p:strVal val="visible"/>
                                      </p:to>
                                    </p:set>
                                    <p:animEffect transition="in" filter="fade">
                                      <p:cBhvr>
                                        <p:cTn id="13" dur="1000"/>
                                        <p:tgtEl>
                                          <p:spTgt spid="7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33"/>
                                        </p:tgtEl>
                                        <p:attrNameLst>
                                          <p:attrName>style.visibility</p:attrName>
                                        </p:attrNameLst>
                                      </p:cBhvr>
                                      <p:to>
                                        <p:strVal val="visible"/>
                                      </p:to>
                                    </p:set>
                                    <p:animEffect transition="in" filter="fade">
                                      <p:cBhvr>
                                        <p:cTn id="18" dur="1000"/>
                                        <p:tgtEl>
                                          <p:spTgt spid="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47731C-EF48-4E68-A2CF-6D0619DC7E46}"/>
              </a:ext>
            </a:extLst>
          </p:cNvPr>
          <p:cNvSpPr txBox="1"/>
          <p:nvPr/>
        </p:nvSpPr>
        <p:spPr>
          <a:xfrm>
            <a:off x="701148" y="1261537"/>
            <a:ext cx="5233870" cy="1938992"/>
          </a:xfrm>
          <a:prstGeom prst="rect">
            <a:avLst/>
          </a:prstGeom>
          <a:noFill/>
        </p:spPr>
        <p:txBody>
          <a:bodyPr wrap="square" rtlCol="0">
            <a:spAutoFit/>
          </a:bodyPr>
          <a:lstStyle/>
          <a:p>
            <a:r>
              <a:rPr lang="en-US" sz="20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Integrating blockchain for finance : Reduce fees, speed up transfers, ensure security, and maintain trust in global transactions within existing systems</a:t>
            </a:r>
            <a:endParaRPr lang="en-US" altLang="ko-KR" sz="20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5" name="TextBox 4">
            <a:extLst>
              <a:ext uri="{FF2B5EF4-FFF2-40B4-BE49-F238E27FC236}">
                <a16:creationId xmlns:a16="http://schemas.microsoft.com/office/drawing/2014/main" id="{634558F2-CA53-4109-B84B-AB0EA017D86C}"/>
              </a:ext>
            </a:extLst>
          </p:cNvPr>
          <p:cNvSpPr txBox="1"/>
          <p:nvPr/>
        </p:nvSpPr>
        <p:spPr>
          <a:xfrm>
            <a:off x="794085" y="720535"/>
            <a:ext cx="5233870" cy="430887"/>
          </a:xfrm>
          <a:prstGeom prst="rect">
            <a:avLst/>
          </a:prstGeom>
          <a:noFill/>
        </p:spPr>
        <p:txBody>
          <a:bodyPr wrap="square" lIns="36000" tIns="0" rIns="36000" bIns="0" rtlCol="0" anchor="ctr">
            <a:spAutoFit/>
          </a:bodyPr>
          <a:lstStyle/>
          <a:p>
            <a:r>
              <a:rPr lang="en-US" altLang="ko-KR" sz="2800" b="1" dirty="0">
                <a:solidFill>
                  <a:schemeClr val="accent2">
                    <a:lumMod val="60000"/>
                    <a:lumOff val="40000"/>
                  </a:schemeClr>
                </a:solidFill>
                <a:latin typeface="Fira Code Medium" panose="020B0809050000020004" pitchFamily="49" charset="0"/>
                <a:ea typeface="Fira Code Medium" panose="020B0809050000020004" pitchFamily="49" charset="0"/>
                <a:cs typeface="Fira Code Medium" panose="020B0809050000020004" pitchFamily="49" charset="0"/>
              </a:rPr>
              <a:t>Problem statement:</a:t>
            </a:r>
            <a:endParaRPr lang="ko-KR" altLang="en-US" sz="2800" b="1" dirty="0">
              <a:solidFill>
                <a:schemeClr val="accent2">
                  <a:lumMod val="60000"/>
                  <a:lumOff val="40000"/>
                </a:schemeClr>
              </a:solidFill>
              <a:latin typeface="Fira Code Medium" panose="020B0809050000020004" pitchFamily="49" charset="0"/>
              <a:cs typeface="Fira Code Medium" panose="020B0809050000020004" pitchFamily="49" charset="0"/>
            </a:endParaRPr>
          </a:p>
        </p:txBody>
      </p:sp>
    </p:spTree>
    <p:extLst>
      <p:ext uri="{BB962C8B-B14F-4D97-AF65-F5344CB8AC3E}">
        <p14:creationId xmlns:p14="http://schemas.microsoft.com/office/powerpoint/2010/main" val="1585171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497305" y="295037"/>
            <a:ext cx="6978317" cy="523220"/>
          </a:xfrm>
          <a:prstGeom prst="rect">
            <a:avLst/>
          </a:prstGeom>
          <a:noFill/>
        </p:spPr>
        <p:txBody>
          <a:bodyPr wrap="square" rtlCol="0" anchor="ctr">
            <a:spAutoFit/>
          </a:bodyPr>
          <a:lstStyle/>
          <a:p>
            <a:r>
              <a:rPr lang="en-US" altLang="ko-KR" sz="2800" dirty="0">
                <a:solidFill>
                  <a:schemeClr val="accent5">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TECHNOLOGIES USED:</a:t>
            </a:r>
            <a:endParaRPr lang="ko-KR" altLang="en-US" sz="2800" dirty="0">
              <a:solidFill>
                <a:schemeClr val="accent5">
                  <a:lumMod val="75000"/>
                </a:schemeClr>
              </a:solidFill>
              <a:latin typeface="Fira Code Medium" panose="020B0809050000020004" pitchFamily="49" charset="0"/>
              <a:cs typeface="Fira Code Medium" panose="020B0809050000020004" pitchFamily="49"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714420" y="1197240"/>
            <a:ext cx="7919927" cy="5200650"/>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C13879F-D3DB-463F-BF1F-003E841B15E9}"/>
              </a:ext>
            </a:extLst>
          </p:cNvPr>
          <p:cNvSpPr/>
          <p:nvPr/>
        </p:nvSpPr>
        <p:spPr>
          <a:xfrm>
            <a:off x="4563871" y="1527679"/>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D323EF9-0205-4F9F-B8A5-5E090FAAA34A}"/>
              </a:ext>
            </a:extLst>
          </p:cNvPr>
          <p:cNvSpPr txBox="1"/>
          <p:nvPr/>
        </p:nvSpPr>
        <p:spPr>
          <a:xfrm>
            <a:off x="4563871" y="1636205"/>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25" name="TextBox 24">
            <a:extLst>
              <a:ext uri="{FF2B5EF4-FFF2-40B4-BE49-F238E27FC236}">
                <a16:creationId xmlns:a16="http://schemas.microsoft.com/office/drawing/2014/main" id="{FDFAFFC2-49C2-42CC-B247-699946E3A89B}"/>
              </a:ext>
            </a:extLst>
          </p:cNvPr>
          <p:cNvSpPr txBox="1"/>
          <p:nvPr/>
        </p:nvSpPr>
        <p:spPr>
          <a:xfrm>
            <a:off x="5543239" y="1455903"/>
            <a:ext cx="5433857" cy="830997"/>
          </a:xfrm>
          <a:prstGeom prst="rect">
            <a:avLst/>
          </a:prstGeom>
          <a:noFill/>
        </p:spPr>
        <p:txBody>
          <a:bodyPr wrap="square" rtlCol="0">
            <a:spAutoFit/>
          </a:bodyPr>
          <a:lstStyle/>
          <a:p>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Python has a vast ecosystem of libraries and frameworks that can be leveraged in blockchain development. This includes libraries </a:t>
            </a:r>
            <a:r>
              <a:rPr lang="en-US" sz="1200" b="0" i="0" dirty="0">
                <a:solidFill>
                  <a:schemeClr val="accent3">
                    <a:lumMod val="60000"/>
                    <a:lumOff val="4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for cryptographic functions</a:t>
            </a:r>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 </a:t>
            </a:r>
            <a:r>
              <a:rPr lang="en-US" sz="1200" b="0" i="0" dirty="0">
                <a:solidFill>
                  <a:schemeClr val="accent3">
                    <a:lumMod val="60000"/>
                    <a:lumOff val="4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networking</a:t>
            </a:r>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 and </a:t>
            </a:r>
            <a:r>
              <a:rPr lang="en-US" sz="1200" b="0" i="0" dirty="0">
                <a:solidFill>
                  <a:schemeClr val="accent3">
                    <a:lumMod val="60000"/>
                    <a:lumOff val="4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data manipulation</a:t>
            </a:r>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a:t>
            </a:r>
            <a:endParaRPr lang="en-US" altLang="ko-KR" sz="12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5543239" y="3729375"/>
            <a:ext cx="5433857" cy="646331"/>
          </a:xfrm>
          <a:prstGeom prst="rect">
            <a:avLst/>
          </a:prstGeom>
          <a:noFill/>
        </p:spPr>
        <p:txBody>
          <a:bodyPr wrap="square" lIns="108000" rIns="108000" rtlCol="0">
            <a:spAutoFit/>
          </a:bodyPr>
          <a:lstStyle/>
          <a:p>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Python is platform-independent, meaning that code written in Python can </a:t>
            </a:r>
            <a:r>
              <a:rPr lang="en-US" sz="1200" b="0" i="0" dirty="0">
                <a:solidFill>
                  <a:schemeClr val="accent6">
                    <a:lumMod val="60000"/>
                    <a:lumOff val="4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run on various operating systems without modification</a:t>
            </a:r>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 </a:t>
            </a:r>
            <a:endParaRPr lang="ko-KR" altLang="en-US" sz="1200" b="1" dirty="0">
              <a:solidFill>
                <a:schemeClr val="bg1"/>
              </a:solidFill>
              <a:latin typeface="Fira Code Medium" panose="020B0809050000020004" pitchFamily="49" charset="0"/>
              <a:cs typeface="Fira Code Medium" panose="020B0809050000020004" pitchFamily="49" charset="0"/>
            </a:endParaRPr>
          </a:p>
        </p:txBody>
      </p:sp>
      <p:sp>
        <p:nvSpPr>
          <p:cNvPr id="32" name="TextBox 31">
            <a:extLst>
              <a:ext uri="{FF2B5EF4-FFF2-40B4-BE49-F238E27FC236}">
                <a16:creationId xmlns:a16="http://schemas.microsoft.com/office/drawing/2014/main" id="{3F33624B-C3F6-47AA-8AD1-38868154757D}"/>
              </a:ext>
            </a:extLst>
          </p:cNvPr>
          <p:cNvSpPr txBox="1"/>
          <p:nvPr/>
        </p:nvSpPr>
        <p:spPr>
          <a:xfrm>
            <a:off x="5543239" y="2673432"/>
            <a:ext cx="5433857" cy="830997"/>
          </a:xfrm>
          <a:prstGeom prst="rect">
            <a:avLst/>
          </a:prstGeom>
          <a:noFill/>
        </p:spPr>
        <p:txBody>
          <a:bodyPr wrap="square" lIns="108000" rIns="108000" rtlCol="0">
            <a:spAutoFit/>
          </a:bodyPr>
          <a:lstStyle/>
          <a:p>
            <a:r>
              <a:rPr lang="en-US" sz="1200" dirty="0">
                <a:solidFill>
                  <a:srgbClr val="D1D5DB"/>
                </a:solidFill>
                <a:latin typeface="Fira Code Medium" panose="020B0809050000020004" pitchFamily="49" charset="0"/>
                <a:ea typeface="Fira Code Medium" panose="020B0809050000020004" pitchFamily="49" charset="0"/>
                <a:cs typeface="Fira Code Medium" panose="020B0809050000020004" pitchFamily="49" charset="0"/>
              </a:rPr>
              <a:t>P</a:t>
            </a:r>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lenty of resources, tutorials, and </a:t>
            </a:r>
            <a:r>
              <a:rPr lang="en-US" sz="1200" b="0" i="0" dirty="0">
                <a:solidFill>
                  <a:schemeClr val="accent6">
                    <a:lumMod val="60000"/>
                    <a:lumOff val="4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community support </a:t>
            </a:r>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available, making it easier for developers to find solutions to problems they encounter during blockchain development.</a:t>
            </a:r>
            <a:endParaRPr lang="ko-KR" altLang="en-US" sz="1200" b="1" dirty="0">
              <a:solidFill>
                <a:schemeClr val="bg1"/>
              </a:solidFill>
              <a:latin typeface="Fira Code Medium" panose="020B0809050000020004" pitchFamily="49" charset="0"/>
              <a:cs typeface="Fira Code Medium" panose="020B0809050000020004" pitchFamily="49" charset="0"/>
            </a:endParaRPr>
          </a:p>
        </p:txBody>
      </p:sp>
      <p:sp>
        <p:nvSpPr>
          <p:cNvPr id="34" name="TextBox 33">
            <a:extLst>
              <a:ext uri="{FF2B5EF4-FFF2-40B4-BE49-F238E27FC236}">
                <a16:creationId xmlns:a16="http://schemas.microsoft.com/office/drawing/2014/main" id="{33BB680D-80F9-4709-9461-27DCDDCD0CA4}"/>
              </a:ext>
            </a:extLst>
          </p:cNvPr>
          <p:cNvSpPr txBox="1"/>
          <p:nvPr/>
        </p:nvSpPr>
        <p:spPr>
          <a:xfrm>
            <a:off x="5530662" y="4868292"/>
            <a:ext cx="5433857" cy="646331"/>
          </a:xfrm>
          <a:prstGeom prst="rect">
            <a:avLst/>
          </a:prstGeom>
          <a:noFill/>
        </p:spPr>
        <p:txBody>
          <a:bodyPr wrap="square" rtlCol="0">
            <a:spAutoFit/>
          </a:bodyPr>
          <a:lstStyle/>
          <a:p>
            <a:r>
              <a:rPr lang="en-US" sz="1200" b="0" i="0" dirty="0">
                <a:solidFill>
                  <a:srgbClr val="D1D5DB"/>
                </a:solidFill>
                <a:effectLst/>
                <a:latin typeface="Fira Code Medium" panose="020B0809050000020004" pitchFamily="49" charset="0"/>
                <a:ea typeface="Fira Code Medium" panose="020B0809050000020004" pitchFamily="49" charset="0"/>
                <a:cs typeface="Fira Code Medium" panose="020B0809050000020004" pitchFamily="49" charset="0"/>
              </a:rPr>
              <a:t>Python is known for its simplicity and readability, which makes it easy to quickly prototype and develop blockchain applications. </a:t>
            </a:r>
            <a:endParaRPr lang="en-US" altLang="ko-KR" sz="12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5" name="TextBox 4">
            <a:extLst>
              <a:ext uri="{FF2B5EF4-FFF2-40B4-BE49-F238E27FC236}">
                <a16:creationId xmlns:a16="http://schemas.microsoft.com/office/drawing/2014/main" id="{3886431D-9E7C-D655-D580-5884542465A2}"/>
              </a:ext>
            </a:extLst>
          </p:cNvPr>
          <p:cNvSpPr txBox="1"/>
          <p:nvPr/>
        </p:nvSpPr>
        <p:spPr>
          <a:xfrm>
            <a:off x="497305" y="1030812"/>
            <a:ext cx="6096000" cy="584775"/>
          </a:xfrm>
          <a:prstGeom prst="rect">
            <a:avLst/>
          </a:prstGeom>
          <a:noFill/>
        </p:spPr>
        <p:txBody>
          <a:bodyPr wrap="square">
            <a:spAutoFit/>
          </a:bodyPr>
          <a:lstStyle/>
          <a:p>
            <a:r>
              <a:rPr lang="en-US" altLang="ko-KR" sz="32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Python</a:t>
            </a:r>
            <a:endParaRPr lang="ko-KR" altLang="en-US" sz="3200" b="1" dirty="0">
              <a:solidFill>
                <a:schemeClr val="bg1"/>
              </a:solidFill>
              <a:latin typeface="Fira Code Medium" panose="020B0809050000020004" pitchFamily="49" charset="0"/>
              <a:cs typeface="Fira Code Medium" panose="020B0809050000020004" pitchFamily="49" charset="0"/>
            </a:endParaRPr>
          </a:p>
        </p:txBody>
      </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05472" y="370213"/>
            <a:ext cx="11573197" cy="724247"/>
          </a:xfrm>
        </p:spPr>
        <p:txBody>
          <a:bodyPr/>
          <a:lstStyle/>
          <a:p>
            <a:r>
              <a:rPr lang="en-US" sz="4800" dirty="0">
                <a:solidFill>
                  <a:schemeClr val="accent6">
                    <a:lumMod val="50000"/>
                  </a:schemeClr>
                </a:solidFill>
              </a:rPr>
              <a:t>Decentralized finance:</a:t>
            </a:r>
          </a:p>
        </p:txBody>
      </p:sp>
      <p:grpSp>
        <p:nvGrpSpPr>
          <p:cNvPr id="3" name="Group 2">
            <a:extLst>
              <a:ext uri="{FF2B5EF4-FFF2-40B4-BE49-F238E27FC236}">
                <a16:creationId xmlns:a16="http://schemas.microsoft.com/office/drawing/2014/main" id="{AAEE3848-6E4C-404F-83FB-AB21634A5EFA}"/>
              </a:ext>
            </a:extLst>
          </p:cNvPr>
          <p:cNvGrpSpPr/>
          <p:nvPr/>
        </p:nvGrpSpPr>
        <p:grpSpPr>
          <a:xfrm>
            <a:off x="3498732" y="3761070"/>
            <a:ext cx="2339153" cy="1943661"/>
            <a:chOff x="1080045" y="1858541"/>
            <a:chExt cx="2339153" cy="1943661"/>
          </a:xfrm>
        </p:grpSpPr>
        <p:sp>
          <p:nvSpPr>
            <p:cNvPr id="4" name="TextBox 3">
              <a:extLst>
                <a:ext uri="{FF2B5EF4-FFF2-40B4-BE49-F238E27FC236}">
                  <a16:creationId xmlns:a16="http://schemas.microsoft.com/office/drawing/2014/main" id="{190337EC-A9D7-47C5-9458-45CC30B60FFC}"/>
                </a:ext>
              </a:extLst>
            </p:cNvPr>
            <p:cNvSpPr txBox="1"/>
            <p:nvPr/>
          </p:nvSpPr>
          <p:spPr>
            <a:xfrm>
              <a:off x="1080045" y="1858541"/>
              <a:ext cx="728739" cy="646331"/>
            </a:xfrm>
            <a:prstGeom prst="rect">
              <a:avLst/>
            </a:prstGeom>
            <a:noFill/>
          </p:spPr>
          <p:txBody>
            <a:bodyPr wrap="square" rtlCol="0">
              <a:spAutoFit/>
            </a:bodyPr>
            <a:lstStyle/>
            <a:p>
              <a:pPr algn="ctr"/>
              <a:r>
                <a:rPr lang="en-US" altLang="ko-KR" sz="3600" b="1" dirty="0">
                  <a:solidFill>
                    <a:schemeClr val="accent2"/>
                  </a:solidFill>
                </a:rPr>
                <a:t>02</a:t>
              </a:r>
              <a:endParaRPr lang="ko-KR" altLang="en-US" sz="3600" b="1" dirty="0">
                <a:solidFill>
                  <a:schemeClr val="accent2"/>
                </a:solidFill>
              </a:endParaRPr>
            </a:p>
          </p:txBody>
        </p:sp>
        <p:sp>
          <p:nvSpPr>
            <p:cNvPr id="5" name="TextBox 4">
              <a:extLst>
                <a:ext uri="{FF2B5EF4-FFF2-40B4-BE49-F238E27FC236}">
                  <a16:creationId xmlns:a16="http://schemas.microsoft.com/office/drawing/2014/main" id="{E99239C8-0F49-486E-BB56-ACAC8F57FC88}"/>
                </a:ext>
              </a:extLst>
            </p:cNvPr>
            <p:cNvSpPr txBox="1"/>
            <p:nvPr/>
          </p:nvSpPr>
          <p:spPr>
            <a:xfrm>
              <a:off x="1729345" y="2232542"/>
              <a:ext cx="1689853" cy="1569660"/>
            </a:xfrm>
            <a:prstGeom prst="rect">
              <a:avLst/>
            </a:prstGeom>
            <a:noFill/>
          </p:spPr>
          <p:txBody>
            <a:bodyPr wrap="square" rtlCol="0">
              <a:spAutoFit/>
            </a:bodyPr>
            <a:lstStyle/>
            <a:p>
              <a:r>
                <a:rPr lang="en-US" sz="1200" dirty="0">
                  <a:solidFill>
                    <a:schemeClr val="accent6">
                      <a:lumMod val="50000"/>
                    </a:schemeClr>
                  </a:solidFill>
                  <a:latin typeface="Söhne"/>
                </a:rPr>
                <a:t>R</a:t>
              </a:r>
              <a:r>
                <a:rPr lang="en-US" sz="1200" b="0" i="0" dirty="0">
                  <a:solidFill>
                    <a:schemeClr val="accent6">
                      <a:lumMod val="50000"/>
                    </a:schemeClr>
                  </a:solidFill>
                  <a:effectLst/>
                  <a:latin typeface="Söhne"/>
                </a:rPr>
                <a:t>ecord of transactions is shared and synchronized across all nodes in the network. Each participant has access to the same information, promoting transparency and trust</a:t>
              </a:r>
              <a:r>
                <a:rPr lang="en-US" sz="1200" b="0" i="0" dirty="0">
                  <a:solidFill>
                    <a:srgbClr val="D1D5DB"/>
                  </a:solidFill>
                  <a:effectLst/>
                  <a:latin typeface="Söhne"/>
                </a:rPr>
                <a:t>.</a:t>
              </a:r>
              <a:endParaRPr lang="en-US" altLang="ko-KR" sz="1200" dirty="0">
                <a:solidFill>
                  <a:schemeClr val="tx1">
                    <a:lumMod val="75000"/>
                    <a:lumOff val="25000"/>
                  </a:schemeClr>
                </a:solidFill>
              </a:endParaRPr>
            </a:p>
          </p:txBody>
        </p:sp>
        <p:sp>
          <p:nvSpPr>
            <p:cNvPr id="6" name="TextBox 5">
              <a:extLst>
                <a:ext uri="{FF2B5EF4-FFF2-40B4-BE49-F238E27FC236}">
                  <a16:creationId xmlns:a16="http://schemas.microsoft.com/office/drawing/2014/main" id="{1266329A-9051-4C62-B5C3-7A053217E762}"/>
                </a:ext>
              </a:extLst>
            </p:cNvPr>
            <p:cNvSpPr txBox="1"/>
            <p:nvPr/>
          </p:nvSpPr>
          <p:spPr>
            <a:xfrm>
              <a:off x="1719821" y="1986321"/>
              <a:ext cx="1654955" cy="307777"/>
            </a:xfrm>
            <a:prstGeom prst="rect">
              <a:avLst/>
            </a:prstGeom>
            <a:noFill/>
          </p:spPr>
          <p:txBody>
            <a:bodyPr wrap="square" lIns="108000" rIns="108000" rtlCol="0">
              <a:spAutoFit/>
            </a:bodyPr>
            <a:lstStyle/>
            <a:p>
              <a:r>
                <a:rPr lang="en-IN" sz="1400" b="1" i="0" dirty="0">
                  <a:effectLst/>
                  <a:latin typeface="Söhne"/>
                </a:rPr>
                <a:t>Distributed Ledger:</a:t>
              </a:r>
              <a:endParaRPr lang="ko-KR" altLang="en-US" sz="1400" b="1" dirty="0">
                <a:solidFill>
                  <a:schemeClr val="tx1">
                    <a:lumMod val="65000"/>
                    <a:lumOff val="35000"/>
                  </a:schemeClr>
                </a:solidFill>
              </a:endParaRPr>
            </a:p>
          </p:txBody>
        </p:sp>
      </p:grpSp>
      <p:grpSp>
        <p:nvGrpSpPr>
          <p:cNvPr id="7" name="Group 6">
            <a:extLst>
              <a:ext uri="{FF2B5EF4-FFF2-40B4-BE49-F238E27FC236}">
                <a16:creationId xmlns:a16="http://schemas.microsoft.com/office/drawing/2014/main" id="{30B822E6-38D5-4B59-A63D-C02B0A1E8757}"/>
              </a:ext>
            </a:extLst>
          </p:cNvPr>
          <p:cNvGrpSpPr/>
          <p:nvPr/>
        </p:nvGrpSpPr>
        <p:grpSpPr>
          <a:xfrm>
            <a:off x="7082539" y="3888850"/>
            <a:ext cx="1699377" cy="2369879"/>
            <a:chOff x="1719821" y="1986321"/>
            <a:chExt cx="1699377" cy="2369879"/>
          </a:xfrm>
        </p:grpSpPr>
        <p:sp>
          <p:nvSpPr>
            <p:cNvPr id="9" name="TextBox 8">
              <a:extLst>
                <a:ext uri="{FF2B5EF4-FFF2-40B4-BE49-F238E27FC236}">
                  <a16:creationId xmlns:a16="http://schemas.microsoft.com/office/drawing/2014/main" id="{69EAE5BC-EF51-4B46-9EAC-C74F8F457F46}"/>
                </a:ext>
              </a:extLst>
            </p:cNvPr>
            <p:cNvSpPr txBox="1"/>
            <p:nvPr/>
          </p:nvSpPr>
          <p:spPr>
            <a:xfrm>
              <a:off x="1729345" y="2232542"/>
              <a:ext cx="1689853" cy="2123658"/>
            </a:xfrm>
            <a:prstGeom prst="rect">
              <a:avLst/>
            </a:prstGeom>
            <a:noFill/>
          </p:spPr>
          <p:txBody>
            <a:bodyPr wrap="square" rtlCol="0">
              <a:spAutoFit/>
            </a:bodyPr>
            <a:lstStyle/>
            <a:p>
              <a:r>
                <a:rPr lang="en-US" sz="1200" b="0" i="0" dirty="0">
                  <a:solidFill>
                    <a:schemeClr val="accent6">
                      <a:lumMod val="50000"/>
                    </a:schemeClr>
                  </a:solidFill>
                  <a:effectLst/>
                  <a:latin typeface="Söhne"/>
                </a:rPr>
                <a:t>Once a block is added to the blockchain, it becomes extremely difficult to alter or delete. The use of cryptographic hash functions and the linking of blocks through hashes ensure the immutability of past transactions.</a:t>
              </a:r>
              <a:endParaRPr lang="en-US" altLang="ko-KR" sz="1200" dirty="0">
                <a:solidFill>
                  <a:schemeClr val="accent6">
                    <a:lumMod val="50000"/>
                  </a:schemeClr>
                </a:solidFill>
              </a:endParaRPr>
            </a:p>
          </p:txBody>
        </p:sp>
        <p:sp>
          <p:nvSpPr>
            <p:cNvPr id="10" name="TextBox 9">
              <a:extLst>
                <a:ext uri="{FF2B5EF4-FFF2-40B4-BE49-F238E27FC236}">
                  <a16:creationId xmlns:a16="http://schemas.microsoft.com/office/drawing/2014/main" id="{CA39AC5E-5C8F-46BC-A14C-F8DD44932770}"/>
                </a:ext>
              </a:extLst>
            </p:cNvPr>
            <p:cNvSpPr txBox="1"/>
            <p:nvPr/>
          </p:nvSpPr>
          <p:spPr>
            <a:xfrm>
              <a:off x="1719821" y="1986321"/>
              <a:ext cx="1654955" cy="307777"/>
            </a:xfrm>
            <a:prstGeom prst="rect">
              <a:avLst/>
            </a:prstGeom>
            <a:noFill/>
          </p:spPr>
          <p:txBody>
            <a:bodyPr wrap="square" lIns="108000" rIns="108000" rtlCol="0">
              <a:spAutoFit/>
            </a:bodyPr>
            <a:lstStyle/>
            <a:p>
              <a:r>
                <a:rPr lang="en-IN" sz="1400" b="1" i="0" dirty="0">
                  <a:effectLst/>
                  <a:latin typeface="Söhne"/>
                </a:rPr>
                <a:t>Immutability:</a:t>
              </a:r>
              <a:endParaRPr lang="ko-KR" altLang="en-US" sz="1400" b="1" dirty="0">
                <a:solidFill>
                  <a:schemeClr val="tx1">
                    <a:lumMod val="65000"/>
                    <a:lumOff val="35000"/>
                  </a:schemeClr>
                </a:solidFill>
              </a:endParaRPr>
            </a:p>
          </p:txBody>
        </p:sp>
      </p:grpSp>
      <p:grpSp>
        <p:nvGrpSpPr>
          <p:cNvPr id="11" name="Group 10">
            <a:extLst>
              <a:ext uri="{FF2B5EF4-FFF2-40B4-BE49-F238E27FC236}">
                <a16:creationId xmlns:a16="http://schemas.microsoft.com/office/drawing/2014/main" id="{C6027F9B-E2C7-4CAE-879B-18A97CDEAE75}"/>
              </a:ext>
            </a:extLst>
          </p:cNvPr>
          <p:cNvGrpSpPr/>
          <p:nvPr/>
        </p:nvGrpSpPr>
        <p:grpSpPr>
          <a:xfrm>
            <a:off x="6442763" y="3751310"/>
            <a:ext cx="2339153" cy="651000"/>
            <a:chOff x="1080045" y="1858541"/>
            <a:chExt cx="2339153" cy="651000"/>
          </a:xfrm>
        </p:grpSpPr>
        <p:sp>
          <p:nvSpPr>
            <p:cNvPr id="12" name="TextBox 11">
              <a:extLst>
                <a:ext uri="{FF2B5EF4-FFF2-40B4-BE49-F238E27FC236}">
                  <a16:creationId xmlns:a16="http://schemas.microsoft.com/office/drawing/2014/main" id="{2DA09D82-0195-4594-BC14-85FCA030B56C}"/>
                </a:ext>
              </a:extLst>
            </p:cNvPr>
            <p:cNvSpPr txBox="1"/>
            <p:nvPr/>
          </p:nvSpPr>
          <p:spPr>
            <a:xfrm>
              <a:off x="1080045" y="1858541"/>
              <a:ext cx="728739" cy="646331"/>
            </a:xfrm>
            <a:prstGeom prst="rect">
              <a:avLst/>
            </a:prstGeom>
            <a:noFill/>
          </p:spPr>
          <p:txBody>
            <a:bodyPr wrap="square" rtlCol="0">
              <a:spAutoFit/>
            </a:bodyPr>
            <a:lstStyle/>
            <a:p>
              <a:pPr algn="ctr"/>
              <a:r>
                <a:rPr lang="en-US" altLang="ko-KR" sz="3600" b="1" dirty="0">
                  <a:solidFill>
                    <a:schemeClr val="accent4"/>
                  </a:solidFill>
                </a:rPr>
                <a:t>03</a:t>
              </a:r>
              <a:endParaRPr lang="ko-KR" altLang="en-US" sz="3600" b="1" dirty="0">
                <a:solidFill>
                  <a:schemeClr val="accent4"/>
                </a:solidFill>
              </a:endParaRPr>
            </a:p>
          </p:txBody>
        </p:sp>
        <p:sp>
          <p:nvSpPr>
            <p:cNvPr id="13" name="TextBox 12">
              <a:extLst>
                <a:ext uri="{FF2B5EF4-FFF2-40B4-BE49-F238E27FC236}">
                  <a16:creationId xmlns:a16="http://schemas.microsoft.com/office/drawing/2014/main" id="{6D2BDC25-BB13-4BE0-90E0-21650055165E}"/>
                </a:ext>
              </a:extLst>
            </p:cNvPr>
            <p:cNvSpPr txBox="1"/>
            <p:nvPr/>
          </p:nvSpPr>
          <p:spPr>
            <a:xfrm>
              <a:off x="1729345" y="2232542"/>
              <a:ext cx="1689853" cy="276999"/>
            </a:xfrm>
            <a:prstGeom prst="rect">
              <a:avLst/>
            </a:prstGeom>
            <a:noFill/>
          </p:spPr>
          <p:txBody>
            <a:bodyPr wrap="square" rtlCol="0">
              <a:spAutoFit/>
            </a:bodyPr>
            <a:lstStyle/>
            <a:p>
              <a:r>
                <a:rPr lang="ko-KR" altLang="en-US" sz="1200" dirty="0">
                  <a:solidFill>
                    <a:schemeClr val="tx1">
                      <a:lumMod val="75000"/>
                      <a:lumOff val="25000"/>
                    </a:schemeClr>
                  </a:solidFill>
                </a:rPr>
                <a:t> </a:t>
              </a:r>
              <a:endParaRPr lang="en-US" altLang="ko-KR" sz="1200" dirty="0">
                <a:solidFill>
                  <a:schemeClr val="tx1">
                    <a:lumMod val="75000"/>
                    <a:lumOff val="25000"/>
                  </a:schemeClr>
                </a:solidFill>
              </a:endParaRPr>
            </a:p>
          </p:txBody>
        </p:sp>
      </p:grpSp>
      <p:grpSp>
        <p:nvGrpSpPr>
          <p:cNvPr id="21" name="Group 20">
            <a:extLst>
              <a:ext uri="{FF2B5EF4-FFF2-40B4-BE49-F238E27FC236}">
                <a16:creationId xmlns:a16="http://schemas.microsoft.com/office/drawing/2014/main" id="{122B07C3-4C43-432A-AE1B-63E83F740B56}"/>
              </a:ext>
            </a:extLst>
          </p:cNvPr>
          <p:cNvGrpSpPr/>
          <p:nvPr/>
        </p:nvGrpSpPr>
        <p:grpSpPr>
          <a:xfrm>
            <a:off x="9294836" y="2940753"/>
            <a:ext cx="1793922" cy="600808"/>
            <a:chOff x="698919" y="3231434"/>
            <a:chExt cx="2170041" cy="726774"/>
          </a:xfrm>
        </p:grpSpPr>
        <p:sp>
          <p:nvSpPr>
            <p:cNvPr id="22" name="Rounded Rectangle 19">
              <a:extLst>
                <a:ext uri="{FF2B5EF4-FFF2-40B4-BE49-F238E27FC236}">
                  <a16:creationId xmlns:a16="http://schemas.microsoft.com/office/drawing/2014/main" id="{66E71AB3-5D74-4814-8DAF-D3A5BCEA56C6}"/>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4">
                      <a:lumMod val="72000"/>
                      <a:lumOff val="28000"/>
                    </a:schemeClr>
                  </a:gs>
                  <a:gs pos="48000">
                    <a:schemeClr val="accent4"/>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3" name="Oval 22">
              <a:extLst>
                <a:ext uri="{FF2B5EF4-FFF2-40B4-BE49-F238E27FC236}">
                  <a16:creationId xmlns:a16="http://schemas.microsoft.com/office/drawing/2014/main" id="{026810D4-3796-448F-9C05-3A42DEB89438}"/>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4" name="Rounded Rectangle 4">
            <a:extLst>
              <a:ext uri="{FF2B5EF4-FFF2-40B4-BE49-F238E27FC236}">
                <a16:creationId xmlns:a16="http://schemas.microsoft.com/office/drawing/2014/main" id="{E7A9C9CC-9A04-4806-A599-E825A52136B3}"/>
              </a:ext>
            </a:extLst>
          </p:cNvPr>
          <p:cNvSpPr/>
          <p:nvPr/>
        </p:nvSpPr>
        <p:spPr>
          <a:xfrm rot="5400000">
            <a:off x="4396081" y="2452760"/>
            <a:ext cx="577331" cy="1607238"/>
          </a:xfrm>
          <a:prstGeom prst="roundRect">
            <a:avLst>
              <a:gd name="adj" fmla="val 50000"/>
            </a:avLst>
          </a:prstGeom>
          <a:noFill/>
          <a:ln w="241300">
            <a:gradFill flip="none" rotWithShape="1">
              <a:gsLst>
                <a:gs pos="0">
                  <a:schemeClr val="accent2">
                    <a:lumMod val="73000"/>
                    <a:lumOff val="27000"/>
                  </a:schemeClr>
                </a:gs>
                <a:gs pos="48000">
                  <a:schemeClr val="accent2"/>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Oval 24">
            <a:extLst>
              <a:ext uri="{FF2B5EF4-FFF2-40B4-BE49-F238E27FC236}">
                <a16:creationId xmlns:a16="http://schemas.microsoft.com/office/drawing/2014/main" id="{270ED947-7F8F-4B08-BE18-5FD8C20CB0AE}"/>
              </a:ext>
            </a:extLst>
          </p:cNvPr>
          <p:cNvSpPr/>
          <p:nvPr/>
        </p:nvSpPr>
        <p:spPr>
          <a:xfrm rot="19002224">
            <a:off x="3694444" y="2944238"/>
            <a:ext cx="535746" cy="157789"/>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26" name="Group 25">
            <a:extLst>
              <a:ext uri="{FF2B5EF4-FFF2-40B4-BE49-F238E27FC236}">
                <a16:creationId xmlns:a16="http://schemas.microsoft.com/office/drawing/2014/main" id="{5FDF2F5B-938D-4BCD-AAEC-92C99BF08EE1}"/>
              </a:ext>
            </a:extLst>
          </p:cNvPr>
          <p:cNvGrpSpPr/>
          <p:nvPr/>
        </p:nvGrpSpPr>
        <p:grpSpPr>
          <a:xfrm>
            <a:off x="6518924" y="2944237"/>
            <a:ext cx="1793922" cy="600808"/>
            <a:chOff x="698919" y="3231434"/>
            <a:chExt cx="2170041" cy="726774"/>
          </a:xfrm>
        </p:grpSpPr>
        <p:sp>
          <p:nvSpPr>
            <p:cNvPr id="27" name="Rounded Rectangle 9">
              <a:extLst>
                <a:ext uri="{FF2B5EF4-FFF2-40B4-BE49-F238E27FC236}">
                  <a16:creationId xmlns:a16="http://schemas.microsoft.com/office/drawing/2014/main" id="{6DE812A9-CB69-49D4-8BC0-D851E50205FF}"/>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3">
                      <a:lumMod val="73000"/>
                      <a:lumOff val="27000"/>
                    </a:schemeClr>
                  </a:gs>
                  <a:gs pos="48000">
                    <a:schemeClr val="accent3"/>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56EECC62-A568-4F0B-8CD4-EAB3126CDBE9}"/>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9" name="Rounded Rectangle 11">
            <a:extLst>
              <a:ext uri="{FF2B5EF4-FFF2-40B4-BE49-F238E27FC236}">
                <a16:creationId xmlns:a16="http://schemas.microsoft.com/office/drawing/2014/main" id="{B0E78FD3-2E5A-4EE9-BC8A-46CEBC4AD023}"/>
              </a:ext>
            </a:extLst>
          </p:cNvPr>
          <p:cNvSpPr/>
          <p:nvPr/>
        </p:nvSpPr>
        <p:spPr>
          <a:xfrm rot="5400000">
            <a:off x="5983632" y="2342110"/>
            <a:ext cx="217954" cy="1845347"/>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0" name="Oval 29">
            <a:extLst>
              <a:ext uri="{FF2B5EF4-FFF2-40B4-BE49-F238E27FC236}">
                <a16:creationId xmlns:a16="http://schemas.microsoft.com/office/drawing/2014/main" id="{A8FC2DA8-0A91-4B72-9785-3F3AAEC5D47D}"/>
              </a:ext>
            </a:extLst>
          </p:cNvPr>
          <p:cNvSpPr/>
          <p:nvPr/>
        </p:nvSpPr>
        <p:spPr>
          <a:xfrm rot="17406435">
            <a:off x="5084962" y="3165266"/>
            <a:ext cx="289614" cy="151784"/>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1" name="Group 30">
            <a:extLst>
              <a:ext uri="{FF2B5EF4-FFF2-40B4-BE49-F238E27FC236}">
                <a16:creationId xmlns:a16="http://schemas.microsoft.com/office/drawing/2014/main" id="{6047C8DA-8402-4753-A7BE-9C046C9F8183}"/>
              </a:ext>
            </a:extLst>
          </p:cNvPr>
          <p:cNvGrpSpPr/>
          <p:nvPr/>
        </p:nvGrpSpPr>
        <p:grpSpPr>
          <a:xfrm>
            <a:off x="7963328" y="3104226"/>
            <a:ext cx="1861406" cy="289614"/>
            <a:chOff x="2464343" y="3366786"/>
            <a:chExt cx="2251673" cy="350335"/>
          </a:xfrm>
        </p:grpSpPr>
        <p:sp>
          <p:nvSpPr>
            <p:cNvPr id="32" name="Rounded Rectangle 15">
              <a:extLst>
                <a:ext uri="{FF2B5EF4-FFF2-40B4-BE49-F238E27FC236}">
                  <a16:creationId xmlns:a16="http://schemas.microsoft.com/office/drawing/2014/main" id="{2358D446-E8A6-4030-B614-6EE3BC5D7B5D}"/>
                </a:ext>
              </a:extLst>
            </p:cNvPr>
            <p:cNvSpPr/>
            <p:nvPr/>
          </p:nvSpPr>
          <p:spPr>
            <a:xfrm rot="5400000">
              <a:off x="3468067" y="2454407"/>
              <a:ext cx="263650" cy="2232248"/>
            </a:xfrm>
            <a:prstGeom prst="roundRect">
              <a:avLst>
                <a:gd name="adj" fmla="val 50000"/>
              </a:avLst>
            </a:prstGeom>
            <a:gradFill>
              <a:gsLst>
                <a:gs pos="0">
                  <a:schemeClr val="bg1">
                    <a:lumMod val="85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3" name="Oval 32">
              <a:extLst>
                <a:ext uri="{FF2B5EF4-FFF2-40B4-BE49-F238E27FC236}">
                  <a16:creationId xmlns:a16="http://schemas.microsoft.com/office/drawing/2014/main" id="{2349657F-7272-4D5C-86AE-6577C01A8197}"/>
                </a:ext>
              </a:extLst>
            </p:cNvPr>
            <p:cNvSpPr/>
            <p:nvPr/>
          </p:nvSpPr>
          <p:spPr>
            <a:xfrm rot="17406435">
              <a:off x="2380979" y="3450150"/>
              <a:ext cx="350335" cy="183608"/>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36" name="Rounded Rectangle 4">
            <a:extLst>
              <a:ext uri="{FF2B5EF4-FFF2-40B4-BE49-F238E27FC236}">
                <a16:creationId xmlns:a16="http://schemas.microsoft.com/office/drawing/2014/main" id="{4E3071B4-1619-47B8-89CD-472474F2300C}"/>
              </a:ext>
            </a:extLst>
          </p:cNvPr>
          <p:cNvSpPr/>
          <p:nvPr/>
        </p:nvSpPr>
        <p:spPr>
          <a:xfrm rot="5400000">
            <a:off x="1594943" y="2452760"/>
            <a:ext cx="577331" cy="1607238"/>
          </a:xfrm>
          <a:prstGeom prst="roundRect">
            <a:avLst>
              <a:gd name="adj" fmla="val 50000"/>
            </a:avLst>
          </a:prstGeom>
          <a:noFill/>
          <a:ln w="241300">
            <a:gradFill flip="none" rotWithShape="1">
              <a:gsLst>
                <a:gs pos="0">
                  <a:schemeClr val="accent1">
                    <a:lumMod val="73000"/>
                    <a:lumOff val="27000"/>
                  </a:schemeClr>
                </a:gs>
                <a:gs pos="48000">
                  <a:schemeClr val="accent1"/>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7" name="Rounded Rectangle 11">
            <a:extLst>
              <a:ext uri="{FF2B5EF4-FFF2-40B4-BE49-F238E27FC236}">
                <a16:creationId xmlns:a16="http://schemas.microsoft.com/office/drawing/2014/main" id="{F161E37E-FE2C-457D-872C-94DE86C1C337}"/>
              </a:ext>
            </a:extLst>
          </p:cNvPr>
          <p:cNvSpPr/>
          <p:nvPr/>
        </p:nvSpPr>
        <p:spPr>
          <a:xfrm rot="5400000">
            <a:off x="3182496" y="2342110"/>
            <a:ext cx="217954" cy="1845347"/>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8" name="Oval 12">
            <a:extLst>
              <a:ext uri="{FF2B5EF4-FFF2-40B4-BE49-F238E27FC236}">
                <a16:creationId xmlns:a16="http://schemas.microsoft.com/office/drawing/2014/main" id="{E91CF9FA-0B2D-4495-A236-38605D15F579}"/>
              </a:ext>
            </a:extLst>
          </p:cNvPr>
          <p:cNvSpPr/>
          <p:nvPr/>
        </p:nvSpPr>
        <p:spPr>
          <a:xfrm rot="17406435">
            <a:off x="2300988" y="3154663"/>
            <a:ext cx="289614" cy="151784"/>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9" name="Oval 5">
            <a:extLst>
              <a:ext uri="{FF2B5EF4-FFF2-40B4-BE49-F238E27FC236}">
                <a16:creationId xmlns:a16="http://schemas.microsoft.com/office/drawing/2014/main" id="{A987B5CA-56FF-4B12-8F59-77450273495E}"/>
              </a:ext>
            </a:extLst>
          </p:cNvPr>
          <p:cNvSpPr/>
          <p:nvPr/>
        </p:nvSpPr>
        <p:spPr>
          <a:xfrm rot="19002224">
            <a:off x="901902" y="2920509"/>
            <a:ext cx="535746" cy="157789"/>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0" name="Group 22">
            <a:extLst>
              <a:ext uri="{FF2B5EF4-FFF2-40B4-BE49-F238E27FC236}">
                <a16:creationId xmlns:a16="http://schemas.microsoft.com/office/drawing/2014/main" id="{7A1A011B-DD34-46F1-AE3A-846FCD96ECF3}"/>
              </a:ext>
            </a:extLst>
          </p:cNvPr>
          <p:cNvGrpSpPr/>
          <p:nvPr/>
        </p:nvGrpSpPr>
        <p:grpSpPr>
          <a:xfrm>
            <a:off x="752234" y="3761070"/>
            <a:ext cx="2494648" cy="1758996"/>
            <a:chOff x="1080045" y="1858541"/>
            <a:chExt cx="2494648" cy="1758996"/>
          </a:xfrm>
        </p:grpSpPr>
        <p:sp>
          <p:nvSpPr>
            <p:cNvPr id="41" name="TextBox 40">
              <a:extLst>
                <a:ext uri="{FF2B5EF4-FFF2-40B4-BE49-F238E27FC236}">
                  <a16:creationId xmlns:a16="http://schemas.microsoft.com/office/drawing/2014/main" id="{74092DE9-A063-45DB-B58C-84FC5969C9E8}"/>
                </a:ext>
              </a:extLst>
            </p:cNvPr>
            <p:cNvSpPr txBox="1"/>
            <p:nvPr/>
          </p:nvSpPr>
          <p:spPr>
            <a:xfrm>
              <a:off x="1080045" y="1858541"/>
              <a:ext cx="728739" cy="646331"/>
            </a:xfrm>
            <a:prstGeom prst="rect">
              <a:avLst/>
            </a:prstGeom>
            <a:noFill/>
          </p:spPr>
          <p:txBody>
            <a:bodyPr wrap="square" rtlCol="0">
              <a:spAutoFit/>
            </a:bodyPr>
            <a:lstStyle/>
            <a:p>
              <a:pPr algn="ctr"/>
              <a:r>
                <a:rPr lang="en-US" altLang="ko-KR" sz="3600" b="1" dirty="0">
                  <a:solidFill>
                    <a:schemeClr val="accent2"/>
                  </a:solidFill>
                </a:rPr>
                <a:t>01</a:t>
              </a:r>
              <a:endParaRPr lang="ko-KR" altLang="en-US" sz="3600" b="1" dirty="0">
                <a:solidFill>
                  <a:schemeClr val="accent2"/>
                </a:solidFill>
              </a:endParaRPr>
            </a:p>
          </p:txBody>
        </p:sp>
        <p:sp>
          <p:nvSpPr>
            <p:cNvPr id="42" name="TextBox 41">
              <a:extLst>
                <a:ext uri="{FF2B5EF4-FFF2-40B4-BE49-F238E27FC236}">
                  <a16:creationId xmlns:a16="http://schemas.microsoft.com/office/drawing/2014/main" id="{E8F0AC16-08D0-45FB-8F56-6BFF47DBA72E}"/>
                </a:ext>
              </a:extLst>
            </p:cNvPr>
            <p:cNvSpPr txBox="1"/>
            <p:nvPr/>
          </p:nvSpPr>
          <p:spPr>
            <a:xfrm>
              <a:off x="1729345" y="2232542"/>
              <a:ext cx="1845348" cy="1384995"/>
            </a:xfrm>
            <a:prstGeom prst="rect">
              <a:avLst/>
            </a:prstGeom>
            <a:noFill/>
          </p:spPr>
          <p:txBody>
            <a:bodyPr wrap="square" rtlCol="0">
              <a:spAutoFit/>
            </a:bodyPr>
            <a:lstStyle/>
            <a:p>
              <a:r>
                <a:rPr lang="en-US" sz="1200" b="0" i="0" dirty="0">
                  <a:solidFill>
                    <a:schemeClr val="accent6">
                      <a:lumMod val="50000"/>
                    </a:schemeClr>
                  </a:solidFill>
                  <a:effectLst/>
                  <a:latin typeface="Söhne"/>
                </a:rPr>
                <a:t>Eliminates traditional intermediaries, operates on decentralized </a:t>
              </a:r>
              <a:r>
                <a:rPr lang="en-US" sz="1200" b="0" i="0" dirty="0" err="1">
                  <a:solidFill>
                    <a:schemeClr val="accent6">
                      <a:lumMod val="50000"/>
                    </a:schemeClr>
                  </a:solidFill>
                  <a:effectLst/>
                  <a:latin typeface="Söhne"/>
                </a:rPr>
                <a:t>networksEliminates</a:t>
              </a:r>
              <a:r>
                <a:rPr lang="en-US" sz="1200" b="0" i="0" dirty="0">
                  <a:solidFill>
                    <a:schemeClr val="accent6">
                      <a:lumMod val="50000"/>
                    </a:schemeClr>
                  </a:solidFill>
                  <a:effectLst/>
                  <a:latin typeface="Söhne"/>
                </a:rPr>
                <a:t> traditional intermediaries, operates on decentralized networks</a:t>
              </a:r>
              <a:endParaRPr lang="en-US" altLang="ko-KR" sz="1200" dirty="0">
                <a:solidFill>
                  <a:schemeClr val="accent6">
                    <a:lumMod val="50000"/>
                  </a:schemeClr>
                </a:solidFill>
              </a:endParaRPr>
            </a:p>
          </p:txBody>
        </p:sp>
        <p:sp>
          <p:nvSpPr>
            <p:cNvPr id="43" name="TextBox 42">
              <a:extLst>
                <a:ext uri="{FF2B5EF4-FFF2-40B4-BE49-F238E27FC236}">
                  <a16:creationId xmlns:a16="http://schemas.microsoft.com/office/drawing/2014/main" id="{A5B07F42-D5E7-4B74-AB2F-4079B3BBC614}"/>
                </a:ext>
              </a:extLst>
            </p:cNvPr>
            <p:cNvSpPr txBox="1"/>
            <p:nvPr/>
          </p:nvSpPr>
          <p:spPr>
            <a:xfrm>
              <a:off x="1719821" y="1986321"/>
              <a:ext cx="1654955" cy="307777"/>
            </a:xfrm>
            <a:prstGeom prst="rect">
              <a:avLst/>
            </a:prstGeom>
            <a:noFill/>
          </p:spPr>
          <p:txBody>
            <a:bodyPr wrap="square" lIns="108000" rIns="108000" rtlCol="0">
              <a:spAutoFit/>
            </a:bodyPr>
            <a:lstStyle/>
            <a:p>
              <a:r>
                <a:rPr lang="en-IN" sz="1400" b="1" i="0" dirty="0">
                  <a:effectLst/>
                  <a:latin typeface="Söhne"/>
                </a:rPr>
                <a:t>Decentralization:</a:t>
              </a:r>
              <a:endParaRPr lang="ko-KR" altLang="en-US" sz="1400" b="1" dirty="0">
                <a:solidFill>
                  <a:schemeClr val="tx1">
                    <a:lumMod val="65000"/>
                    <a:lumOff val="35000"/>
                  </a:schemeClr>
                </a:solidFill>
              </a:endParaRPr>
            </a:p>
          </p:txBody>
        </p:sp>
      </p:grpSp>
      <p:sp>
        <p:nvSpPr>
          <p:cNvPr id="44" name="Rounded Rectangle 5">
            <a:extLst>
              <a:ext uri="{FF2B5EF4-FFF2-40B4-BE49-F238E27FC236}">
                <a16:creationId xmlns:a16="http://schemas.microsoft.com/office/drawing/2014/main" id="{F604B481-0557-4E5C-838E-5A40607CD12F}"/>
              </a:ext>
            </a:extLst>
          </p:cNvPr>
          <p:cNvSpPr/>
          <p:nvPr/>
        </p:nvSpPr>
        <p:spPr>
          <a:xfrm flipH="1">
            <a:off x="1678130" y="209627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ound Same Side Corner Rectangle 11">
            <a:extLst>
              <a:ext uri="{FF2B5EF4-FFF2-40B4-BE49-F238E27FC236}">
                <a16:creationId xmlns:a16="http://schemas.microsoft.com/office/drawing/2014/main" id="{743D8FA6-33D2-4653-A96C-CD7305260BC1}"/>
              </a:ext>
            </a:extLst>
          </p:cNvPr>
          <p:cNvSpPr>
            <a:spLocks noChangeAspect="1"/>
          </p:cNvSpPr>
          <p:nvPr/>
        </p:nvSpPr>
        <p:spPr>
          <a:xfrm rot="9900000">
            <a:off x="4511140" y="2073028"/>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ectangle 36">
            <a:extLst>
              <a:ext uri="{FF2B5EF4-FFF2-40B4-BE49-F238E27FC236}">
                <a16:creationId xmlns:a16="http://schemas.microsoft.com/office/drawing/2014/main" id="{11D6BE9C-BF4A-4E54-B85F-DBAB5E7E4213}"/>
              </a:ext>
            </a:extLst>
          </p:cNvPr>
          <p:cNvSpPr/>
          <p:nvPr/>
        </p:nvSpPr>
        <p:spPr>
          <a:xfrm>
            <a:off x="7294766" y="2076824"/>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Oval 21">
            <a:extLst>
              <a:ext uri="{FF2B5EF4-FFF2-40B4-BE49-F238E27FC236}">
                <a16:creationId xmlns:a16="http://schemas.microsoft.com/office/drawing/2014/main" id="{150F49DA-C619-48C6-B6A1-154961CB8308}"/>
              </a:ext>
            </a:extLst>
          </p:cNvPr>
          <p:cNvSpPr>
            <a:spLocks noChangeAspect="1"/>
          </p:cNvSpPr>
          <p:nvPr/>
        </p:nvSpPr>
        <p:spPr>
          <a:xfrm>
            <a:off x="10125230" y="207682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279224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480" name="Google Shape;2480;p49"/>
          <p:cNvSpPr txBox="1">
            <a:spLocks noGrp="1"/>
          </p:cNvSpPr>
          <p:nvPr>
            <p:ph type="title"/>
          </p:nvPr>
        </p:nvSpPr>
        <p:spPr>
          <a:xfrm>
            <a:off x="-3303765" y="445462"/>
            <a:ext cx="10972800" cy="426800"/>
          </a:xfrm>
          <a:prstGeom prst="rect">
            <a:avLst/>
          </a:prstGeom>
        </p:spPr>
        <p:txBody>
          <a:bodyPr spcFirstLastPara="1" wrap="square" lIns="121900" tIns="121900" rIns="121900" bIns="121900" anchor="ctr" anchorCtr="0">
            <a:noAutofit/>
          </a:bodyPr>
          <a:lstStyle/>
          <a:p>
            <a:r>
              <a:rPr lang="en"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 FUNCTIONS</a:t>
            </a:r>
            <a:endParaRPr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2482" name="Google Shape;2482;p49"/>
          <p:cNvSpPr txBox="1"/>
          <p:nvPr/>
        </p:nvSpPr>
        <p:spPr>
          <a:xfrm>
            <a:off x="5758540" y="1942323"/>
            <a:ext cx="4649200" cy="3656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rPr>
              <a:t>Deposit</a:t>
            </a:r>
            <a:endParaRPr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endParaRPr>
          </a:p>
        </p:txBody>
      </p:sp>
      <p:grpSp>
        <p:nvGrpSpPr>
          <p:cNvPr id="2484" name="Google Shape;2484;p49"/>
          <p:cNvGrpSpPr/>
          <p:nvPr/>
        </p:nvGrpSpPr>
        <p:grpSpPr>
          <a:xfrm>
            <a:off x="5838309" y="5094855"/>
            <a:ext cx="5892800" cy="879500"/>
            <a:chOff x="4268070" y="3626913"/>
            <a:chExt cx="4419600" cy="659625"/>
          </a:xfrm>
        </p:grpSpPr>
        <p:sp>
          <p:nvSpPr>
            <p:cNvPr id="2485" name="Google Shape;2485;p49"/>
            <p:cNvSpPr txBox="1"/>
            <p:nvPr/>
          </p:nvSpPr>
          <p:spPr>
            <a:xfrm>
              <a:off x="4268070" y="3626913"/>
              <a:ext cx="4419600" cy="2742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IN"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rPr>
                <a:t>B</a:t>
              </a:r>
              <a:r>
                <a:rPr lang="en"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rPr>
                <a:t>alance </a:t>
              </a:r>
              <a:endParaRPr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endParaRPr>
            </a:p>
          </p:txBody>
        </p:sp>
        <p:sp>
          <p:nvSpPr>
            <p:cNvPr id="2486" name="Google Shape;2486;p49"/>
            <p:cNvSpPr txBox="1"/>
            <p:nvPr/>
          </p:nvSpPr>
          <p:spPr>
            <a:xfrm>
              <a:off x="4268070" y="3920838"/>
              <a:ext cx="4419600" cy="365700"/>
            </a:xfrm>
            <a:prstGeom prst="rect">
              <a:avLst/>
            </a:prstGeom>
            <a:noFill/>
            <a:ln>
              <a:noFill/>
            </a:ln>
          </p:spPr>
          <p:txBody>
            <a:bodyPr spcFirstLastPara="1" wrap="square" lIns="121900" tIns="121900" rIns="121900" bIns="121900" anchor="ctr" anchorCtr="0">
              <a:noAutofit/>
            </a:bodyPr>
            <a:lstStyle/>
            <a:p>
              <a:pPr>
                <a:buClr>
                  <a:schemeClr val="dk1"/>
                </a:buClr>
                <a:buSzPts val="1100"/>
              </a:pPr>
              <a:endParaRPr sz="1600"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Roboto"/>
              </a:endParaRPr>
            </a:p>
          </p:txBody>
        </p:sp>
      </p:grpSp>
      <p:sp>
        <p:nvSpPr>
          <p:cNvPr id="2488" name="Google Shape;2488;p49"/>
          <p:cNvSpPr txBox="1"/>
          <p:nvPr/>
        </p:nvSpPr>
        <p:spPr>
          <a:xfrm>
            <a:off x="5802484" y="2937694"/>
            <a:ext cx="5892800" cy="3656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rPr>
              <a:t>Send/ Rec</a:t>
            </a:r>
            <a:r>
              <a:rPr lang="en-IN" sz="2400" b="1" dirty="0" err="1">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rPr>
              <a:t>eie</a:t>
            </a:r>
            <a:r>
              <a:rPr lang="en"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rPr>
              <a:t>ve money</a:t>
            </a:r>
            <a:endParaRPr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endParaRPr>
          </a:p>
        </p:txBody>
      </p:sp>
      <p:sp>
        <p:nvSpPr>
          <p:cNvPr id="2491" name="Google Shape;2491;p49"/>
          <p:cNvSpPr txBox="1"/>
          <p:nvPr/>
        </p:nvSpPr>
        <p:spPr>
          <a:xfrm>
            <a:off x="5775197" y="4051812"/>
            <a:ext cx="5892800" cy="3656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rPr>
              <a:t>Bank statement</a:t>
            </a:r>
            <a:endParaRPr sz="2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sym typeface="Fira Sans Extra Condensed"/>
            </a:endParaRPr>
          </a:p>
        </p:txBody>
      </p:sp>
      <p:grpSp>
        <p:nvGrpSpPr>
          <p:cNvPr id="2493" name="Google Shape;2493;p49"/>
          <p:cNvGrpSpPr/>
          <p:nvPr/>
        </p:nvGrpSpPr>
        <p:grpSpPr>
          <a:xfrm>
            <a:off x="608440" y="1919479"/>
            <a:ext cx="3636683" cy="3729989"/>
            <a:chOff x="457197" y="1391984"/>
            <a:chExt cx="2727512" cy="2797492"/>
          </a:xfrm>
        </p:grpSpPr>
        <p:sp>
          <p:nvSpPr>
            <p:cNvPr id="2494" name="Google Shape;2494;p49"/>
            <p:cNvSpPr/>
            <p:nvPr/>
          </p:nvSpPr>
          <p:spPr>
            <a:xfrm>
              <a:off x="1485000" y="2244622"/>
              <a:ext cx="1699709" cy="1241190"/>
            </a:xfrm>
            <a:custGeom>
              <a:avLst/>
              <a:gdLst/>
              <a:ahLst/>
              <a:cxnLst/>
              <a:rect l="l" t="t" r="r" b="b"/>
              <a:pathLst>
                <a:path w="127319" h="92973" extrusionOk="0">
                  <a:moveTo>
                    <a:pt x="106994" y="0"/>
                  </a:moveTo>
                  <a:lnTo>
                    <a:pt x="0" y="43319"/>
                  </a:lnTo>
                  <a:lnTo>
                    <a:pt x="20293" y="92973"/>
                  </a:lnTo>
                  <a:lnTo>
                    <a:pt x="127319" y="49654"/>
                  </a:lnTo>
                  <a:lnTo>
                    <a:pt x="10699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95" name="Google Shape;2495;p49"/>
            <p:cNvSpPr/>
            <p:nvPr/>
          </p:nvSpPr>
          <p:spPr>
            <a:xfrm>
              <a:off x="1485000" y="2244622"/>
              <a:ext cx="1699709" cy="1241190"/>
            </a:xfrm>
            <a:custGeom>
              <a:avLst/>
              <a:gdLst/>
              <a:ahLst/>
              <a:cxnLst/>
              <a:rect l="l" t="t" r="r" b="b"/>
              <a:pathLst>
                <a:path w="127319" h="92973" fill="none" extrusionOk="0">
                  <a:moveTo>
                    <a:pt x="127319" y="49654"/>
                  </a:moveTo>
                  <a:lnTo>
                    <a:pt x="20293" y="92973"/>
                  </a:lnTo>
                  <a:lnTo>
                    <a:pt x="0" y="43319"/>
                  </a:lnTo>
                  <a:lnTo>
                    <a:pt x="106994" y="0"/>
                  </a:lnTo>
                  <a:lnTo>
                    <a:pt x="127319" y="49654"/>
                  </a:lnTo>
                </a:path>
              </a:pathLst>
            </a:custGeom>
            <a:noFill/>
            <a:ln>
              <a:noFill/>
            </a:ln>
          </p:spPr>
          <p:txBody>
            <a:bodyPr spcFirstLastPara="1" wrap="square" lIns="121900" tIns="121900" rIns="121900" bIns="121900" anchor="ctr" anchorCtr="0">
              <a:noAutofit/>
            </a:bodyPr>
            <a:lstStyle/>
            <a:p>
              <a:endParaRPr sz="2400"/>
            </a:p>
          </p:txBody>
        </p:sp>
        <p:sp>
          <p:nvSpPr>
            <p:cNvPr id="2496" name="Google Shape;2496;p49"/>
            <p:cNvSpPr/>
            <p:nvPr/>
          </p:nvSpPr>
          <p:spPr>
            <a:xfrm>
              <a:off x="1628820" y="2393167"/>
              <a:ext cx="1412070" cy="944099"/>
            </a:xfrm>
            <a:custGeom>
              <a:avLst/>
              <a:gdLst/>
              <a:ahLst/>
              <a:cxnLst/>
              <a:rect l="l" t="t" r="r" b="b"/>
              <a:pathLst>
                <a:path w="105773" h="70719" extrusionOk="0">
                  <a:moveTo>
                    <a:pt x="84387" y="0"/>
                  </a:moveTo>
                  <a:lnTo>
                    <a:pt x="69497" y="6014"/>
                  </a:lnTo>
                  <a:lnTo>
                    <a:pt x="20390" y="25921"/>
                  </a:lnTo>
                  <a:lnTo>
                    <a:pt x="5532" y="31935"/>
                  </a:lnTo>
                  <a:lnTo>
                    <a:pt x="5693" y="32417"/>
                  </a:lnTo>
                  <a:lnTo>
                    <a:pt x="5854" y="32899"/>
                  </a:lnTo>
                  <a:lnTo>
                    <a:pt x="5982" y="33382"/>
                  </a:lnTo>
                  <a:lnTo>
                    <a:pt x="6079" y="33864"/>
                  </a:lnTo>
                  <a:lnTo>
                    <a:pt x="6143" y="34347"/>
                  </a:lnTo>
                  <a:lnTo>
                    <a:pt x="6175" y="34829"/>
                  </a:lnTo>
                  <a:lnTo>
                    <a:pt x="6207" y="35311"/>
                  </a:lnTo>
                  <a:lnTo>
                    <a:pt x="6207" y="35794"/>
                  </a:lnTo>
                  <a:lnTo>
                    <a:pt x="6207" y="36276"/>
                  </a:lnTo>
                  <a:lnTo>
                    <a:pt x="6143" y="36726"/>
                  </a:lnTo>
                  <a:lnTo>
                    <a:pt x="6079" y="37209"/>
                  </a:lnTo>
                  <a:lnTo>
                    <a:pt x="5982" y="37691"/>
                  </a:lnTo>
                  <a:lnTo>
                    <a:pt x="5886" y="38141"/>
                  </a:lnTo>
                  <a:lnTo>
                    <a:pt x="5757" y="38592"/>
                  </a:lnTo>
                  <a:lnTo>
                    <a:pt x="5596" y="39042"/>
                  </a:lnTo>
                  <a:lnTo>
                    <a:pt x="5403" y="39492"/>
                  </a:lnTo>
                  <a:lnTo>
                    <a:pt x="5211" y="39910"/>
                  </a:lnTo>
                  <a:lnTo>
                    <a:pt x="5018" y="40328"/>
                  </a:lnTo>
                  <a:lnTo>
                    <a:pt x="4760" y="40746"/>
                  </a:lnTo>
                  <a:lnTo>
                    <a:pt x="4503" y="41132"/>
                  </a:lnTo>
                  <a:lnTo>
                    <a:pt x="4246" y="41518"/>
                  </a:lnTo>
                  <a:lnTo>
                    <a:pt x="3924" y="41904"/>
                  </a:lnTo>
                  <a:lnTo>
                    <a:pt x="3635" y="42258"/>
                  </a:lnTo>
                  <a:lnTo>
                    <a:pt x="3281" y="42612"/>
                  </a:lnTo>
                  <a:lnTo>
                    <a:pt x="2927" y="42933"/>
                  </a:lnTo>
                  <a:lnTo>
                    <a:pt x="2573" y="43255"/>
                  </a:lnTo>
                  <a:lnTo>
                    <a:pt x="2188" y="43544"/>
                  </a:lnTo>
                  <a:lnTo>
                    <a:pt x="1769" y="43834"/>
                  </a:lnTo>
                  <a:lnTo>
                    <a:pt x="1351" y="44091"/>
                  </a:lnTo>
                  <a:lnTo>
                    <a:pt x="933" y="44348"/>
                  </a:lnTo>
                  <a:lnTo>
                    <a:pt x="483" y="44573"/>
                  </a:lnTo>
                  <a:lnTo>
                    <a:pt x="1" y="44766"/>
                  </a:lnTo>
                  <a:lnTo>
                    <a:pt x="8459" y="65445"/>
                  </a:lnTo>
                  <a:lnTo>
                    <a:pt x="8941" y="65252"/>
                  </a:lnTo>
                  <a:lnTo>
                    <a:pt x="9423" y="65123"/>
                  </a:lnTo>
                  <a:lnTo>
                    <a:pt x="9906" y="64994"/>
                  </a:lnTo>
                  <a:lnTo>
                    <a:pt x="10388" y="64866"/>
                  </a:lnTo>
                  <a:lnTo>
                    <a:pt x="10871" y="64801"/>
                  </a:lnTo>
                  <a:lnTo>
                    <a:pt x="11353" y="64737"/>
                  </a:lnTo>
                  <a:lnTo>
                    <a:pt x="11835" y="64705"/>
                  </a:lnTo>
                  <a:lnTo>
                    <a:pt x="12318" y="64705"/>
                  </a:lnTo>
                  <a:lnTo>
                    <a:pt x="12800" y="64737"/>
                  </a:lnTo>
                  <a:lnTo>
                    <a:pt x="13250" y="64769"/>
                  </a:lnTo>
                  <a:lnTo>
                    <a:pt x="13733" y="64834"/>
                  </a:lnTo>
                  <a:lnTo>
                    <a:pt x="14215" y="64898"/>
                  </a:lnTo>
                  <a:lnTo>
                    <a:pt x="14665" y="65027"/>
                  </a:lnTo>
                  <a:lnTo>
                    <a:pt x="15116" y="65155"/>
                  </a:lnTo>
                  <a:lnTo>
                    <a:pt x="15566" y="65284"/>
                  </a:lnTo>
                  <a:lnTo>
                    <a:pt x="16016" y="65445"/>
                  </a:lnTo>
                  <a:lnTo>
                    <a:pt x="16434" y="65638"/>
                  </a:lnTo>
                  <a:lnTo>
                    <a:pt x="16852" y="65863"/>
                  </a:lnTo>
                  <a:lnTo>
                    <a:pt x="17270" y="66088"/>
                  </a:lnTo>
                  <a:lnTo>
                    <a:pt x="17688" y="66345"/>
                  </a:lnTo>
                  <a:lnTo>
                    <a:pt x="18074" y="66602"/>
                  </a:lnTo>
                  <a:lnTo>
                    <a:pt x="18460" y="66892"/>
                  </a:lnTo>
                  <a:lnTo>
                    <a:pt x="18814" y="67181"/>
                  </a:lnTo>
                  <a:lnTo>
                    <a:pt x="19168" y="67535"/>
                  </a:lnTo>
                  <a:lnTo>
                    <a:pt x="19489" y="67857"/>
                  </a:lnTo>
                  <a:lnTo>
                    <a:pt x="19811" y="68210"/>
                  </a:lnTo>
                  <a:lnTo>
                    <a:pt x="20132" y="68596"/>
                  </a:lnTo>
                  <a:lnTo>
                    <a:pt x="20422" y="68982"/>
                  </a:lnTo>
                  <a:lnTo>
                    <a:pt x="20679" y="69400"/>
                  </a:lnTo>
                  <a:lnTo>
                    <a:pt x="20936" y="69818"/>
                  </a:lnTo>
                  <a:lnTo>
                    <a:pt x="21162" y="70269"/>
                  </a:lnTo>
                  <a:lnTo>
                    <a:pt x="21387" y="70719"/>
                  </a:lnTo>
                  <a:lnTo>
                    <a:pt x="36244" y="64705"/>
                  </a:lnTo>
                  <a:lnTo>
                    <a:pt x="85351" y="44798"/>
                  </a:lnTo>
                  <a:lnTo>
                    <a:pt x="100241" y="38785"/>
                  </a:lnTo>
                  <a:lnTo>
                    <a:pt x="100080" y="38302"/>
                  </a:lnTo>
                  <a:lnTo>
                    <a:pt x="99920" y="37820"/>
                  </a:lnTo>
                  <a:lnTo>
                    <a:pt x="99791" y="37370"/>
                  </a:lnTo>
                  <a:lnTo>
                    <a:pt x="99695" y="36887"/>
                  </a:lnTo>
                  <a:lnTo>
                    <a:pt x="99630" y="36405"/>
                  </a:lnTo>
                  <a:lnTo>
                    <a:pt x="99598" y="35922"/>
                  </a:lnTo>
                  <a:lnTo>
                    <a:pt x="99566" y="35440"/>
                  </a:lnTo>
                  <a:lnTo>
                    <a:pt x="99566" y="34958"/>
                  </a:lnTo>
                  <a:lnTo>
                    <a:pt x="99598" y="34475"/>
                  </a:lnTo>
                  <a:lnTo>
                    <a:pt x="99630" y="34025"/>
                  </a:lnTo>
                  <a:lnTo>
                    <a:pt x="99727" y="33543"/>
                  </a:lnTo>
                  <a:lnTo>
                    <a:pt x="99791" y="33092"/>
                  </a:lnTo>
                  <a:lnTo>
                    <a:pt x="99920" y="32610"/>
                  </a:lnTo>
                  <a:lnTo>
                    <a:pt x="100048" y="32160"/>
                  </a:lnTo>
                  <a:lnTo>
                    <a:pt x="100209" y="31710"/>
                  </a:lnTo>
                  <a:lnTo>
                    <a:pt x="100370" y="31291"/>
                  </a:lnTo>
                  <a:lnTo>
                    <a:pt x="100595" y="30873"/>
                  </a:lnTo>
                  <a:lnTo>
                    <a:pt x="100788" y="30455"/>
                  </a:lnTo>
                  <a:lnTo>
                    <a:pt x="101045" y="30037"/>
                  </a:lnTo>
                  <a:lnTo>
                    <a:pt x="101303" y="29651"/>
                  </a:lnTo>
                  <a:lnTo>
                    <a:pt x="101560" y="29265"/>
                  </a:lnTo>
                  <a:lnTo>
                    <a:pt x="101849" y="28880"/>
                  </a:lnTo>
                  <a:lnTo>
                    <a:pt x="102171" y="28526"/>
                  </a:lnTo>
                  <a:lnTo>
                    <a:pt x="102525" y="28172"/>
                  </a:lnTo>
                  <a:lnTo>
                    <a:pt x="102846" y="27850"/>
                  </a:lnTo>
                  <a:lnTo>
                    <a:pt x="103232" y="27529"/>
                  </a:lnTo>
                  <a:lnTo>
                    <a:pt x="103618" y="27239"/>
                  </a:lnTo>
                  <a:lnTo>
                    <a:pt x="104004" y="26950"/>
                  </a:lnTo>
                  <a:lnTo>
                    <a:pt x="104422" y="26693"/>
                  </a:lnTo>
                  <a:lnTo>
                    <a:pt x="104872" y="26468"/>
                  </a:lnTo>
                  <a:lnTo>
                    <a:pt x="105322" y="26242"/>
                  </a:lnTo>
                  <a:lnTo>
                    <a:pt x="105773" y="26017"/>
                  </a:lnTo>
                  <a:lnTo>
                    <a:pt x="97315" y="5371"/>
                  </a:lnTo>
                  <a:lnTo>
                    <a:pt x="96832" y="5532"/>
                  </a:lnTo>
                  <a:lnTo>
                    <a:pt x="96382" y="5693"/>
                  </a:lnTo>
                  <a:lnTo>
                    <a:pt x="95900" y="5821"/>
                  </a:lnTo>
                  <a:lnTo>
                    <a:pt x="95385" y="5918"/>
                  </a:lnTo>
                  <a:lnTo>
                    <a:pt x="94903" y="6014"/>
                  </a:lnTo>
                  <a:lnTo>
                    <a:pt x="94420" y="6046"/>
                  </a:lnTo>
                  <a:lnTo>
                    <a:pt x="93938" y="6079"/>
                  </a:lnTo>
                  <a:lnTo>
                    <a:pt x="93456" y="6111"/>
                  </a:lnTo>
                  <a:lnTo>
                    <a:pt x="92973" y="6079"/>
                  </a:lnTo>
                  <a:lnTo>
                    <a:pt x="92491" y="6046"/>
                  </a:lnTo>
                  <a:lnTo>
                    <a:pt x="92041" y="5982"/>
                  </a:lnTo>
                  <a:lnTo>
                    <a:pt x="91558" y="5886"/>
                  </a:lnTo>
                  <a:lnTo>
                    <a:pt x="91076" y="5789"/>
                  </a:lnTo>
                  <a:lnTo>
                    <a:pt x="90626" y="5661"/>
                  </a:lnTo>
                  <a:lnTo>
                    <a:pt x="90175" y="5500"/>
                  </a:lnTo>
                  <a:lnTo>
                    <a:pt x="89725" y="5339"/>
                  </a:lnTo>
                  <a:lnTo>
                    <a:pt x="89307" y="5146"/>
                  </a:lnTo>
                  <a:lnTo>
                    <a:pt x="88889" y="4921"/>
                  </a:lnTo>
                  <a:lnTo>
                    <a:pt x="88471" y="4696"/>
                  </a:lnTo>
                  <a:lnTo>
                    <a:pt x="88053" y="4438"/>
                  </a:lnTo>
                  <a:lnTo>
                    <a:pt x="87667" y="4181"/>
                  </a:lnTo>
                  <a:lnTo>
                    <a:pt x="87281" y="3892"/>
                  </a:lnTo>
                  <a:lnTo>
                    <a:pt x="86927" y="3570"/>
                  </a:lnTo>
                  <a:lnTo>
                    <a:pt x="86574" y="3249"/>
                  </a:lnTo>
                  <a:lnTo>
                    <a:pt x="86252" y="2895"/>
                  </a:lnTo>
                  <a:lnTo>
                    <a:pt x="85930" y="2541"/>
                  </a:lnTo>
                  <a:lnTo>
                    <a:pt x="85609" y="2155"/>
                  </a:lnTo>
                  <a:lnTo>
                    <a:pt x="85319" y="1769"/>
                  </a:lnTo>
                  <a:lnTo>
                    <a:pt x="85062" y="1351"/>
                  </a:lnTo>
                  <a:lnTo>
                    <a:pt x="84805" y="901"/>
                  </a:lnTo>
                  <a:lnTo>
                    <a:pt x="84580" y="451"/>
                  </a:lnTo>
                  <a:lnTo>
                    <a:pt x="84387"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497" name="Google Shape;2497;p49"/>
            <p:cNvSpPr/>
            <p:nvPr/>
          </p:nvSpPr>
          <p:spPr>
            <a:xfrm>
              <a:off x="1628820" y="2393167"/>
              <a:ext cx="1412070" cy="944099"/>
            </a:xfrm>
            <a:custGeom>
              <a:avLst/>
              <a:gdLst/>
              <a:ahLst/>
              <a:cxnLst/>
              <a:rect l="l" t="t" r="r" b="b"/>
              <a:pathLst>
                <a:path w="105773" h="70719" fill="none" extrusionOk="0">
                  <a:moveTo>
                    <a:pt x="84387" y="0"/>
                  </a:moveTo>
                  <a:lnTo>
                    <a:pt x="69497" y="6014"/>
                  </a:lnTo>
                  <a:lnTo>
                    <a:pt x="20390" y="25921"/>
                  </a:lnTo>
                  <a:lnTo>
                    <a:pt x="5532" y="31935"/>
                  </a:lnTo>
                  <a:lnTo>
                    <a:pt x="5532" y="31935"/>
                  </a:lnTo>
                  <a:lnTo>
                    <a:pt x="5693" y="32417"/>
                  </a:lnTo>
                  <a:lnTo>
                    <a:pt x="5854" y="32899"/>
                  </a:lnTo>
                  <a:lnTo>
                    <a:pt x="5982" y="33382"/>
                  </a:lnTo>
                  <a:lnTo>
                    <a:pt x="6079" y="33864"/>
                  </a:lnTo>
                  <a:lnTo>
                    <a:pt x="6143" y="34347"/>
                  </a:lnTo>
                  <a:lnTo>
                    <a:pt x="6175" y="34829"/>
                  </a:lnTo>
                  <a:lnTo>
                    <a:pt x="6207" y="35311"/>
                  </a:lnTo>
                  <a:lnTo>
                    <a:pt x="6207" y="35794"/>
                  </a:lnTo>
                  <a:lnTo>
                    <a:pt x="6207" y="36276"/>
                  </a:lnTo>
                  <a:lnTo>
                    <a:pt x="6143" y="36726"/>
                  </a:lnTo>
                  <a:lnTo>
                    <a:pt x="6079" y="37209"/>
                  </a:lnTo>
                  <a:lnTo>
                    <a:pt x="5982" y="37691"/>
                  </a:lnTo>
                  <a:lnTo>
                    <a:pt x="5886" y="38141"/>
                  </a:lnTo>
                  <a:lnTo>
                    <a:pt x="5757" y="38592"/>
                  </a:lnTo>
                  <a:lnTo>
                    <a:pt x="5596" y="39042"/>
                  </a:lnTo>
                  <a:lnTo>
                    <a:pt x="5403" y="39492"/>
                  </a:lnTo>
                  <a:lnTo>
                    <a:pt x="5211" y="39910"/>
                  </a:lnTo>
                  <a:lnTo>
                    <a:pt x="5018" y="40328"/>
                  </a:lnTo>
                  <a:lnTo>
                    <a:pt x="4760" y="40746"/>
                  </a:lnTo>
                  <a:lnTo>
                    <a:pt x="4503" y="41132"/>
                  </a:lnTo>
                  <a:lnTo>
                    <a:pt x="4246" y="41518"/>
                  </a:lnTo>
                  <a:lnTo>
                    <a:pt x="3924" y="41904"/>
                  </a:lnTo>
                  <a:lnTo>
                    <a:pt x="3635" y="42258"/>
                  </a:lnTo>
                  <a:lnTo>
                    <a:pt x="3281" y="42612"/>
                  </a:lnTo>
                  <a:lnTo>
                    <a:pt x="2927" y="42933"/>
                  </a:lnTo>
                  <a:lnTo>
                    <a:pt x="2573" y="43255"/>
                  </a:lnTo>
                  <a:lnTo>
                    <a:pt x="2188" y="43544"/>
                  </a:lnTo>
                  <a:lnTo>
                    <a:pt x="1769" y="43834"/>
                  </a:lnTo>
                  <a:lnTo>
                    <a:pt x="1351" y="44091"/>
                  </a:lnTo>
                  <a:lnTo>
                    <a:pt x="933" y="44348"/>
                  </a:lnTo>
                  <a:lnTo>
                    <a:pt x="483" y="44573"/>
                  </a:lnTo>
                  <a:lnTo>
                    <a:pt x="1" y="44766"/>
                  </a:lnTo>
                  <a:lnTo>
                    <a:pt x="8459" y="65445"/>
                  </a:lnTo>
                  <a:lnTo>
                    <a:pt x="8459" y="65445"/>
                  </a:lnTo>
                  <a:lnTo>
                    <a:pt x="8941" y="65252"/>
                  </a:lnTo>
                  <a:lnTo>
                    <a:pt x="9423" y="65123"/>
                  </a:lnTo>
                  <a:lnTo>
                    <a:pt x="9906" y="64994"/>
                  </a:lnTo>
                  <a:lnTo>
                    <a:pt x="10388" y="64866"/>
                  </a:lnTo>
                  <a:lnTo>
                    <a:pt x="10871" y="64801"/>
                  </a:lnTo>
                  <a:lnTo>
                    <a:pt x="11353" y="64737"/>
                  </a:lnTo>
                  <a:lnTo>
                    <a:pt x="11835" y="64705"/>
                  </a:lnTo>
                  <a:lnTo>
                    <a:pt x="12318" y="64705"/>
                  </a:lnTo>
                  <a:lnTo>
                    <a:pt x="12800" y="64737"/>
                  </a:lnTo>
                  <a:lnTo>
                    <a:pt x="13250" y="64769"/>
                  </a:lnTo>
                  <a:lnTo>
                    <a:pt x="13733" y="64834"/>
                  </a:lnTo>
                  <a:lnTo>
                    <a:pt x="14215" y="64898"/>
                  </a:lnTo>
                  <a:lnTo>
                    <a:pt x="14665" y="65027"/>
                  </a:lnTo>
                  <a:lnTo>
                    <a:pt x="15116" y="65155"/>
                  </a:lnTo>
                  <a:lnTo>
                    <a:pt x="15566" y="65284"/>
                  </a:lnTo>
                  <a:lnTo>
                    <a:pt x="16016" y="65445"/>
                  </a:lnTo>
                  <a:lnTo>
                    <a:pt x="16434" y="65638"/>
                  </a:lnTo>
                  <a:lnTo>
                    <a:pt x="16852" y="65863"/>
                  </a:lnTo>
                  <a:lnTo>
                    <a:pt x="17270" y="66088"/>
                  </a:lnTo>
                  <a:lnTo>
                    <a:pt x="17688" y="66345"/>
                  </a:lnTo>
                  <a:lnTo>
                    <a:pt x="18074" y="66602"/>
                  </a:lnTo>
                  <a:lnTo>
                    <a:pt x="18460" y="66892"/>
                  </a:lnTo>
                  <a:lnTo>
                    <a:pt x="18814" y="67181"/>
                  </a:lnTo>
                  <a:lnTo>
                    <a:pt x="19168" y="67535"/>
                  </a:lnTo>
                  <a:lnTo>
                    <a:pt x="19489" y="67857"/>
                  </a:lnTo>
                  <a:lnTo>
                    <a:pt x="19811" y="68210"/>
                  </a:lnTo>
                  <a:lnTo>
                    <a:pt x="20132" y="68596"/>
                  </a:lnTo>
                  <a:lnTo>
                    <a:pt x="20422" y="68982"/>
                  </a:lnTo>
                  <a:lnTo>
                    <a:pt x="20679" y="69400"/>
                  </a:lnTo>
                  <a:lnTo>
                    <a:pt x="20936" y="69818"/>
                  </a:lnTo>
                  <a:lnTo>
                    <a:pt x="21162" y="70269"/>
                  </a:lnTo>
                  <a:lnTo>
                    <a:pt x="21387" y="70719"/>
                  </a:lnTo>
                  <a:lnTo>
                    <a:pt x="36244" y="64705"/>
                  </a:lnTo>
                  <a:lnTo>
                    <a:pt x="85351" y="44798"/>
                  </a:lnTo>
                  <a:lnTo>
                    <a:pt x="100241" y="38785"/>
                  </a:lnTo>
                  <a:lnTo>
                    <a:pt x="100241" y="38785"/>
                  </a:lnTo>
                  <a:lnTo>
                    <a:pt x="100080" y="38302"/>
                  </a:lnTo>
                  <a:lnTo>
                    <a:pt x="99920" y="37820"/>
                  </a:lnTo>
                  <a:lnTo>
                    <a:pt x="99791" y="37370"/>
                  </a:lnTo>
                  <a:lnTo>
                    <a:pt x="99695" y="36887"/>
                  </a:lnTo>
                  <a:lnTo>
                    <a:pt x="99630" y="36405"/>
                  </a:lnTo>
                  <a:lnTo>
                    <a:pt x="99598" y="35922"/>
                  </a:lnTo>
                  <a:lnTo>
                    <a:pt x="99566" y="35440"/>
                  </a:lnTo>
                  <a:lnTo>
                    <a:pt x="99566" y="34958"/>
                  </a:lnTo>
                  <a:lnTo>
                    <a:pt x="99598" y="34475"/>
                  </a:lnTo>
                  <a:lnTo>
                    <a:pt x="99630" y="34025"/>
                  </a:lnTo>
                  <a:lnTo>
                    <a:pt x="99727" y="33543"/>
                  </a:lnTo>
                  <a:lnTo>
                    <a:pt x="99791" y="33092"/>
                  </a:lnTo>
                  <a:lnTo>
                    <a:pt x="99920" y="32610"/>
                  </a:lnTo>
                  <a:lnTo>
                    <a:pt x="100048" y="32160"/>
                  </a:lnTo>
                  <a:lnTo>
                    <a:pt x="100209" y="31710"/>
                  </a:lnTo>
                  <a:lnTo>
                    <a:pt x="100370" y="31291"/>
                  </a:lnTo>
                  <a:lnTo>
                    <a:pt x="100595" y="30873"/>
                  </a:lnTo>
                  <a:lnTo>
                    <a:pt x="100788" y="30455"/>
                  </a:lnTo>
                  <a:lnTo>
                    <a:pt x="101045" y="30037"/>
                  </a:lnTo>
                  <a:lnTo>
                    <a:pt x="101303" y="29651"/>
                  </a:lnTo>
                  <a:lnTo>
                    <a:pt x="101560" y="29265"/>
                  </a:lnTo>
                  <a:lnTo>
                    <a:pt x="101849" y="28880"/>
                  </a:lnTo>
                  <a:lnTo>
                    <a:pt x="102171" y="28526"/>
                  </a:lnTo>
                  <a:lnTo>
                    <a:pt x="102525" y="28172"/>
                  </a:lnTo>
                  <a:lnTo>
                    <a:pt x="102846" y="27850"/>
                  </a:lnTo>
                  <a:lnTo>
                    <a:pt x="103232" y="27529"/>
                  </a:lnTo>
                  <a:lnTo>
                    <a:pt x="103618" y="27239"/>
                  </a:lnTo>
                  <a:lnTo>
                    <a:pt x="104004" y="26950"/>
                  </a:lnTo>
                  <a:lnTo>
                    <a:pt x="104422" y="26693"/>
                  </a:lnTo>
                  <a:lnTo>
                    <a:pt x="104872" y="26468"/>
                  </a:lnTo>
                  <a:lnTo>
                    <a:pt x="105322" y="26242"/>
                  </a:lnTo>
                  <a:lnTo>
                    <a:pt x="105773" y="26017"/>
                  </a:lnTo>
                  <a:lnTo>
                    <a:pt x="97315" y="5371"/>
                  </a:lnTo>
                  <a:lnTo>
                    <a:pt x="97315" y="5371"/>
                  </a:lnTo>
                  <a:lnTo>
                    <a:pt x="96832" y="5532"/>
                  </a:lnTo>
                  <a:lnTo>
                    <a:pt x="96382" y="5693"/>
                  </a:lnTo>
                  <a:lnTo>
                    <a:pt x="95900" y="5821"/>
                  </a:lnTo>
                  <a:lnTo>
                    <a:pt x="95385" y="5918"/>
                  </a:lnTo>
                  <a:lnTo>
                    <a:pt x="94903" y="6014"/>
                  </a:lnTo>
                  <a:lnTo>
                    <a:pt x="94420" y="6046"/>
                  </a:lnTo>
                  <a:lnTo>
                    <a:pt x="93938" y="6079"/>
                  </a:lnTo>
                  <a:lnTo>
                    <a:pt x="93456" y="6111"/>
                  </a:lnTo>
                  <a:lnTo>
                    <a:pt x="92973" y="6079"/>
                  </a:lnTo>
                  <a:lnTo>
                    <a:pt x="92491" y="6046"/>
                  </a:lnTo>
                  <a:lnTo>
                    <a:pt x="92041" y="5982"/>
                  </a:lnTo>
                  <a:lnTo>
                    <a:pt x="91558" y="5886"/>
                  </a:lnTo>
                  <a:lnTo>
                    <a:pt x="91076" y="5789"/>
                  </a:lnTo>
                  <a:lnTo>
                    <a:pt x="90626" y="5661"/>
                  </a:lnTo>
                  <a:lnTo>
                    <a:pt x="90175" y="5500"/>
                  </a:lnTo>
                  <a:lnTo>
                    <a:pt x="89725" y="5339"/>
                  </a:lnTo>
                  <a:lnTo>
                    <a:pt x="89307" y="5146"/>
                  </a:lnTo>
                  <a:lnTo>
                    <a:pt x="88889" y="4921"/>
                  </a:lnTo>
                  <a:lnTo>
                    <a:pt x="88471" y="4696"/>
                  </a:lnTo>
                  <a:lnTo>
                    <a:pt x="88053" y="4438"/>
                  </a:lnTo>
                  <a:lnTo>
                    <a:pt x="87667" y="4181"/>
                  </a:lnTo>
                  <a:lnTo>
                    <a:pt x="87281" y="3892"/>
                  </a:lnTo>
                  <a:lnTo>
                    <a:pt x="86927" y="3570"/>
                  </a:lnTo>
                  <a:lnTo>
                    <a:pt x="86574" y="3249"/>
                  </a:lnTo>
                  <a:lnTo>
                    <a:pt x="86252" y="2895"/>
                  </a:lnTo>
                  <a:lnTo>
                    <a:pt x="85930" y="2541"/>
                  </a:lnTo>
                  <a:lnTo>
                    <a:pt x="85609" y="2155"/>
                  </a:lnTo>
                  <a:lnTo>
                    <a:pt x="85319" y="1769"/>
                  </a:lnTo>
                  <a:lnTo>
                    <a:pt x="85062" y="1351"/>
                  </a:lnTo>
                  <a:lnTo>
                    <a:pt x="84805" y="901"/>
                  </a:lnTo>
                  <a:lnTo>
                    <a:pt x="84580" y="451"/>
                  </a:lnTo>
                  <a:lnTo>
                    <a:pt x="84387" y="0"/>
                  </a:lnTo>
                </a:path>
              </a:pathLst>
            </a:custGeom>
            <a:noFill/>
            <a:ln>
              <a:noFill/>
            </a:ln>
          </p:spPr>
          <p:txBody>
            <a:bodyPr spcFirstLastPara="1" wrap="square" lIns="121900" tIns="121900" rIns="121900" bIns="121900" anchor="ctr" anchorCtr="0">
              <a:noAutofit/>
            </a:bodyPr>
            <a:lstStyle/>
            <a:p>
              <a:endParaRPr sz="2400"/>
            </a:p>
          </p:txBody>
        </p:sp>
        <p:sp>
          <p:nvSpPr>
            <p:cNvPr id="2498" name="Google Shape;2498;p49"/>
            <p:cNvSpPr/>
            <p:nvPr/>
          </p:nvSpPr>
          <p:spPr>
            <a:xfrm>
              <a:off x="2070171" y="2624576"/>
              <a:ext cx="496740" cy="494591"/>
            </a:xfrm>
            <a:custGeom>
              <a:avLst/>
              <a:gdLst/>
              <a:ahLst/>
              <a:cxnLst/>
              <a:rect l="l" t="t" r="r" b="b"/>
              <a:pathLst>
                <a:path w="37209" h="37048" extrusionOk="0">
                  <a:moveTo>
                    <a:pt x="17945" y="0"/>
                  </a:moveTo>
                  <a:lnTo>
                    <a:pt x="17045" y="65"/>
                  </a:lnTo>
                  <a:lnTo>
                    <a:pt x="16112" y="161"/>
                  </a:lnTo>
                  <a:lnTo>
                    <a:pt x="15212" y="290"/>
                  </a:lnTo>
                  <a:lnTo>
                    <a:pt x="14311" y="483"/>
                  </a:lnTo>
                  <a:lnTo>
                    <a:pt x="13411" y="740"/>
                  </a:lnTo>
                  <a:lnTo>
                    <a:pt x="12478" y="1029"/>
                  </a:lnTo>
                  <a:lnTo>
                    <a:pt x="11610" y="1351"/>
                  </a:lnTo>
                  <a:lnTo>
                    <a:pt x="10710" y="1737"/>
                  </a:lnTo>
                  <a:lnTo>
                    <a:pt x="9873" y="2155"/>
                  </a:lnTo>
                  <a:lnTo>
                    <a:pt x="9037" y="2605"/>
                  </a:lnTo>
                  <a:lnTo>
                    <a:pt x="8265" y="3120"/>
                  </a:lnTo>
                  <a:lnTo>
                    <a:pt x="7526" y="3634"/>
                  </a:lnTo>
                  <a:lnTo>
                    <a:pt x="6786" y="4213"/>
                  </a:lnTo>
                  <a:lnTo>
                    <a:pt x="6111" y="4792"/>
                  </a:lnTo>
                  <a:lnTo>
                    <a:pt x="5435" y="5435"/>
                  </a:lnTo>
                  <a:lnTo>
                    <a:pt x="4824" y="6078"/>
                  </a:lnTo>
                  <a:lnTo>
                    <a:pt x="4213" y="6754"/>
                  </a:lnTo>
                  <a:lnTo>
                    <a:pt x="3667" y="7461"/>
                  </a:lnTo>
                  <a:lnTo>
                    <a:pt x="3152" y="8201"/>
                  </a:lnTo>
                  <a:lnTo>
                    <a:pt x="2670" y="8941"/>
                  </a:lnTo>
                  <a:lnTo>
                    <a:pt x="2219" y="9712"/>
                  </a:lnTo>
                  <a:lnTo>
                    <a:pt x="1834" y="10516"/>
                  </a:lnTo>
                  <a:lnTo>
                    <a:pt x="1448" y="11320"/>
                  </a:lnTo>
                  <a:lnTo>
                    <a:pt x="1126" y="12157"/>
                  </a:lnTo>
                  <a:lnTo>
                    <a:pt x="837" y="12993"/>
                  </a:lnTo>
                  <a:lnTo>
                    <a:pt x="612" y="13861"/>
                  </a:lnTo>
                  <a:lnTo>
                    <a:pt x="386" y="14697"/>
                  </a:lnTo>
                  <a:lnTo>
                    <a:pt x="226" y="15598"/>
                  </a:lnTo>
                  <a:lnTo>
                    <a:pt x="97" y="16466"/>
                  </a:lnTo>
                  <a:lnTo>
                    <a:pt x="33" y="17366"/>
                  </a:lnTo>
                  <a:lnTo>
                    <a:pt x="0" y="18267"/>
                  </a:lnTo>
                  <a:lnTo>
                    <a:pt x="0" y="19167"/>
                  </a:lnTo>
                  <a:lnTo>
                    <a:pt x="65" y="20068"/>
                  </a:lnTo>
                  <a:lnTo>
                    <a:pt x="161" y="21000"/>
                  </a:lnTo>
                  <a:lnTo>
                    <a:pt x="322" y="21901"/>
                  </a:lnTo>
                  <a:lnTo>
                    <a:pt x="515" y="22801"/>
                  </a:lnTo>
                  <a:lnTo>
                    <a:pt x="740" y="23702"/>
                  </a:lnTo>
                  <a:lnTo>
                    <a:pt x="1030" y="24602"/>
                  </a:lnTo>
                  <a:lnTo>
                    <a:pt x="1383" y="25503"/>
                  </a:lnTo>
                  <a:lnTo>
                    <a:pt x="1769" y="26371"/>
                  </a:lnTo>
                  <a:lnTo>
                    <a:pt x="2187" y="27207"/>
                  </a:lnTo>
                  <a:lnTo>
                    <a:pt x="2638" y="28043"/>
                  </a:lnTo>
                  <a:lnTo>
                    <a:pt x="3152" y="28815"/>
                  </a:lnTo>
                  <a:lnTo>
                    <a:pt x="3667" y="29555"/>
                  </a:lnTo>
                  <a:lnTo>
                    <a:pt x="4246" y="30294"/>
                  </a:lnTo>
                  <a:lnTo>
                    <a:pt x="4824" y="30970"/>
                  </a:lnTo>
                  <a:lnTo>
                    <a:pt x="5468" y="31613"/>
                  </a:lnTo>
                  <a:lnTo>
                    <a:pt x="6111" y="32256"/>
                  </a:lnTo>
                  <a:lnTo>
                    <a:pt x="6786" y="32835"/>
                  </a:lnTo>
                  <a:lnTo>
                    <a:pt x="7494" y="33382"/>
                  </a:lnTo>
                  <a:lnTo>
                    <a:pt x="8233" y="33896"/>
                  </a:lnTo>
                  <a:lnTo>
                    <a:pt x="9005" y="34379"/>
                  </a:lnTo>
                  <a:lnTo>
                    <a:pt x="9777" y="34829"/>
                  </a:lnTo>
                  <a:lnTo>
                    <a:pt x="10581" y="35215"/>
                  </a:lnTo>
                  <a:lnTo>
                    <a:pt x="11385" y="35569"/>
                  </a:lnTo>
                  <a:lnTo>
                    <a:pt x="12221" y="35922"/>
                  </a:lnTo>
                  <a:lnTo>
                    <a:pt x="13057" y="36180"/>
                  </a:lnTo>
                  <a:lnTo>
                    <a:pt x="13925" y="36437"/>
                  </a:lnTo>
                  <a:lnTo>
                    <a:pt x="14794" y="36630"/>
                  </a:lnTo>
                  <a:lnTo>
                    <a:pt x="15662" y="36791"/>
                  </a:lnTo>
                  <a:lnTo>
                    <a:pt x="16563" y="36919"/>
                  </a:lnTo>
                  <a:lnTo>
                    <a:pt x="17463" y="37016"/>
                  </a:lnTo>
                  <a:lnTo>
                    <a:pt x="18363" y="37048"/>
                  </a:lnTo>
                  <a:lnTo>
                    <a:pt x="19264" y="37016"/>
                  </a:lnTo>
                  <a:lnTo>
                    <a:pt x="20197" y="36984"/>
                  </a:lnTo>
                  <a:lnTo>
                    <a:pt x="21097" y="36887"/>
                  </a:lnTo>
                  <a:lnTo>
                    <a:pt x="21997" y="36726"/>
                  </a:lnTo>
                  <a:lnTo>
                    <a:pt x="22930" y="36533"/>
                  </a:lnTo>
                  <a:lnTo>
                    <a:pt x="23831" y="36308"/>
                  </a:lnTo>
                  <a:lnTo>
                    <a:pt x="24731" y="36019"/>
                  </a:lnTo>
                  <a:lnTo>
                    <a:pt x="25631" y="35665"/>
                  </a:lnTo>
                  <a:lnTo>
                    <a:pt x="26500" y="35279"/>
                  </a:lnTo>
                  <a:lnTo>
                    <a:pt x="27336" y="34861"/>
                  </a:lnTo>
                  <a:lnTo>
                    <a:pt x="28172" y="34411"/>
                  </a:lnTo>
                  <a:lnTo>
                    <a:pt x="28944" y="33928"/>
                  </a:lnTo>
                  <a:lnTo>
                    <a:pt x="29716" y="33382"/>
                  </a:lnTo>
                  <a:lnTo>
                    <a:pt x="30423" y="32835"/>
                  </a:lnTo>
                  <a:lnTo>
                    <a:pt x="31131" y="32224"/>
                  </a:lnTo>
                  <a:lnTo>
                    <a:pt x="31774" y="31613"/>
                  </a:lnTo>
                  <a:lnTo>
                    <a:pt x="32417" y="30938"/>
                  </a:lnTo>
                  <a:lnTo>
                    <a:pt x="32996" y="30262"/>
                  </a:lnTo>
                  <a:lnTo>
                    <a:pt x="33543" y="29555"/>
                  </a:lnTo>
                  <a:lnTo>
                    <a:pt x="34057" y="28847"/>
                  </a:lnTo>
                  <a:lnTo>
                    <a:pt x="34540" y="28075"/>
                  </a:lnTo>
                  <a:lnTo>
                    <a:pt x="34990" y="27304"/>
                  </a:lnTo>
                  <a:lnTo>
                    <a:pt x="35408" y="26532"/>
                  </a:lnTo>
                  <a:lnTo>
                    <a:pt x="35762" y="25696"/>
                  </a:lnTo>
                  <a:lnTo>
                    <a:pt x="36083" y="24892"/>
                  </a:lnTo>
                  <a:lnTo>
                    <a:pt x="36373" y="24056"/>
                  </a:lnTo>
                  <a:lnTo>
                    <a:pt x="36630" y="23187"/>
                  </a:lnTo>
                  <a:lnTo>
                    <a:pt x="36823" y="22319"/>
                  </a:lnTo>
                  <a:lnTo>
                    <a:pt x="36984" y="21451"/>
                  </a:lnTo>
                  <a:lnTo>
                    <a:pt x="37112" y="20550"/>
                  </a:lnTo>
                  <a:lnTo>
                    <a:pt x="37177" y="19650"/>
                  </a:lnTo>
                  <a:lnTo>
                    <a:pt x="37209" y="18749"/>
                  </a:lnTo>
                  <a:lnTo>
                    <a:pt x="37209" y="17849"/>
                  </a:lnTo>
                  <a:lnTo>
                    <a:pt x="37144" y="16948"/>
                  </a:lnTo>
                  <a:lnTo>
                    <a:pt x="37048" y="16048"/>
                  </a:lnTo>
                  <a:lnTo>
                    <a:pt x="36919" y="15147"/>
                  </a:lnTo>
                  <a:lnTo>
                    <a:pt x="36726" y="14215"/>
                  </a:lnTo>
                  <a:lnTo>
                    <a:pt x="36469" y="13314"/>
                  </a:lnTo>
                  <a:lnTo>
                    <a:pt x="36180" y="12414"/>
                  </a:lnTo>
                  <a:lnTo>
                    <a:pt x="35858" y="11546"/>
                  </a:lnTo>
                  <a:lnTo>
                    <a:pt x="35472" y="10645"/>
                  </a:lnTo>
                  <a:lnTo>
                    <a:pt x="35054" y="9809"/>
                  </a:lnTo>
                  <a:lnTo>
                    <a:pt x="34572" y="9005"/>
                  </a:lnTo>
                  <a:lnTo>
                    <a:pt x="34089" y="8233"/>
                  </a:lnTo>
                  <a:lnTo>
                    <a:pt x="33543" y="7461"/>
                  </a:lnTo>
                  <a:lnTo>
                    <a:pt x="32996" y="6754"/>
                  </a:lnTo>
                  <a:lnTo>
                    <a:pt x="32385" y="6046"/>
                  </a:lnTo>
                  <a:lnTo>
                    <a:pt x="31774" y="5403"/>
                  </a:lnTo>
                  <a:lnTo>
                    <a:pt x="31099" y="4792"/>
                  </a:lnTo>
                  <a:lnTo>
                    <a:pt x="30423" y="4213"/>
                  </a:lnTo>
                  <a:lnTo>
                    <a:pt x="29716" y="3634"/>
                  </a:lnTo>
                  <a:lnTo>
                    <a:pt x="28976" y="3120"/>
                  </a:lnTo>
                  <a:lnTo>
                    <a:pt x="28236" y="2670"/>
                  </a:lnTo>
                  <a:lnTo>
                    <a:pt x="27465" y="2219"/>
                  </a:lnTo>
                  <a:lnTo>
                    <a:pt x="26661" y="1801"/>
                  </a:lnTo>
                  <a:lnTo>
                    <a:pt x="25824" y="1448"/>
                  </a:lnTo>
                  <a:lnTo>
                    <a:pt x="25020" y="1126"/>
                  </a:lnTo>
                  <a:lnTo>
                    <a:pt x="24152" y="836"/>
                  </a:lnTo>
                  <a:lnTo>
                    <a:pt x="23316" y="579"/>
                  </a:lnTo>
                  <a:lnTo>
                    <a:pt x="22448" y="386"/>
                  </a:lnTo>
                  <a:lnTo>
                    <a:pt x="21547" y="225"/>
                  </a:lnTo>
                  <a:lnTo>
                    <a:pt x="20647" y="97"/>
                  </a:lnTo>
                  <a:lnTo>
                    <a:pt x="19746" y="33"/>
                  </a:lnTo>
                  <a:lnTo>
                    <a:pt x="1884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99" name="Google Shape;2499;p49"/>
            <p:cNvSpPr/>
            <p:nvPr/>
          </p:nvSpPr>
          <p:spPr>
            <a:xfrm>
              <a:off x="2809467" y="2593658"/>
              <a:ext cx="96187" cy="95760"/>
            </a:xfrm>
            <a:custGeom>
              <a:avLst/>
              <a:gdLst/>
              <a:ahLst/>
              <a:cxnLst/>
              <a:rect l="l" t="t" r="r" b="b"/>
              <a:pathLst>
                <a:path w="7205" h="7173" extrusionOk="0">
                  <a:moveTo>
                    <a:pt x="3635" y="1"/>
                  </a:moveTo>
                  <a:lnTo>
                    <a:pt x="3281" y="33"/>
                  </a:lnTo>
                  <a:lnTo>
                    <a:pt x="2927" y="65"/>
                  </a:lnTo>
                  <a:lnTo>
                    <a:pt x="2574" y="162"/>
                  </a:lnTo>
                  <a:lnTo>
                    <a:pt x="2252" y="258"/>
                  </a:lnTo>
                  <a:lnTo>
                    <a:pt x="1898" y="419"/>
                  </a:lnTo>
                  <a:lnTo>
                    <a:pt x="1609" y="612"/>
                  </a:lnTo>
                  <a:lnTo>
                    <a:pt x="1319" y="837"/>
                  </a:lnTo>
                  <a:lnTo>
                    <a:pt x="1062" y="1062"/>
                  </a:lnTo>
                  <a:lnTo>
                    <a:pt x="805" y="1319"/>
                  </a:lnTo>
                  <a:lnTo>
                    <a:pt x="612" y="1609"/>
                  </a:lnTo>
                  <a:lnTo>
                    <a:pt x="419" y="1898"/>
                  </a:lnTo>
                  <a:lnTo>
                    <a:pt x="290" y="2188"/>
                  </a:lnTo>
                  <a:lnTo>
                    <a:pt x="162" y="2509"/>
                  </a:lnTo>
                  <a:lnTo>
                    <a:pt x="65" y="2863"/>
                  </a:lnTo>
                  <a:lnTo>
                    <a:pt x="1" y="3185"/>
                  </a:lnTo>
                  <a:lnTo>
                    <a:pt x="1" y="3538"/>
                  </a:lnTo>
                  <a:lnTo>
                    <a:pt x="1" y="3892"/>
                  </a:lnTo>
                  <a:lnTo>
                    <a:pt x="65" y="4246"/>
                  </a:lnTo>
                  <a:lnTo>
                    <a:pt x="129" y="4600"/>
                  </a:lnTo>
                  <a:lnTo>
                    <a:pt x="258" y="4953"/>
                  </a:lnTo>
                  <a:lnTo>
                    <a:pt x="419" y="5275"/>
                  </a:lnTo>
                  <a:lnTo>
                    <a:pt x="612" y="5597"/>
                  </a:lnTo>
                  <a:lnTo>
                    <a:pt x="805" y="5886"/>
                  </a:lnTo>
                  <a:lnTo>
                    <a:pt x="1062" y="6143"/>
                  </a:lnTo>
                  <a:lnTo>
                    <a:pt x="1319" y="6368"/>
                  </a:lnTo>
                  <a:lnTo>
                    <a:pt x="1577" y="6561"/>
                  </a:lnTo>
                  <a:lnTo>
                    <a:pt x="1898" y="6754"/>
                  </a:lnTo>
                  <a:lnTo>
                    <a:pt x="2188" y="6915"/>
                  </a:lnTo>
                  <a:lnTo>
                    <a:pt x="2509" y="7012"/>
                  </a:lnTo>
                  <a:lnTo>
                    <a:pt x="2863" y="7108"/>
                  </a:lnTo>
                  <a:lnTo>
                    <a:pt x="3217" y="7172"/>
                  </a:lnTo>
                  <a:lnTo>
                    <a:pt x="3892" y="7172"/>
                  </a:lnTo>
                  <a:lnTo>
                    <a:pt x="4246" y="7140"/>
                  </a:lnTo>
                  <a:lnTo>
                    <a:pt x="4600" y="7044"/>
                  </a:lnTo>
                  <a:lnTo>
                    <a:pt x="4953" y="6915"/>
                  </a:lnTo>
                  <a:lnTo>
                    <a:pt x="5307" y="6754"/>
                  </a:lnTo>
                  <a:lnTo>
                    <a:pt x="5597" y="6594"/>
                  </a:lnTo>
                  <a:lnTo>
                    <a:pt x="5886" y="6368"/>
                  </a:lnTo>
                  <a:lnTo>
                    <a:pt x="6143" y="6143"/>
                  </a:lnTo>
                  <a:lnTo>
                    <a:pt x="6400" y="5886"/>
                  </a:lnTo>
                  <a:lnTo>
                    <a:pt x="6593" y="5597"/>
                  </a:lnTo>
                  <a:lnTo>
                    <a:pt x="6786" y="5307"/>
                  </a:lnTo>
                  <a:lnTo>
                    <a:pt x="6915" y="4986"/>
                  </a:lnTo>
                  <a:lnTo>
                    <a:pt x="7044" y="4664"/>
                  </a:lnTo>
                  <a:lnTo>
                    <a:pt x="7140" y="4342"/>
                  </a:lnTo>
                  <a:lnTo>
                    <a:pt x="7172" y="3989"/>
                  </a:lnTo>
                  <a:lnTo>
                    <a:pt x="7204" y="3635"/>
                  </a:lnTo>
                  <a:lnTo>
                    <a:pt x="7204" y="3281"/>
                  </a:lnTo>
                  <a:lnTo>
                    <a:pt x="7140" y="2927"/>
                  </a:lnTo>
                  <a:lnTo>
                    <a:pt x="7076" y="2574"/>
                  </a:lnTo>
                  <a:lnTo>
                    <a:pt x="6947" y="2252"/>
                  </a:lnTo>
                  <a:lnTo>
                    <a:pt x="6786" y="1898"/>
                  </a:lnTo>
                  <a:lnTo>
                    <a:pt x="6593" y="1609"/>
                  </a:lnTo>
                  <a:lnTo>
                    <a:pt x="6400" y="1319"/>
                  </a:lnTo>
                  <a:lnTo>
                    <a:pt x="6143" y="1062"/>
                  </a:lnTo>
                  <a:lnTo>
                    <a:pt x="5886" y="837"/>
                  </a:lnTo>
                  <a:lnTo>
                    <a:pt x="5597" y="612"/>
                  </a:lnTo>
                  <a:lnTo>
                    <a:pt x="5307" y="451"/>
                  </a:lnTo>
                  <a:lnTo>
                    <a:pt x="4985" y="290"/>
                  </a:lnTo>
                  <a:lnTo>
                    <a:pt x="4664" y="162"/>
                  </a:lnTo>
                  <a:lnTo>
                    <a:pt x="4342" y="97"/>
                  </a:lnTo>
                  <a:lnTo>
                    <a:pt x="3989" y="33"/>
                  </a:lnTo>
                  <a:lnTo>
                    <a:pt x="363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00" name="Google Shape;2500;p49"/>
            <p:cNvSpPr/>
            <p:nvPr/>
          </p:nvSpPr>
          <p:spPr>
            <a:xfrm>
              <a:off x="1727997" y="3031578"/>
              <a:ext cx="96187" cy="95746"/>
            </a:xfrm>
            <a:custGeom>
              <a:avLst/>
              <a:gdLst/>
              <a:ahLst/>
              <a:cxnLst/>
              <a:rect l="l" t="t" r="r" b="b"/>
              <a:pathLst>
                <a:path w="7205" h="7172" extrusionOk="0">
                  <a:moveTo>
                    <a:pt x="3667" y="0"/>
                  </a:moveTo>
                  <a:lnTo>
                    <a:pt x="3313" y="33"/>
                  </a:lnTo>
                  <a:lnTo>
                    <a:pt x="2959" y="65"/>
                  </a:lnTo>
                  <a:lnTo>
                    <a:pt x="2605" y="161"/>
                  </a:lnTo>
                  <a:lnTo>
                    <a:pt x="2252" y="258"/>
                  </a:lnTo>
                  <a:lnTo>
                    <a:pt x="1898" y="418"/>
                  </a:lnTo>
                  <a:lnTo>
                    <a:pt x="1608" y="611"/>
                  </a:lnTo>
                  <a:lnTo>
                    <a:pt x="1319" y="837"/>
                  </a:lnTo>
                  <a:lnTo>
                    <a:pt x="1062" y="1062"/>
                  </a:lnTo>
                  <a:lnTo>
                    <a:pt x="805" y="1319"/>
                  </a:lnTo>
                  <a:lnTo>
                    <a:pt x="612" y="1608"/>
                  </a:lnTo>
                  <a:lnTo>
                    <a:pt x="419" y="1898"/>
                  </a:lnTo>
                  <a:lnTo>
                    <a:pt x="290" y="2187"/>
                  </a:lnTo>
                  <a:lnTo>
                    <a:pt x="161" y="2541"/>
                  </a:lnTo>
                  <a:lnTo>
                    <a:pt x="65" y="2863"/>
                  </a:lnTo>
                  <a:lnTo>
                    <a:pt x="33" y="3216"/>
                  </a:lnTo>
                  <a:lnTo>
                    <a:pt x="1" y="3538"/>
                  </a:lnTo>
                  <a:lnTo>
                    <a:pt x="1" y="3892"/>
                  </a:lnTo>
                  <a:lnTo>
                    <a:pt x="65" y="4245"/>
                  </a:lnTo>
                  <a:lnTo>
                    <a:pt x="129" y="4599"/>
                  </a:lnTo>
                  <a:lnTo>
                    <a:pt x="258" y="4953"/>
                  </a:lnTo>
                  <a:lnTo>
                    <a:pt x="419" y="5275"/>
                  </a:lnTo>
                  <a:lnTo>
                    <a:pt x="612" y="5596"/>
                  </a:lnTo>
                  <a:lnTo>
                    <a:pt x="837" y="5886"/>
                  </a:lnTo>
                  <a:lnTo>
                    <a:pt x="1062" y="6143"/>
                  </a:lnTo>
                  <a:lnTo>
                    <a:pt x="1319" y="6368"/>
                  </a:lnTo>
                  <a:lnTo>
                    <a:pt x="1608" y="6561"/>
                  </a:lnTo>
                  <a:lnTo>
                    <a:pt x="1898" y="6754"/>
                  </a:lnTo>
                  <a:lnTo>
                    <a:pt x="2220" y="6915"/>
                  </a:lnTo>
                  <a:lnTo>
                    <a:pt x="2541" y="7011"/>
                  </a:lnTo>
                  <a:lnTo>
                    <a:pt x="2863" y="7108"/>
                  </a:lnTo>
                  <a:lnTo>
                    <a:pt x="3216" y="7172"/>
                  </a:lnTo>
                  <a:lnTo>
                    <a:pt x="3924" y="7172"/>
                  </a:lnTo>
                  <a:lnTo>
                    <a:pt x="4278" y="7140"/>
                  </a:lnTo>
                  <a:lnTo>
                    <a:pt x="4631" y="7043"/>
                  </a:lnTo>
                  <a:lnTo>
                    <a:pt x="4953" y="6915"/>
                  </a:lnTo>
                  <a:lnTo>
                    <a:pt x="5307" y="6754"/>
                  </a:lnTo>
                  <a:lnTo>
                    <a:pt x="5596" y="6593"/>
                  </a:lnTo>
                  <a:lnTo>
                    <a:pt x="5886" y="6368"/>
                  </a:lnTo>
                  <a:lnTo>
                    <a:pt x="6143" y="6143"/>
                  </a:lnTo>
                  <a:lnTo>
                    <a:pt x="6400" y="5886"/>
                  </a:lnTo>
                  <a:lnTo>
                    <a:pt x="6593" y="5596"/>
                  </a:lnTo>
                  <a:lnTo>
                    <a:pt x="6786" y="5307"/>
                  </a:lnTo>
                  <a:lnTo>
                    <a:pt x="6915" y="4985"/>
                  </a:lnTo>
                  <a:lnTo>
                    <a:pt x="7043" y="4663"/>
                  </a:lnTo>
                  <a:lnTo>
                    <a:pt x="7140" y="4342"/>
                  </a:lnTo>
                  <a:lnTo>
                    <a:pt x="7204" y="3988"/>
                  </a:lnTo>
                  <a:lnTo>
                    <a:pt x="7204" y="3634"/>
                  </a:lnTo>
                  <a:lnTo>
                    <a:pt x="7204" y="3281"/>
                  </a:lnTo>
                  <a:lnTo>
                    <a:pt x="7140" y="2927"/>
                  </a:lnTo>
                  <a:lnTo>
                    <a:pt x="7076" y="2605"/>
                  </a:lnTo>
                  <a:lnTo>
                    <a:pt x="6947" y="2252"/>
                  </a:lnTo>
                  <a:lnTo>
                    <a:pt x="6786" y="1898"/>
                  </a:lnTo>
                  <a:lnTo>
                    <a:pt x="6593" y="1608"/>
                  </a:lnTo>
                  <a:lnTo>
                    <a:pt x="6400" y="1319"/>
                  </a:lnTo>
                  <a:lnTo>
                    <a:pt x="6143" y="1062"/>
                  </a:lnTo>
                  <a:lnTo>
                    <a:pt x="5886" y="837"/>
                  </a:lnTo>
                  <a:lnTo>
                    <a:pt x="5628" y="611"/>
                  </a:lnTo>
                  <a:lnTo>
                    <a:pt x="5307" y="451"/>
                  </a:lnTo>
                  <a:lnTo>
                    <a:pt x="5017" y="290"/>
                  </a:lnTo>
                  <a:lnTo>
                    <a:pt x="4696" y="161"/>
                  </a:lnTo>
                  <a:lnTo>
                    <a:pt x="4342" y="97"/>
                  </a:lnTo>
                  <a:lnTo>
                    <a:pt x="3988" y="33"/>
                  </a:lnTo>
                  <a:lnTo>
                    <a:pt x="3667" y="0"/>
                  </a:lnTo>
                  <a:close/>
                </a:path>
              </a:pathLst>
            </a:custGeom>
            <a:solidFill>
              <a:srgbClr val="008035"/>
            </a:solidFill>
            <a:ln>
              <a:noFill/>
            </a:ln>
          </p:spPr>
          <p:txBody>
            <a:bodyPr spcFirstLastPara="1" wrap="square" lIns="121900" tIns="121900" rIns="121900" bIns="121900" anchor="ctr" anchorCtr="0">
              <a:noAutofit/>
            </a:bodyPr>
            <a:lstStyle/>
            <a:p>
              <a:endParaRPr sz="2400"/>
            </a:p>
          </p:txBody>
        </p:sp>
        <p:sp>
          <p:nvSpPr>
            <p:cNvPr id="2501" name="Google Shape;2501;p49"/>
            <p:cNvSpPr/>
            <p:nvPr/>
          </p:nvSpPr>
          <p:spPr>
            <a:xfrm>
              <a:off x="1279784" y="1714827"/>
              <a:ext cx="1639180" cy="1542152"/>
            </a:xfrm>
            <a:custGeom>
              <a:avLst/>
              <a:gdLst/>
              <a:ahLst/>
              <a:cxnLst/>
              <a:rect l="l" t="t" r="r" b="b"/>
              <a:pathLst>
                <a:path w="122785" h="115517" extrusionOk="0">
                  <a:moveTo>
                    <a:pt x="87731" y="1"/>
                  </a:moveTo>
                  <a:lnTo>
                    <a:pt x="0" y="74803"/>
                  </a:lnTo>
                  <a:lnTo>
                    <a:pt x="35054" y="115517"/>
                  </a:lnTo>
                  <a:lnTo>
                    <a:pt x="122784" y="40747"/>
                  </a:lnTo>
                  <a:lnTo>
                    <a:pt x="8773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02" name="Google Shape;2502;p49"/>
            <p:cNvSpPr/>
            <p:nvPr/>
          </p:nvSpPr>
          <p:spPr>
            <a:xfrm>
              <a:off x="1469968" y="1905879"/>
              <a:ext cx="1259666" cy="1160489"/>
            </a:xfrm>
            <a:custGeom>
              <a:avLst/>
              <a:gdLst/>
              <a:ahLst/>
              <a:cxnLst/>
              <a:rect l="l" t="t" r="r" b="b"/>
              <a:pathLst>
                <a:path w="94357" h="86928" extrusionOk="0">
                  <a:moveTo>
                    <a:pt x="65799" y="1"/>
                  </a:moveTo>
                  <a:lnTo>
                    <a:pt x="53610" y="10388"/>
                  </a:lnTo>
                  <a:lnTo>
                    <a:pt x="13347" y="44702"/>
                  </a:lnTo>
                  <a:lnTo>
                    <a:pt x="1126" y="55122"/>
                  </a:lnTo>
                  <a:lnTo>
                    <a:pt x="1448" y="55508"/>
                  </a:lnTo>
                  <a:lnTo>
                    <a:pt x="1737" y="55926"/>
                  </a:lnTo>
                  <a:lnTo>
                    <a:pt x="2027" y="56344"/>
                  </a:lnTo>
                  <a:lnTo>
                    <a:pt x="2252" y="56762"/>
                  </a:lnTo>
                  <a:lnTo>
                    <a:pt x="2477" y="57212"/>
                  </a:lnTo>
                  <a:lnTo>
                    <a:pt x="2702" y="57630"/>
                  </a:lnTo>
                  <a:lnTo>
                    <a:pt x="2863" y="58080"/>
                  </a:lnTo>
                  <a:lnTo>
                    <a:pt x="3024" y="58563"/>
                  </a:lnTo>
                  <a:lnTo>
                    <a:pt x="3152" y="59013"/>
                  </a:lnTo>
                  <a:lnTo>
                    <a:pt x="3249" y="59463"/>
                  </a:lnTo>
                  <a:lnTo>
                    <a:pt x="3345" y="59946"/>
                  </a:lnTo>
                  <a:lnTo>
                    <a:pt x="3410" y="60428"/>
                  </a:lnTo>
                  <a:lnTo>
                    <a:pt x="3442" y="60878"/>
                  </a:lnTo>
                  <a:lnTo>
                    <a:pt x="3474" y="61361"/>
                  </a:lnTo>
                  <a:lnTo>
                    <a:pt x="3474" y="61843"/>
                  </a:lnTo>
                  <a:lnTo>
                    <a:pt x="3442" y="62293"/>
                  </a:lnTo>
                  <a:lnTo>
                    <a:pt x="3378" y="62776"/>
                  </a:lnTo>
                  <a:lnTo>
                    <a:pt x="3313" y="63258"/>
                  </a:lnTo>
                  <a:lnTo>
                    <a:pt x="3217" y="63708"/>
                  </a:lnTo>
                  <a:lnTo>
                    <a:pt x="3120" y="64158"/>
                  </a:lnTo>
                  <a:lnTo>
                    <a:pt x="2959" y="64609"/>
                  </a:lnTo>
                  <a:lnTo>
                    <a:pt x="2799" y="65059"/>
                  </a:lnTo>
                  <a:lnTo>
                    <a:pt x="2638" y="65509"/>
                  </a:lnTo>
                  <a:lnTo>
                    <a:pt x="2413" y="65959"/>
                  </a:lnTo>
                  <a:lnTo>
                    <a:pt x="2188" y="66377"/>
                  </a:lnTo>
                  <a:lnTo>
                    <a:pt x="1930" y="66796"/>
                  </a:lnTo>
                  <a:lnTo>
                    <a:pt x="1673" y="67181"/>
                  </a:lnTo>
                  <a:lnTo>
                    <a:pt x="1384" y="67600"/>
                  </a:lnTo>
                  <a:lnTo>
                    <a:pt x="1062" y="67953"/>
                  </a:lnTo>
                  <a:lnTo>
                    <a:pt x="740" y="68339"/>
                  </a:lnTo>
                  <a:lnTo>
                    <a:pt x="355" y="68693"/>
                  </a:lnTo>
                  <a:lnTo>
                    <a:pt x="1" y="69015"/>
                  </a:lnTo>
                  <a:lnTo>
                    <a:pt x="14569" y="85962"/>
                  </a:lnTo>
                  <a:lnTo>
                    <a:pt x="14987" y="85673"/>
                  </a:lnTo>
                  <a:lnTo>
                    <a:pt x="15373" y="85351"/>
                  </a:lnTo>
                  <a:lnTo>
                    <a:pt x="15791" y="85094"/>
                  </a:lnTo>
                  <a:lnTo>
                    <a:pt x="16209" y="84837"/>
                  </a:lnTo>
                  <a:lnTo>
                    <a:pt x="16659" y="84612"/>
                  </a:lnTo>
                  <a:lnTo>
                    <a:pt x="17077" y="84419"/>
                  </a:lnTo>
                  <a:lnTo>
                    <a:pt x="17528" y="84226"/>
                  </a:lnTo>
                  <a:lnTo>
                    <a:pt x="17978" y="84065"/>
                  </a:lnTo>
                  <a:lnTo>
                    <a:pt x="18460" y="83936"/>
                  </a:lnTo>
                  <a:lnTo>
                    <a:pt x="18910" y="83808"/>
                  </a:lnTo>
                  <a:lnTo>
                    <a:pt x="19393" y="83744"/>
                  </a:lnTo>
                  <a:lnTo>
                    <a:pt x="19843" y="83679"/>
                  </a:lnTo>
                  <a:lnTo>
                    <a:pt x="20325" y="83615"/>
                  </a:lnTo>
                  <a:lnTo>
                    <a:pt x="20808" y="83583"/>
                  </a:lnTo>
                  <a:lnTo>
                    <a:pt x="21258" y="83583"/>
                  </a:lnTo>
                  <a:lnTo>
                    <a:pt x="21740" y="83615"/>
                  </a:lnTo>
                  <a:lnTo>
                    <a:pt x="22223" y="83647"/>
                  </a:lnTo>
                  <a:lnTo>
                    <a:pt x="22673" y="83711"/>
                  </a:lnTo>
                  <a:lnTo>
                    <a:pt x="23155" y="83808"/>
                  </a:lnTo>
                  <a:lnTo>
                    <a:pt x="23606" y="83936"/>
                  </a:lnTo>
                  <a:lnTo>
                    <a:pt x="24056" y="84065"/>
                  </a:lnTo>
                  <a:lnTo>
                    <a:pt x="24506" y="84194"/>
                  </a:lnTo>
                  <a:lnTo>
                    <a:pt x="24956" y="84387"/>
                  </a:lnTo>
                  <a:lnTo>
                    <a:pt x="25407" y="84580"/>
                  </a:lnTo>
                  <a:lnTo>
                    <a:pt x="25825" y="84805"/>
                  </a:lnTo>
                  <a:lnTo>
                    <a:pt x="26243" y="85030"/>
                  </a:lnTo>
                  <a:lnTo>
                    <a:pt x="26661" y="85287"/>
                  </a:lnTo>
                  <a:lnTo>
                    <a:pt x="27047" y="85577"/>
                  </a:lnTo>
                  <a:lnTo>
                    <a:pt x="27433" y="85898"/>
                  </a:lnTo>
                  <a:lnTo>
                    <a:pt x="27786" y="86220"/>
                  </a:lnTo>
                  <a:lnTo>
                    <a:pt x="28172" y="86574"/>
                  </a:lnTo>
                  <a:lnTo>
                    <a:pt x="28494" y="86927"/>
                  </a:lnTo>
                  <a:lnTo>
                    <a:pt x="40714" y="76508"/>
                  </a:lnTo>
                  <a:lnTo>
                    <a:pt x="80978" y="42194"/>
                  </a:lnTo>
                  <a:lnTo>
                    <a:pt x="93166" y="31806"/>
                  </a:lnTo>
                  <a:lnTo>
                    <a:pt x="92877" y="31420"/>
                  </a:lnTo>
                  <a:lnTo>
                    <a:pt x="92587" y="31002"/>
                  </a:lnTo>
                  <a:lnTo>
                    <a:pt x="92298" y="30584"/>
                  </a:lnTo>
                  <a:lnTo>
                    <a:pt x="92073" y="30166"/>
                  </a:lnTo>
                  <a:lnTo>
                    <a:pt x="91848" y="29716"/>
                  </a:lnTo>
                  <a:lnTo>
                    <a:pt x="91655" y="29266"/>
                  </a:lnTo>
                  <a:lnTo>
                    <a:pt x="91462" y="28848"/>
                  </a:lnTo>
                  <a:lnTo>
                    <a:pt x="91333" y="28365"/>
                  </a:lnTo>
                  <a:lnTo>
                    <a:pt x="91205" y="27915"/>
                  </a:lnTo>
                  <a:lnTo>
                    <a:pt x="91076" y="27465"/>
                  </a:lnTo>
                  <a:lnTo>
                    <a:pt x="91012" y="26982"/>
                  </a:lnTo>
                  <a:lnTo>
                    <a:pt x="90947" y="26532"/>
                  </a:lnTo>
                  <a:lnTo>
                    <a:pt x="90915" y="26050"/>
                  </a:lnTo>
                  <a:lnTo>
                    <a:pt x="90883" y="25567"/>
                  </a:lnTo>
                  <a:lnTo>
                    <a:pt x="90883" y="25117"/>
                  </a:lnTo>
                  <a:lnTo>
                    <a:pt x="90915" y="24635"/>
                  </a:lnTo>
                  <a:lnTo>
                    <a:pt x="90979" y="24184"/>
                  </a:lnTo>
                  <a:lnTo>
                    <a:pt x="91044" y="23702"/>
                  </a:lnTo>
                  <a:lnTo>
                    <a:pt x="91140" y="23252"/>
                  </a:lnTo>
                  <a:lnTo>
                    <a:pt x="91269" y="22802"/>
                  </a:lnTo>
                  <a:lnTo>
                    <a:pt x="91398" y="22351"/>
                  </a:lnTo>
                  <a:lnTo>
                    <a:pt x="91558" y="21901"/>
                  </a:lnTo>
                  <a:lnTo>
                    <a:pt x="91751" y="21451"/>
                  </a:lnTo>
                  <a:lnTo>
                    <a:pt x="91944" y="21033"/>
                  </a:lnTo>
                  <a:lnTo>
                    <a:pt x="92169" y="20615"/>
                  </a:lnTo>
                  <a:lnTo>
                    <a:pt x="92427" y="20197"/>
                  </a:lnTo>
                  <a:lnTo>
                    <a:pt x="92716" y="19779"/>
                  </a:lnTo>
                  <a:lnTo>
                    <a:pt x="93005" y="19393"/>
                  </a:lnTo>
                  <a:lnTo>
                    <a:pt x="93295" y="19007"/>
                  </a:lnTo>
                  <a:lnTo>
                    <a:pt x="93649" y="18653"/>
                  </a:lnTo>
                  <a:lnTo>
                    <a:pt x="94002" y="18299"/>
                  </a:lnTo>
                  <a:lnTo>
                    <a:pt x="94356" y="17946"/>
                  </a:lnTo>
                  <a:lnTo>
                    <a:pt x="79788" y="998"/>
                  </a:lnTo>
                  <a:lnTo>
                    <a:pt x="79402" y="1319"/>
                  </a:lnTo>
                  <a:lnTo>
                    <a:pt x="78984" y="1641"/>
                  </a:lnTo>
                  <a:lnTo>
                    <a:pt x="78566" y="1898"/>
                  </a:lnTo>
                  <a:lnTo>
                    <a:pt x="78148" y="2155"/>
                  </a:lnTo>
                  <a:lnTo>
                    <a:pt x="77698" y="2380"/>
                  </a:lnTo>
                  <a:lnTo>
                    <a:pt x="77247" y="2573"/>
                  </a:lnTo>
                  <a:lnTo>
                    <a:pt x="76797" y="2766"/>
                  </a:lnTo>
                  <a:lnTo>
                    <a:pt x="76347" y="2927"/>
                  </a:lnTo>
                  <a:lnTo>
                    <a:pt x="75897" y="3056"/>
                  </a:lnTo>
                  <a:lnTo>
                    <a:pt x="75414" y="3184"/>
                  </a:lnTo>
                  <a:lnTo>
                    <a:pt x="74964" y="3249"/>
                  </a:lnTo>
                  <a:lnTo>
                    <a:pt x="74482" y="3313"/>
                  </a:lnTo>
                  <a:lnTo>
                    <a:pt x="73999" y="3377"/>
                  </a:lnTo>
                  <a:lnTo>
                    <a:pt x="72584" y="3377"/>
                  </a:lnTo>
                  <a:lnTo>
                    <a:pt x="72102" y="3313"/>
                  </a:lnTo>
                  <a:lnTo>
                    <a:pt x="71652" y="3249"/>
                  </a:lnTo>
                  <a:lnTo>
                    <a:pt x="71169" y="3152"/>
                  </a:lnTo>
                  <a:lnTo>
                    <a:pt x="70719" y="3056"/>
                  </a:lnTo>
                  <a:lnTo>
                    <a:pt x="70237" y="2927"/>
                  </a:lnTo>
                  <a:lnTo>
                    <a:pt x="69786" y="2766"/>
                  </a:lnTo>
                  <a:lnTo>
                    <a:pt x="69336" y="2573"/>
                  </a:lnTo>
                  <a:lnTo>
                    <a:pt x="68918" y="2380"/>
                  </a:lnTo>
                  <a:lnTo>
                    <a:pt x="68500" y="2155"/>
                  </a:lnTo>
                  <a:lnTo>
                    <a:pt x="68082" y="1930"/>
                  </a:lnTo>
                  <a:lnTo>
                    <a:pt x="67664" y="1641"/>
                  </a:lnTo>
                  <a:lnTo>
                    <a:pt x="67246" y="1351"/>
                  </a:lnTo>
                  <a:lnTo>
                    <a:pt x="66860" y="1062"/>
                  </a:lnTo>
                  <a:lnTo>
                    <a:pt x="66506" y="708"/>
                  </a:lnTo>
                  <a:lnTo>
                    <a:pt x="66152" y="387"/>
                  </a:lnTo>
                  <a:lnTo>
                    <a:pt x="65799"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503" name="Google Shape;2503;p49"/>
            <p:cNvSpPr/>
            <p:nvPr/>
          </p:nvSpPr>
          <p:spPr>
            <a:xfrm>
              <a:off x="1837907" y="2250202"/>
              <a:ext cx="496740" cy="494164"/>
            </a:xfrm>
            <a:custGeom>
              <a:avLst/>
              <a:gdLst/>
              <a:ahLst/>
              <a:cxnLst/>
              <a:rect l="l" t="t" r="r" b="b"/>
              <a:pathLst>
                <a:path w="37209" h="37016" extrusionOk="0">
                  <a:moveTo>
                    <a:pt x="18267" y="0"/>
                  </a:moveTo>
                  <a:lnTo>
                    <a:pt x="17366" y="33"/>
                  </a:lnTo>
                  <a:lnTo>
                    <a:pt x="16466" y="97"/>
                  </a:lnTo>
                  <a:lnTo>
                    <a:pt x="15565" y="226"/>
                  </a:lnTo>
                  <a:lnTo>
                    <a:pt x="14697" y="386"/>
                  </a:lnTo>
                  <a:lnTo>
                    <a:pt x="13829" y="611"/>
                  </a:lnTo>
                  <a:lnTo>
                    <a:pt x="12960" y="869"/>
                  </a:lnTo>
                  <a:lnTo>
                    <a:pt x="12092" y="1158"/>
                  </a:lnTo>
                  <a:lnTo>
                    <a:pt x="11256" y="1480"/>
                  </a:lnTo>
                  <a:lnTo>
                    <a:pt x="10420" y="1866"/>
                  </a:lnTo>
                  <a:lnTo>
                    <a:pt x="9584" y="2316"/>
                  </a:lnTo>
                  <a:lnTo>
                    <a:pt x="8780" y="2766"/>
                  </a:lnTo>
                  <a:lnTo>
                    <a:pt x="8008" y="3281"/>
                  </a:lnTo>
                  <a:lnTo>
                    <a:pt x="7236" y="3827"/>
                  </a:lnTo>
                  <a:lnTo>
                    <a:pt x="6496" y="4438"/>
                  </a:lnTo>
                  <a:lnTo>
                    <a:pt x="5789" y="5082"/>
                  </a:lnTo>
                  <a:lnTo>
                    <a:pt x="5114" y="5757"/>
                  </a:lnTo>
                  <a:lnTo>
                    <a:pt x="4470" y="6432"/>
                  </a:lnTo>
                  <a:lnTo>
                    <a:pt x="3892" y="7172"/>
                  </a:lnTo>
                  <a:lnTo>
                    <a:pt x="3345" y="7912"/>
                  </a:lnTo>
                  <a:lnTo>
                    <a:pt x="2830" y="8651"/>
                  </a:lnTo>
                  <a:lnTo>
                    <a:pt x="2380" y="9455"/>
                  </a:lnTo>
                  <a:lnTo>
                    <a:pt x="1962" y="10227"/>
                  </a:lnTo>
                  <a:lnTo>
                    <a:pt x="1576" y="11063"/>
                  </a:lnTo>
                  <a:lnTo>
                    <a:pt x="1222" y="11899"/>
                  </a:lnTo>
                  <a:lnTo>
                    <a:pt x="933" y="12736"/>
                  </a:lnTo>
                  <a:lnTo>
                    <a:pt x="676" y="13572"/>
                  </a:lnTo>
                  <a:lnTo>
                    <a:pt x="451" y="14440"/>
                  </a:lnTo>
                  <a:lnTo>
                    <a:pt x="258" y="15308"/>
                  </a:lnTo>
                  <a:lnTo>
                    <a:pt x="129" y="16209"/>
                  </a:lnTo>
                  <a:lnTo>
                    <a:pt x="65" y="17077"/>
                  </a:lnTo>
                  <a:lnTo>
                    <a:pt x="0" y="17977"/>
                  </a:lnTo>
                  <a:lnTo>
                    <a:pt x="0" y="18846"/>
                  </a:lnTo>
                  <a:lnTo>
                    <a:pt x="32" y="19746"/>
                  </a:lnTo>
                  <a:lnTo>
                    <a:pt x="129" y="20647"/>
                  </a:lnTo>
                  <a:lnTo>
                    <a:pt x="225" y="21515"/>
                  </a:lnTo>
                  <a:lnTo>
                    <a:pt x="418" y="22383"/>
                  </a:lnTo>
                  <a:lnTo>
                    <a:pt x="611" y="23284"/>
                  </a:lnTo>
                  <a:lnTo>
                    <a:pt x="869" y="24152"/>
                  </a:lnTo>
                  <a:lnTo>
                    <a:pt x="1158" y="24988"/>
                  </a:lnTo>
                  <a:lnTo>
                    <a:pt x="1512" y="25824"/>
                  </a:lnTo>
                  <a:lnTo>
                    <a:pt x="1898" y="26661"/>
                  </a:lnTo>
                  <a:lnTo>
                    <a:pt x="2316" y="27464"/>
                  </a:lnTo>
                  <a:lnTo>
                    <a:pt x="2798" y="28268"/>
                  </a:lnTo>
                  <a:lnTo>
                    <a:pt x="3313" y="29072"/>
                  </a:lnTo>
                  <a:lnTo>
                    <a:pt x="3859" y="29812"/>
                  </a:lnTo>
                  <a:lnTo>
                    <a:pt x="4470" y="30552"/>
                  </a:lnTo>
                  <a:lnTo>
                    <a:pt x="5114" y="31259"/>
                  </a:lnTo>
                  <a:lnTo>
                    <a:pt x="5789" y="31935"/>
                  </a:lnTo>
                  <a:lnTo>
                    <a:pt x="6464" y="32546"/>
                  </a:lnTo>
                  <a:lnTo>
                    <a:pt x="7204" y="33157"/>
                  </a:lnTo>
                  <a:lnTo>
                    <a:pt x="7944" y="33703"/>
                  </a:lnTo>
                  <a:lnTo>
                    <a:pt x="8715" y="34186"/>
                  </a:lnTo>
                  <a:lnTo>
                    <a:pt x="9487" y="34668"/>
                  </a:lnTo>
                  <a:lnTo>
                    <a:pt x="10291" y="35086"/>
                  </a:lnTo>
                  <a:lnTo>
                    <a:pt x="11127" y="35472"/>
                  </a:lnTo>
                  <a:lnTo>
                    <a:pt x="11931" y="35794"/>
                  </a:lnTo>
                  <a:lnTo>
                    <a:pt x="12800" y="36115"/>
                  </a:lnTo>
                  <a:lnTo>
                    <a:pt x="13668" y="36373"/>
                  </a:lnTo>
                  <a:lnTo>
                    <a:pt x="14536" y="36566"/>
                  </a:lnTo>
                  <a:lnTo>
                    <a:pt x="15405" y="36759"/>
                  </a:lnTo>
                  <a:lnTo>
                    <a:pt x="16273" y="36887"/>
                  </a:lnTo>
                  <a:lnTo>
                    <a:pt x="17173" y="36984"/>
                  </a:lnTo>
                  <a:lnTo>
                    <a:pt x="18074" y="37016"/>
                  </a:lnTo>
                  <a:lnTo>
                    <a:pt x="18942" y="37016"/>
                  </a:lnTo>
                  <a:lnTo>
                    <a:pt x="19843" y="36984"/>
                  </a:lnTo>
                  <a:lnTo>
                    <a:pt x="20743" y="36919"/>
                  </a:lnTo>
                  <a:lnTo>
                    <a:pt x="21644" y="36791"/>
                  </a:lnTo>
                  <a:lnTo>
                    <a:pt x="22512" y="36630"/>
                  </a:lnTo>
                  <a:lnTo>
                    <a:pt x="23380" y="36405"/>
                  </a:lnTo>
                  <a:lnTo>
                    <a:pt x="24248" y="36147"/>
                  </a:lnTo>
                  <a:lnTo>
                    <a:pt x="25117" y="35858"/>
                  </a:lnTo>
                  <a:lnTo>
                    <a:pt x="25953" y="35536"/>
                  </a:lnTo>
                  <a:lnTo>
                    <a:pt x="26789" y="35151"/>
                  </a:lnTo>
                  <a:lnTo>
                    <a:pt x="27625" y="34732"/>
                  </a:lnTo>
                  <a:lnTo>
                    <a:pt x="28429" y="34250"/>
                  </a:lnTo>
                  <a:lnTo>
                    <a:pt x="29201" y="33736"/>
                  </a:lnTo>
                  <a:lnTo>
                    <a:pt x="29973" y="33189"/>
                  </a:lnTo>
                  <a:lnTo>
                    <a:pt x="30712" y="32578"/>
                  </a:lnTo>
                  <a:lnTo>
                    <a:pt x="31420" y="31935"/>
                  </a:lnTo>
                  <a:lnTo>
                    <a:pt x="32095" y="31259"/>
                  </a:lnTo>
                  <a:lnTo>
                    <a:pt x="32706" y="30584"/>
                  </a:lnTo>
                  <a:lnTo>
                    <a:pt x="33317" y="29876"/>
                  </a:lnTo>
                  <a:lnTo>
                    <a:pt x="33864" y="29137"/>
                  </a:lnTo>
                  <a:lnTo>
                    <a:pt x="34379" y="28365"/>
                  </a:lnTo>
                  <a:lnTo>
                    <a:pt x="34829" y="27593"/>
                  </a:lnTo>
                  <a:lnTo>
                    <a:pt x="35247" y="26789"/>
                  </a:lnTo>
                  <a:lnTo>
                    <a:pt x="35633" y="25953"/>
                  </a:lnTo>
                  <a:lnTo>
                    <a:pt x="35987" y="25149"/>
                  </a:lnTo>
                  <a:lnTo>
                    <a:pt x="36276" y="24281"/>
                  </a:lnTo>
                  <a:lnTo>
                    <a:pt x="36533" y="23445"/>
                  </a:lnTo>
                  <a:lnTo>
                    <a:pt x="36758" y="22576"/>
                  </a:lnTo>
                  <a:lnTo>
                    <a:pt x="36951" y="21708"/>
                  </a:lnTo>
                  <a:lnTo>
                    <a:pt x="37080" y="20808"/>
                  </a:lnTo>
                  <a:lnTo>
                    <a:pt x="37144" y="19939"/>
                  </a:lnTo>
                  <a:lnTo>
                    <a:pt x="37209" y="19039"/>
                  </a:lnTo>
                  <a:lnTo>
                    <a:pt x="37209" y="18170"/>
                  </a:lnTo>
                  <a:lnTo>
                    <a:pt x="37176" y="17270"/>
                  </a:lnTo>
                  <a:lnTo>
                    <a:pt x="37080" y="16370"/>
                  </a:lnTo>
                  <a:lnTo>
                    <a:pt x="36983" y="15501"/>
                  </a:lnTo>
                  <a:lnTo>
                    <a:pt x="36791" y="14633"/>
                  </a:lnTo>
                  <a:lnTo>
                    <a:pt x="36598" y="13765"/>
                  </a:lnTo>
                  <a:lnTo>
                    <a:pt x="36340" y="12896"/>
                  </a:lnTo>
                  <a:lnTo>
                    <a:pt x="36051" y="12028"/>
                  </a:lnTo>
                  <a:lnTo>
                    <a:pt x="35697" y="11192"/>
                  </a:lnTo>
                  <a:lnTo>
                    <a:pt x="35311" y="10356"/>
                  </a:lnTo>
                  <a:lnTo>
                    <a:pt x="34893" y="9552"/>
                  </a:lnTo>
                  <a:lnTo>
                    <a:pt x="34411" y="8748"/>
                  </a:lnTo>
                  <a:lnTo>
                    <a:pt x="33896" y="7976"/>
                  </a:lnTo>
                  <a:lnTo>
                    <a:pt x="33349" y="7204"/>
                  </a:lnTo>
                  <a:lnTo>
                    <a:pt x="32738" y="6464"/>
                  </a:lnTo>
                  <a:lnTo>
                    <a:pt x="32095" y="5757"/>
                  </a:lnTo>
                  <a:lnTo>
                    <a:pt x="31420" y="5082"/>
                  </a:lnTo>
                  <a:lnTo>
                    <a:pt x="30745" y="4471"/>
                  </a:lnTo>
                  <a:lnTo>
                    <a:pt x="30005" y="3860"/>
                  </a:lnTo>
                  <a:lnTo>
                    <a:pt x="29265" y="3313"/>
                  </a:lnTo>
                  <a:lnTo>
                    <a:pt x="28493" y="2830"/>
                  </a:lnTo>
                  <a:lnTo>
                    <a:pt x="27722" y="2348"/>
                  </a:lnTo>
                  <a:lnTo>
                    <a:pt x="26918" y="1930"/>
                  </a:lnTo>
                  <a:lnTo>
                    <a:pt x="26081" y="1544"/>
                  </a:lnTo>
                  <a:lnTo>
                    <a:pt x="25245" y="1222"/>
                  </a:lnTo>
                  <a:lnTo>
                    <a:pt x="24409" y="901"/>
                  </a:lnTo>
                  <a:lnTo>
                    <a:pt x="23541" y="644"/>
                  </a:lnTo>
                  <a:lnTo>
                    <a:pt x="22673" y="451"/>
                  </a:lnTo>
                  <a:lnTo>
                    <a:pt x="21804" y="258"/>
                  </a:lnTo>
                  <a:lnTo>
                    <a:pt x="20936" y="129"/>
                  </a:lnTo>
                  <a:lnTo>
                    <a:pt x="20036" y="33"/>
                  </a:lnTo>
                  <a:lnTo>
                    <a:pt x="1913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04" name="Google Shape;2504;p49"/>
            <p:cNvSpPr/>
            <p:nvPr/>
          </p:nvSpPr>
          <p:spPr>
            <a:xfrm>
              <a:off x="2476318" y="2061300"/>
              <a:ext cx="96173" cy="96187"/>
            </a:xfrm>
            <a:custGeom>
              <a:avLst/>
              <a:gdLst/>
              <a:ahLst/>
              <a:cxnLst/>
              <a:rect l="l" t="t" r="r" b="b"/>
              <a:pathLst>
                <a:path w="7204" h="7205" extrusionOk="0">
                  <a:moveTo>
                    <a:pt x="3538" y="0"/>
                  </a:moveTo>
                  <a:lnTo>
                    <a:pt x="3184" y="33"/>
                  </a:lnTo>
                  <a:lnTo>
                    <a:pt x="2830" y="97"/>
                  </a:lnTo>
                  <a:lnTo>
                    <a:pt x="2509" y="193"/>
                  </a:lnTo>
                  <a:lnTo>
                    <a:pt x="2187" y="322"/>
                  </a:lnTo>
                  <a:lnTo>
                    <a:pt x="1865" y="451"/>
                  </a:lnTo>
                  <a:lnTo>
                    <a:pt x="1544" y="644"/>
                  </a:lnTo>
                  <a:lnTo>
                    <a:pt x="1254" y="869"/>
                  </a:lnTo>
                  <a:lnTo>
                    <a:pt x="997" y="1126"/>
                  </a:lnTo>
                  <a:lnTo>
                    <a:pt x="740" y="1415"/>
                  </a:lnTo>
                  <a:lnTo>
                    <a:pt x="547" y="1705"/>
                  </a:lnTo>
                  <a:lnTo>
                    <a:pt x="386" y="1994"/>
                  </a:lnTo>
                  <a:lnTo>
                    <a:pt x="225" y="2316"/>
                  </a:lnTo>
                  <a:lnTo>
                    <a:pt x="129" y="2637"/>
                  </a:lnTo>
                  <a:lnTo>
                    <a:pt x="32" y="2991"/>
                  </a:lnTo>
                  <a:lnTo>
                    <a:pt x="0" y="3313"/>
                  </a:lnTo>
                  <a:lnTo>
                    <a:pt x="0" y="3667"/>
                  </a:lnTo>
                  <a:lnTo>
                    <a:pt x="32" y="4020"/>
                  </a:lnTo>
                  <a:lnTo>
                    <a:pt x="64" y="4342"/>
                  </a:lnTo>
                  <a:lnTo>
                    <a:pt x="161" y="4696"/>
                  </a:lnTo>
                  <a:lnTo>
                    <a:pt x="290" y="5017"/>
                  </a:lnTo>
                  <a:lnTo>
                    <a:pt x="450" y="5339"/>
                  </a:lnTo>
                  <a:lnTo>
                    <a:pt x="643" y="5660"/>
                  </a:lnTo>
                  <a:lnTo>
                    <a:pt x="868" y="5950"/>
                  </a:lnTo>
                  <a:lnTo>
                    <a:pt x="1126" y="6207"/>
                  </a:lnTo>
                  <a:lnTo>
                    <a:pt x="1383" y="6432"/>
                  </a:lnTo>
                  <a:lnTo>
                    <a:pt x="1672" y="6657"/>
                  </a:lnTo>
                  <a:lnTo>
                    <a:pt x="1994" y="6818"/>
                  </a:lnTo>
                  <a:lnTo>
                    <a:pt x="2316" y="6947"/>
                  </a:lnTo>
                  <a:lnTo>
                    <a:pt x="2637" y="7075"/>
                  </a:lnTo>
                  <a:lnTo>
                    <a:pt x="2991" y="7140"/>
                  </a:lnTo>
                  <a:lnTo>
                    <a:pt x="3313" y="7172"/>
                  </a:lnTo>
                  <a:lnTo>
                    <a:pt x="3666" y="7204"/>
                  </a:lnTo>
                  <a:lnTo>
                    <a:pt x="4020" y="7172"/>
                  </a:lnTo>
                  <a:lnTo>
                    <a:pt x="4342" y="7108"/>
                  </a:lnTo>
                  <a:lnTo>
                    <a:pt x="4695" y="7011"/>
                  </a:lnTo>
                  <a:lnTo>
                    <a:pt x="5017" y="6915"/>
                  </a:lnTo>
                  <a:lnTo>
                    <a:pt x="5339" y="6754"/>
                  </a:lnTo>
                  <a:lnTo>
                    <a:pt x="5660" y="6561"/>
                  </a:lnTo>
                  <a:lnTo>
                    <a:pt x="5950" y="6336"/>
                  </a:lnTo>
                  <a:lnTo>
                    <a:pt x="6207" y="6078"/>
                  </a:lnTo>
                  <a:lnTo>
                    <a:pt x="6464" y="5789"/>
                  </a:lnTo>
                  <a:lnTo>
                    <a:pt x="6657" y="5500"/>
                  </a:lnTo>
                  <a:lnTo>
                    <a:pt x="6818" y="5210"/>
                  </a:lnTo>
                  <a:lnTo>
                    <a:pt x="6979" y="4889"/>
                  </a:lnTo>
                  <a:lnTo>
                    <a:pt x="7075" y="4567"/>
                  </a:lnTo>
                  <a:lnTo>
                    <a:pt x="7140" y="4213"/>
                  </a:lnTo>
                  <a:lnTo>
                    <a:pt x="7204" y="3892"/>
                  </a:lnTo>
                  <a:lnTo>
                    <a:pt x="7204" y="3538"/>
                  </a:lnTo>
                  <a:lnTo>
                    <a:pt x="7172" y="3184"/>
                  </a:lnTo>
                  <a:lnTo>
                    <a:pt x="7140" y="2863"/>
                  </a:lnTo>
                  <a:lnTo>
                    <a:pt x="7043" y="2509"/>
                  </a:lnTo>
                  <a:lnTo>
                    <a:pt x="6914" y="2187"/>
                  </a:lnTo>
                  <a:lnTo>
                    <a:pt x="6754" y="1866"/>
                  </a:lnTo>
                  <a:lnTo>
                    <a:pt x="6561" y="1544"/>
                  </a:lnTo>
                  <a:lnTo>
                    <a:pt x="6336" y="1255"/>
                  </a:lnTo>
                  <a:lnTo>
                    <a:pt x="6078" y="997"/>
                  </a:lnTo>
                  <a:lnTo>
                    <a:pt x="5821" y="772"/>
                  </a:lnTo>
                  <a:lnTo>
                    <a:pt x="5532" y="579"/>
                  </a:lnTo>
                  <a:lnTo>
                    <a:pt x="5210" y="386"/>
                  </a:lnTo>
                  <a:lnTo>
                    <a:pt x="4888" y="258"/>
                  </a:lnTo>
                  <a:lnTo>
                    <a:pt x="4567" y="129"/>
                  </a:lnTo>
                  <a:lnTo>
                    <a:pt x="4213" y="65"/>
                  </a:lnTo>
                  <a:lnTo>
                    <a:pt x="3891" y="33"/>
                  </a:lnTo>
                  <a:lnTo>
                    <a:pt x="353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05" name="Google Shape;2505;p49"/>
            <p:cNvSpPr/>
            <p:nvPr/>
          </p:nvSpPr>
          <p:spPr>
            <a:xfrm>
              <a:off x="1589757" y="2817337"/>
              <a:ext cx="96173" cy="95760"/>
            </a:xfrm>
            <a:custGeom>
              <a:avLst/>
              <a:gdLst/>
              <a:ahLst/>
              <a:cxnLst/>
              <a:rect l="l" t="t" r="r" b="b"/>
              <a:pathLst>
                <a:path w="7204" h="7173" extrusionOk="0">
                  <a:moveTo>
                    <a:pt x="3538" y="1"/>
                  </a:moveTo>
                  <a:lnTo>
                    <a:pt x="3184" y="33"/>
                  </a:lnTo>
                  <a:lnTo>
                    <a:pt x="2830" y="65"/>
                  </a:lnTo>
                  <a:lnTo>
                    <a:pt x="2509" y="162"/>
                  </a:lnTo>
                  <a:lnTo>
                    <a:pt x="2155" y="290"/>
                  </a:lnTo>
                  <a:lnTo>
                    <a:pt x="1833" y="451"/>
                  </a:lnTo>
                  <a:lnTo>
                    <a:pt x="1544" y="644"/>
                  </a:lnTo>
                  <a:lnTo>
                    <a:pt x="1254" y="869"/>
                  </a:lnTo>
                  <a:lnTo>
                    <a:pt x="965" y="1126"/>
                  </a:lnTo>
                  <a:lnTo>
                    <a:pt x="740" y="1384"/>
                  </a:lnTo>
                  <a:lnTo>
                    <a:pt x="547" y="1673"/>
                  </a:lnTo>
                  <a:lnTo>
                    <a:pt x="354" y="1995"/>
                  </a:lnTo>
                  <a:lnTo>
                    <a:pt x="225" y="2316"/>
                  </a:lnTo>
                  <a:lnTo>
                    <a:pt x="129" y="2638"/>
                  </a:lnTo>
                  <a:lnTo>
                    <a:pt x="32" y="2960"/>
                  </a:lnTo>
                  <a:lnTo>
                    <a:pt x="0" y="3313"/>
                  </a:lnTo>
                  <a:lnTo>
                    <a:pt x="0" y="3667"/>
                  </a:lnTo>
                  <a:lnTo>
                    <a:pt x="0" y="3989"/>
                  </a:lnTo>
                  <a:lnTo>
                    <a:pt x="65" y="4342"/>
                  </a:lnTo>
                  <a:lnTo>
                    <a:pt x="161" y="4664"/>
                  </a:lnTo>
                  <a:lnTo>
                    <a:pt x="290" y="5018"/>
                  </a:lnTo>
                  <a:lnTo>
                    <a:pt x="418" y="5339"/>
                  </a:lnTo>
                  <a:lnTo>
                    <a:pt x="611" y="5629"/>
                  </a:lnTo>
                  <a:lnTo>
                    <a:pt x="836" y="5918"/>
                  </a:lnTo>
                  <a:lnTo>
                    <a:pt x="1094" y="6175"/>
                  </a:lnTo>
                  <a:lnTo>
                    <a:pt x="1383" y="6433"/>
                  </a:lnTo>
                  <a:lnTo>
                    <a:pt x="1673" y="6626"/>
                  </a:lnTo>
                  <a:lnTo>
                    <a:pt x="1994" y="6786"/>
                  </a:lnTo>
                  <a:lnTo>
                    <a:pt x="2316" y="6947"/>
                  </a:lnTo>
                  <a:lnTo>
                    <a:pt x="2637" y="7044"/>
                  </a:lnTo>
                  <a:lnTo>
                    <a:pt x="2959" y="7108"/>
                  </a:lnTo>
                  <a:lnTo>
                    <a:pt x="3313" y="7172"/>
                  </a:lnTo>
                  <a:lnTo>
                    <a:pt x="3666" y="7172"/>
                  </a:lnTo>
                  <a:lnTo>
                    <a:pt x="3988" y="7140"/>
                  </a:lnTo>
                  <a:lnTo>
                    <a:pt x="4342" y="7108"/>
                  </a:lnTo>
                  <a:lnTo>
                    <a:pt x="4695" y="7012"/>
                  </a:lnTo>
                  <a:lnTo>
                    <a:pt x="5017" y="6883"/>
                  </a:lnTo>
                  <a:lnTo>
                    <a:pt x="5339" y="6722"/>
                  </a:lnTo>
                  <a:lnTo>
                    <a:pt x="5628" y="6529"/>
                  </a:lnTo>
                  <a:lnTo>
                    <a:pt x="5950" y="6304"/>
                  </a:lnTo>
                  <a:lnTo>
                    <a:pt x="6207" y="6047"/>
                  </a:lnTo>
                  <a:lnTo>
                    <a:pt x="6432" y="5790"/>
                  </a:lnTo>
                  <a:lnTo>
                    <a:pt x="6657" y="5500"/>
                  </a:lnTo>
                  <a:lnTo>
                    <a:pt x="6818" y="5179"/>
                  </a:lnTo>
                  <a:lnTo>
                    <a:pt x="6947" y="4857"/>
                  </a:lnTo>
                  <a:lnTo>
                    <a:pt x="7075" y="4535"/>
                  </a:lnTo>
                  <a:lnTo>
                    <a:pt x="7140" y="4214"/>
                  </a:lnTo>
                  <a:lnTo>
                    <a:pt x="7172" y="3860"/>
                  </a:lnTo>
                  <a:lnTo>
                    <a:pt x="7204" y="3506"/>
                  </a:lnTo>
                  <a:lnTo>
                    <a:pt x="7172" y="3185"/>
                  </a:lnTo>
                  <a:lnTo>
                    <a:pt x="7107" y="2831"/>
                  </a:lnTo>
                  <a:lnTo>
                    <a:pt x="7011" y="2509"/>
                  </a:lnTo>
                  <a:lnTo>
                    <a:pt x="6914" y="2156"/>
                  </a:lnTo>
                  <a:lnTo>
                    <a:pt x="6754" y="1866"/>
                  </a:lnTo>
                  <a:lnTo>
                    <a:pt x="6561" y="1545"/>
                  </a:lnTo>
                  <a:lnTo>
                    <a:pt x="6336" y="1255"/>
                  </a:lnTo>
                  <a:lnTo>
                    <a:pt x="6078" y="998"/>
                  </a:lnTo>
                  <a:lnTo>
                    <a:pt x="5789" y="741"/>
                  </a:lnTo>
                  <a:lnTo>
                    <a:pt x="5499" y="548"/>
                  </a:lnTo>
                  <a:lnTo>
                    <a:pt x="5210" y="387"/>
                  </a:lnTo>
                  <a:lnTo>
                    <a:pt x="4888" y="226"/>
                  </a:lnTo>
                  <a:lnTo>
                    <a:pt x="4535" y="130"/>
                  </a:lnTo>
                  <a:lnTo>
                    <a:pt x="4213" y="65"/>
                  </a:lnTo>
                  <a:lnTo>
                    <a:pt x="3859" y="1"/>
                  </a:lnTo>
                  <a:close/>
                </a:path>
              </a:pathLst>
            </a:custGeom>
            <a:solidFill>
              <a:srgbClr val="F0532D"/>
            </a:solidFill>
            <a:ln>
              <a:noFill/>
            </a:ln>
          </p:spPr>
          <p:txBody>
            <a:bodyPr spcFirstLastPara="1" wrap="square" lIns="121900" tIns="121900" rIns="121900" bIns="121900" anchor="ctr" anchorCtr="0">
              <a:noAutofit/>
            </a:bodyPr>
            <a:lstStyle/>
            <a:p>
              <a:endParaRPr sz="2400"/>
            </a:p>
          </p:txBody>
        </p:sp>
        <p:sp>
          <p:nvSpPr>
            <p:cNvPr id="2506" name="Google Shape;2506;p49"/>
            <p:cNvSpPr/>
            <p:nvPr/>
          </p:nvSpPr>
          <p:spPr>
            <a:xfrm>
              <a:off x="457197" y="1550395"/>
              <a:ext cx="1139009" cy="1399627"/>
            </a:xfrm>
            <a:custGeom>
              <a:avLst/>
              <a:gdLst/>
              <a:ahLst/>
              <a:cxnLst/>
              <a:rect l="l" t="t" r="r" b="b"/>
              <a:pathLst>
                <a:path w="85319" h="104841" extrusionOk="0">
                  <a:moveTo>
                    <a:pt x="37240" y="1"/>
                  </a:moveTo>
                  <a:lnTo>
                    <a:pt x="36790" y="33"/>
                  </a:lnTo>
                  <a:lnTo>
                    <a:pt x="36308" y="97"/>
                  </a:lnTo>
                  <a:lnTo>
                    <a:pt x="35825" y="162"/>
                  </a:lnTo>
                  <a:lnTo>
                    <a:pt x="35375" y="290"/>
                  </a:lnTo>
                  <a:lnTo>
                    <a:pt x="34925" y="387"/>
                  </a:lnTo>
                  <a:lnTo>
                    <a:pt x="34475" y="547"/>
                  </a:lnTo>
                  <a:lnTo>
                    <a:pt x="34057" y="708"/>
                  </a:lnTo>
                  <a:lnTo>
                    <a:pt x="33606" y="869"/>
                  </a:lnTo>
                  <a:lnTo>
                    <a:pt x="33188" y="1094"/>
                  </a:lnTo>
                  <a:lnTo>
                    <a:pt x="32802" y="1287"/>
                  </a:lnTo>
                  <a:lnTo>
                    <a:pt x="32384" y="1544"/>
                  </a:lnTo>
                  <a:lnTo>
                    <a:pt x="31999" y="1802"/>
                  </a:lnTo>
                  <a:lnTo>
                    <a:pt x="31645" y="2059"/>
                  </a:lnTo>
                  <a:lnTo>
                    <a:pt x="31291" y="2381"/>
                  </a:lnTo>
                  <a:lnTo>
                    <a:pt x="30937" y="2670"/>
                  </a:lnTo>
                  <a:lnTo>
                    <a:pt x="30616" y="3024"/>
                  </a:lnTo>
                  <a:lnTo>
                    <a:pt x="30326" y="3345"/>
                  </a:lnTo>
                  <a:lnTo>
                    <a:pt x="30037" y="3731"/>
                  </a:lnTo>
                  <a:lnTo>
                    <a:pt x="29747" y="4117"/>
                  </a:lnTo>
                  <a:lnTo>
                    <a:pt x="29522" y="4503"/>
                  </a:lnTo>
                  <a:lnTo>
                    <a:pt x="29265" y="4921"/>
                  </a:lnTo>
                  <a:lnTo>
                    <a:pt x="29072" y="5339"/>
                  </a:lnTo>
                  <a:lnTo>
                    <a:pt x="28879" y="5789"/>
                  </a:lnTo>
                  <a:lnTo>
                    <a:pt x="611" y="77151"/>
                  </a:lnTo>
                  <a:lnTo>
                    <a:pt x="450" y="77601"/>
                  </a:lnTo>
                  <a:lnTo>
                    <a:pt x="322" y="78051"/>
                  </a:lnTo>
                  <a:lnTo>
                    <a:pt x="193" y="78502"/>
                  </a:lnTo>
                  <a:lnTo>
                    <a:pt x="96" y="78984"/>
                  </a:lnTo>
                  <a:lnTo>
                    <a:pt x="32" y="79434"/>
                  </a:lnTo>
                  <a:lnTo>
                    <a:pt x="0" y="79884"/>
                  </a:lnTo>
                  <a:lnTo>
                    <a:pt x="0" y="80367"/>
                  </a:lnTo>
                  <a:lnTo>
                    <a:pt x="0" y="80817"/>
                  </a:lnTo>
                  <a:lnTo>
                    <a:pt x="32" y="81267"/>
                  </a:lnTo>
                  <a:lnTo>
                    <a:pt x="96" y="81718"/>
                  </a:lnTo>
                  <a:lnTo>
                    <a:pt x="161" y="82168"/>
                  </a:lnTo>
                  <a:lnTo>
                    <a:pt x="289" y="82618"/>
                  </a:lnTo>
                  <a:lnTo>
                    <a:pt x="386" y="83068"/>
                  </a:lnTo>
                  <a:lnTo>
                    <a:pt x="547" y="83518"/>
                  </a:lnTo>
                  <a:lnTo>
                    <a:pt x="708" y="83937"/>
                  </a:lnTo>
                  <a:lnTo>
                    <a:pt x="900" y="84355"/>
                  </a:lnTo>
                  <a:lnTo>
                    <a:pt x="1126" y="84773"/>
                  </a:lnTo>
                  <a:lnTo>
                    <a:pt x="1351" y="85191"/>
                  </a:lnTo>
                  <a:lnTo>
                    <a:pt x="1576" y="85577"/>
                  </a:lnTo>
                  <a:lnTo>
                    <a:pt x="1865" y="85963"/>
                  </a:lnTo>
                  <a:lnTo>
                    <a:pt x="2155" y="86349"/>
                  </a:lnTo>
                  <a:lnTo>
                    <a:pt x="2444" y="86702"/>
                  </a:lnTo>
                  <a:lnTo>
                    <a:pt x="2766" y="87056"/>
                  </a:lnTo>
                  <a:lnTo>
                    <a:pt x="3119" y="87378"/>
                  </a:lnTo>
                  <a:lnTo>
                    <a:pt x="3473" y="87699"/>
                  </a:lnTo>
                  <a:lnTo>
                    <a:pt x="3859" y="88021"/>
                  </a:lnTo>
                  <a:lnTo>
                    <a:pt x="4245" y="88310"/>
                  </a:lnTo>
                  <a:lnTo>
                    <a:pt x="4663" y="88567"/>
                  </a:lnTo>
                  <a:lnTo>
                    <a:pt x="5081" y="88825"/>
                  </a:lnTo>
                  <a:lnTo>
                    <a:pt x="5531" y="89082"/>
                  </a:lnTo>
                  <a:lnTo>
                    <a:pt x="5982" y="89307"/>
                  </a:lnTo>
                  <a:lnTo>
                    <a:pt x="6464" y="89500"/>
                  </a:lnTo>
                  <a:lnTo>
                    <a:pt x="43672" y="104100"/>
                  </a:lnTo>
                  <a:lnTo>
                    <a:pt x="44155" y="104261"/>
                  </a:lnTo>
                  <a:lnTo>
                    <a:pt x="44637" y="104422"/>
                  </a:lnTo>
                  <a:lnTo>
                    <a:pt x="45119" y="104551"/>
                  </a:lnTo>
                  <a:lnTo>
                    <a:pt x="45634" y="104647"/>
                  </a:lnTo>
                  <a:lnTo>
                    <a:pt x="46116" y="104744"/>
                  </a:lnTo>
                  <a:lnTo>
                    <a:pt x="46599" y="104776"/>
                  </a:lnTo>
                  <a:lnTo>
                    <a:pt x="47081" y="104808"/>
                  </a:lnTo>
                  <a:lnTo>
                    <a:pt x="47564" y="104840"/>
                  </a:lnTo>
                  <a:lnTo>
                    <a:pt x="48046" y="104808"/>
                  </a:lnTo>
                  <a:lnTo>
                    <a:pt x="48528" y="104776"/>
                  </a:lnTo>
                  <a:lnTo>
                    <a:pt x="49011" y="104711"/>
                  </a:lnTo>
                  <a:lnTo>
                    <a:pt x="49461" y="104647"/>
                  </a:lnTo>
                  <a:lnTo>
                    <a:pt x="49911" y="104551"/>
                  </a:lnTo>
                  <a:lnTo>
                    <a:pt x="50394" y="104422"/>
                  </a:lnTo>
                  <a:lnTo>
                    <a:pt x="50812" y="104293"/>
                  </a:lnTo>
                  <a:lnTo>
                    <a:pt x="51262" y="104133"/>
                  </a:lnTo>
                  <a:lnTo>
                    <a:pt x="51680" y="103940"/>
                  </a:lnTo>
                  <a:lnTo>
                    <a:pt x="52098" y="103747"/>
                  </a:lnTo>
                  <a:lnTo>
                    <a:pt x="52516" y="103522"/>
                  </a:lnTo>
                  <a:lnTo>
                    <a:pt x="52902" y="103264"/>
                  </a:lnTo>
                  <a:lnTo>
                    <a:pt x="53288" y="103007"/>
                  </a:lnTo>
                  <a:lnTo>
                    <a:pt x="53674" y="102750"/>
                  </a:lnTo>
                  <a:lnTo>
                    <a:pt x="54028" y="102460"/>
                  </a:lnTo>
                  <a:lnTo>
                    <a:pt x="54349" y="102139"/>
                  </a:lnTo>
                  <a:lnTo>
                    <a:pt x="54671" y="101817"/>
                  </a:lnTo>
                  <a:lnTo>
                    <a:pt x="54992" y="101463"/>
                  </a:lnTo>
                  <a:lnTo>
                    <a:pt x="55282" y="101110"/>
                  </a:lnTo>
                  <a:lnTo>
                    <a:pt x="55539" y="100724"/>
                  </a:lnTo>
                  <a:lnTo>
                    <a:pt x="55796" y="100306"/>
                  </a:lnTo>
                  <a:lnTo>
                    <a:pt x="56021" y="99920"/>
                  </a:lnTo>
                  <a:lnTo>
                    <a:pt x="56247" y="99470"/>
                  </a:lnTo>
                  <a:lnTo>
                    <a:pt x="56440" y="99051"/>
                  </a:lnTo>
                  <a:lnTo>
                    <a:pt x="84675" y="27690"/>
                  </a:lnTo>
                  <a:lnTo>
                    <a:pt x="84868" y="27240"/>
                  </a:lnTo>
                  <a:lnTo>
                    <a:pt x="84997" y="26757"/>
                  </a:lnTo>
                  <a:lnTo>
                    <a:pt x="85094" y="26307"/>
                  </a:lnTo>
                  <a:lnTo>
                    <a:pt x="85190" y="25857"/>
                  </a:lnTo>
                  <a:lnTo>
                    <a:pt x="85254" y="25374"/>
                  </a:lnTo>
                  <a:lnTo>
                    <a:pt x="85286" y="24924"/>
                  </a:lnTo>
                  <a:lnTo>
                    <a:pt x="85319" y="24474"/>
                  </a:lnTo>
                  <a:lnTo>
                    <a:pt x="85286" y="23992"/>
                  </a:lnTo>
                  <a:lnTo>
                    <a:pt x="85254" y="23541"/>
                  </a:lnTo>
                  <a:lnTo>
                    <a:pt x="85222" y="23091"/>
                  </a:lnTo>
                  <a:lnTo>
                    <a:pt x="85126" y="22641"/>
                  </a:lnTo>
                  <a:lnTo>
                    <a:pt x="85029" y="22191"/>
                  </a:lnTo>
                  <a:lnTo>
                    <a:pt x="84901" y="21740"/>
                  </a:lnTo>
                  <a:lnTo>
                    <a:pt x="84772" y="21322"/>
                  </a:lnTo>
                  <a:lnTo>
                    <a:pt x="84579" y="20872"/>
                  </a:lnTo>
                  <a:lnTo>
                    <a:pt x="84386" y="20454"/>
                  </a:lnTo>
                  <a:lnTo>
                    <a:pt x="84193" y="20036"/>
                  </a:lnTo>
                  <a:lnTo>
                    <a:pt x="83968" y="19618"/>
                  </a:lnTo>
                  <a:lnTo>
                    <a:pt x="83711" y="19232"/>
                  </a:lnTo>
                  <a:lnTo>
                    <a:pt x="83453" y="18846"/>
                  </a:lnTo>
                  <a:lnTo>
                    <a:pt x="83164" y="18492"/>
                  </a:lnTo>
                  <a:lnTo>
                    <a:pt x="82842" y="18106"/>
                  </a:lnTo>
                  <a:lnTo>
                    <a:pt x="82521" y="17753"/>
                  </a:lnTo>
                  <a:lnTo>
                    <a:pt x="82199" y="17431"/>
                  </a:lnTo>
                  <a:lnTo>
                    <a:pt x="81813" y="17110"/>
                  </a:lnTo>
                  <a:lnTo>
                    <a:pt x="81460" y="16788"/>
                  </a:lnTo>
                  <a:lnTo>
                    <a:pt x="81041" y="16499"/>
                  </a:lnTo>
                  <a:lnTo>
                    <a:pt x="80623" y="16241"/>
                  </a:lnTo>
                  <a:lnTo>
                    <a:pt x="80205" y="15984"/>
                  </a:lnTo>
                  <a:lnTo>
                    <a:pt x="79755" y="15727"/>
                  </a:lnTo>
                  <a:lnTo>
                    <a:pt x="79305" y="15534"/>
                  </a:lnTo>
                  <a:lnTo>
                    <a:pt x="78822" y="15309"/>
                  </a:lnTo>
                  <a:lnTo>
                    <a:pt x="41614" y="740"/>
                  </a:lnTo>
                  <a:lnTo>
                    <a:pt x="41132" y="547"/>
                  </a:lnTo>
                  <a:lnTo>
                    <a:pt x="40649" y="387"/>
                  </a:lnTo>
                  <a:lnTo>
                    <a:pt x="40167" y="258"/>
                  </a:lnTo>
                  <a:lnTo>
                    <a:pt x="39685" y="162"/>
                  </a:lnTo>
                  <a:lnTo>
                    <a:pt x="39202" y="97"/>
                  </a:lnTo>
                  <a:lnTo>
                    <a:pt x="38720" y="33"/>
                  </a:lnTo>
                  <a:lnTo>
                    <a:pt x="382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507" name="Google Shape;2507;p49"/>
            <p:cNvSpPr/>
            <p:nvPr/>
          </p:nvSpPr>
          <p:spPr>
            <a:xfrm>
              <a:off x="552503" y="1563705"/>
              <a:ext cx="616089" cy="1242485"/>
            </a:xfrm>
            <a:custGeom>
              <a:avLst/>
              <a:gdLst/>
              <a:ahLst/>
              <a:cxnLst/>
              <a:rect l="l" t="t" r="r" b="b"/>
              <a:pathLst>
                <a:path w="46149" h="93070" extrusionOk="0">
                  <a:moveTo>
                    <a:pt x="35150" y="1"/>
                  </a:moveTo>
                  <a:lnTo>
                    <a:pt x="0" y="88760"/>
                  </a:lnTo>
                  <a:lnTo>
                    <a:pt x="10999" y="93070"/>
                  </a:lnTo>
                  <a:lnTo>
                    <a:pt x="46149" y="4310"/>
                  </a:lnTo>
                  <a:lnTo>
                    <a:pt x="3515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508" name="Google Shape;2508;p49"/>
            <p:cNvSpPr/>
            <p:nvPr/>
          </p:nvSpPr>
          <p:spPr>
            <a:xfrm>
              <a:off x="821692" y="1805420"/>
              <a:ext cx="425478" cy="895585"/>
            </a:xfrm>
            <a:custGeom>
              <a:avLst/>
              <a:gdLst/>
              <a:ahLst/>
              <a:cxnLst/>
              <a:rect l="l" t="t" r="r" b="b"/>
              <a:pathLst>
                <a:path w="31871" h="67085" extrusionOk="0">
                  <a:moveTo>
                    <a:pt x="25599" y="0"/>
                  </a:moveTo>
                  <a:lnTo>
                    <a:pt x="0" y="64608"/>
                  </a:lnTo>
                  <a:lnTo>
                    <a:pt x="6271" y="67085"/>
                  </a:lnTo>
                  <a:lnTo>
                    <a:pt x="31870" y="2445"/>
                  </a:lnTo>
                  <a:lnTo>
                    <a:pt x="255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9" name="Google Shape;2509;p49"/>
            <p:cNvSpPr/>
            <p:nvPr/>
          </p:nvSpPr>
          <p:spPr>
            <a:xfrm>
              <a:off x="1100320" y="1391984"/>
              <a:ext cx="1351541" cy="1691979"/>
            </a:xfrm>
            <a:custGeom>
              <a:avLst/>
              <a:gdLst/>
              <a:ahLst/>
              <a:cxnLst/>
              <a:rect l="l" t="t" r="r" b="b"/>
              <a:pathLst>
                <a:path w="101239" h="126740" extrusionOk="0">
                  <a:moveTo>
                    <a:pt x="53514" y="0"/>
                  </a:moveTo>
                  <a:lnTo>
                    <a:pt x="1" y="101913"/>
                  </a:lnTo>
                  <a:lnTo>
                    <a:pt x="47757" y="126740"/>
                  </a:lnTo>
                  <a:lnTo>
                    <a:pt x="101238" y="24827"/>
                  </a:lnTo>
                  <a:lnTo>
                    <a:pt x="5351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10" name="Google Shape;2510;p49"/>
            <p:cNvSpPr/>
            <p:nvPr/>
          </p:nvSpPr>
          <p:spPr>
            <a:xfrm>
              <a:off x="1263897" y="1550822"/>
              <a:ext cx="1024386" cy="1375157"/>
            </a:xfrm>
            <a:custGeom>
              <a:avLst/>
              <a:gdLst/>
              <a:ahLst/>
              <a:cxnLst/>
              <a:rect l="l" t="t" r="r" b="b"/>
              <a:pathLst>
                <a:path w="76733" h="103008" extrusionOk="0">
                  <a:moveTo>
                    <a:pt x="52806" y="1"/>
                  </a:moveTo>
                  <a:lnTo>
                    <a:pt x="52549" y="419"/>
                  </a:lnTo>
                  <a:lnTo>
                    <a:pt x="52291" y="869"/>
                  </a:lnTo>
                  <a:lnTo>
                    <a:pt x="52002" y="1255"/>
                  </a:lnTo>
                  <a:lnTo>
                    <a:pt x="51712" y="1673"/>
                  </a:lnTo>
                  <a:lnTo>
                    <a:pt x="51391" y="2027"/>
                  </a:lnTo>
                  <a:lnTo>
                    <a:pt x="51037" y="2381"/>
                  </a:lnTo>
                  <a:lnTo>
                    <a:pt x="50683" y="2734"/>
                  </a:lnTo>
                  <a:lnTo>
                    <a:pt x="50330" y="3024"/>
                  </a:lnTo>
                  <a:lnTo>
                    <a:pt x="49944" y="3346"/>
                  </a:lnTo>
                  <a:lnTo>
                    <a:pt x="49558" y="3603"/>
                  </a:lnTo>
                  <a:lnTo>
                    <a:pt x="49172" y="3860"/>
                  </a:lnTo>
                  <a:lnTo>
                    <a:pt x="48754" y="4117"/>
                  </a:lnTo>
                  <a:lnTo>
                    <a:pt x="48336" y="4310"/>
                  </a:lnTo>
                  <a:lnTo>
                    <a:pt x="47886" y="4503"/>
                  </a:lnTo>
                  <a:lnTo>
                    <a:pt x="47435" y="4696"/>
                  </a:lnTo>
                  <a:lnTo>
                    <a:pt x="46985" y="4857"/>
                  </a:lnTo>
                  <a:lnTo>
                    <a:pt x="46535" y="4986"/>
                  </a:lnTo>
                  <a:lnTo>
                    <a:pt x="46085" y="5082"/>
                  </a:lnTo>
                  <a:lnTo>
                    <a:pt x="45602" y="5179"/>
                  </a:lnTo>
                  <a:lnTo>
                    <a:pt x="45152" y="5243"/>
                  </a:lnTo>
                  <a:lnTo>
                    <a:pt x="44670" y="5275"/>
                  </a:lnTo>
                  <a:lnTo>
                    <a:pt x="44187" y="5307"/>
                  </a:lnTo>
                  <a:lnTo>
                    <a:pt x="43705" y="5307"/>
                  </a:lnTo>
                  <a:lnTo>
                    <a:pt x="43222" y="5275"/>
                  </a:lnTo>
                  <a:lnTo>
                    <a:pt x="42740" y="5243"/>
                  </a:lnTo>
                  <a:lnTo>
                    <a:pt x="42258" y="5179"/>
                  </a:lnTo>
                  <a:lnTo>
                    <a:pt x="41775" y="5082"/>
                  </a:lnTo>
                  <a:lnTo>
                    <a:pt x="41325" y="4953"/>
                  </a:lnTo>
                  <a:lnTo>
                    <a:pt x="40843" y="4793"/>
                  </a:lnTo>
                  <a:lnTo>
                    <a:pt x="40360" y="4632"/>
                  </a:lnTo>
                  <a:lnTo>
                    <a:pt x="39910" y="4439"/>
                  </a:lnTo>
                  <a:lnTo>
                    <a:pt x="39428" y="4214"/>
                  </a:lnTo>
                  <a:lnTo>
                    <a:pt x="31999" y="18396"/>
                  </a:lnTo>
                  <a:lnTo>
                    <a:pt x="7461" y="65156"/>
                  </a:lnTo>
                  <a:lnTo>
                    <a:pt x="0" y="79306"/>
                  </a:lnTo>
                  <a:lnTo>
                    <a:pt x="451" y="79563"/>
                  </a:lnTo>
                  <a:lnTo>
                    <a:pt x="869" y="79852"/>
                  </a:lnTo>
                  <a:lnTo>
                    <a:pt x="1287" y="80142"/>
                  </a:lnTo>
                  <a:lnTo>
                    <a:pt x="1673" y="80431"/>
                  </a:lnTo>
                  <a:lnTo>
                    <a:pt x="2026" y="80753"/>
                  </a:lnTo>
                  <a:lnTo>
                    <a:pt x="2380" y="81075"/>
                  </a:lnTo>
                  <a:lnTo>
                    <a:pt x="2734" y="81428"/>
                  </a:lnTo>
                  <a:lnTo>
                    <a:pt x="3055" y="81814"/>
                  </a:lnTo>
                  <a:lnTo>
                    <a:pt x="3345" y="82200"/>
                  </a:lnTo>
                  <a:lnTo>
                    <a:pt x="3602" y="82586"/>
                  </a:lnTo>
                  <a:lnTo>
                    <a:pt x="3859" y="82972"/>
                  </a:lnTo>
                  <a:lnTo>
                    <a:pt x="4085" y="83390"/>
                  </a:lnTo>
                  <a:lnTo>
                    <a:pt x="4310" y="83808"/>
                  </a:lnTo>
                  <a:lnTo>
                    <a:pt x="4503" y="84258"/>
                  </a:lnTo>
                  <a:lnTo>
                    <a:pt x="4663" y="84676"/>
                  </a:lnTo>
                  <a:lnTo>
                    <a:pt x="4824" y="85127"/>
                  </a:lnTo>
                  <a:lnTo>
                    <a:pt x="4953" y="85609"/>
                  </a:lnTo>
                  <a:lnTo>
                    <a:pt x="5081" y="86059"/>
                  </a:lnTo>
                  <a:lnTo>
                    <a:pt x="5146" y="86509"/>
                  </a:lnTo>
                  <a:lnTo>
                    <a:pt x="5210" y="86992"/>
                  </a:lnTo>
                  <a:lnTo>
                    <a:pt x="5242" y="87474"/>
                  </a:lnTo>
                  <a:lnTo>
                    <a:pt x="5274" y="87957"/>
                  </a:lnTo>
                  <a:lnTo>
                    <a:pt x="5274" y="88407"/>
                  </a:lnTo>
                  <a:lnTo>
                    <a:pt x="5242" y="88889"/>
                  </a:lnTo>
                  <a:lnTo>
                    <a:pt x="5178" y="89372"/>
                  </a:lnTo>
                  <a:lnTo>
                    <a:pt x="5114" y="89854"/>
                  </a:lnTo>
                  <a:lnTo>
                    <a:pt x="5017" y="90336"/>
                  </a:lnTo>
                  <a:lnTo>
                    <a:pt x="4889" y="90819"/>
                  </a:lnTo>
                  <a:lnTo>
                    <a:pt x="4728" y="91269"/>
                  </a:lnTo>
                  <a:lnTo>
                    <a:pt x="4567" y="91751"/>
                  </a:lnTo>
                  <a:lnTo>
                    <a:pt x="4374" y="92202"/>
                  </a:lnTo>
                  <a:lnTo>
                    <a:pt x="4149" y="92652"/>
                  </a:lnTo>
                  <a:lnTo>
                    <a:pt x="24023" y="103007"/>
                  </a:lnTo>
                  <a:lnTo>
                    <a:pt x="24248" y="102557"/>
                  </a:lnTo>
                  <a:lnTo>
                    <a:pt x="24538" y="102139"/>
                  </a:lnTo>
                  <a:lnTo>
                    <a:pt x="24795" y="101721"/>
                  </a:lnTo>
                  <a:lnTo>
                    <a:pt x="25117" y="101335"/>
                  </a:lnTo>
                  <a:lnTo>
                    <a:pt x="25438" y="100949"/>
                  </a:lnTo>
                  <a:lnTo>
                    <a:pt x="25760" y="100595"/>
                  </a:lnTo>
                  <a:lnTo>
                    <a:pt x="26114" y="100274"/>
                  </a:lnTo>
                  <a:lnTo>
                    <a:pt x="26467" y="99952"/>
                  </a:lnTo>
                  <a:lnTo>
                    <a:pt x="26853" y="99663"/>
                  </a:lnTo>
                  <a:lnTo>
                    <a:pt x="27239" y="99405"/>
                  </a:lnTo>
                  <a:lnTo>
                    <a:pt x="27625" y="99148"/>
                  </a:lnTo>
                  <a:lnTo>
                    <a:pt x="28043" y="98891"/>
                  </a:lnTo>
                  <a:lnTo>
                    <a:pt x="28461" y="98666"/>
                  </a:lnTo>
                  <a:lnTo>
                    <a:pt x="28912" y="98473"/>
                  </a:lnTo>
                  <a:lnTo>
                    <a:pt x="29330" y="98312"/>
                  </a:lnTo>
                  <a:lnTo>
                    <a:pt x="29780" y="98151"/>
                  </a:lnTo>
                  <a:lnTo>
                    <a:pt x="30230" y="98022"/>
                  </a:lnTo>
                  <a:lnTo>
                    <a:pt x="30680" y="97894"/>
                  </a:lnTo>
                  <a:lnTo>
                    <a:pt x="31163" y="97830"/>
                  </a:lnTo>
                  <a:lnTo>
                    <a:pt x="31613" y="97733"/>
                  </a:lnTo>
                  <a:lnTo>
                    <a:pt x="32095" y="97701"/>
                  </a:lnTo>
                  <a:lnTo>
                    <a:pt x="32578" y="97669"/>
                  </a:lnTo>
                  <a:lnTo>
                    <a:pt x="33060" y="97669"/>
                  </a:lnTo>
                  <a:lnTo>
                    <a:pt x="33542" y="97701"/>
                  </a:lnTo>
                  <a:lnTo>
                    <a:pt x="33993" y="97733"/>
                  </a:lnTo>
                  <a:lnTo>
                    <a:pt x="34475" y="97797"/>
                  </a:lnTo>
                  <a:lnTo>
                    <a:pt x="34957" y="97894"/>
                  </a:lnTo>
                  <a:lnTo>
                    <a:pt x="35440" y="98022"/>
                  </a:lnTo>
                  <a:lnTo>
                    <a:pt x="35922" y="98151"/>
                  </a:lnTo>
                  <a:lnTo>
                    <a:pt x="36372" y="98312"/>
                  </a:lnTo>
                  <a:lnTo>
                    <a:pt x="36823" y="98505"/>
                  </a:lnTo>
                  <a:lnTo>
                    <a:pt x="37305" y="98730"/>
                  </a:lnTo>
                  <a:lnTo>
                    <a:pt x="44734" y="84548"/>
                  </a:lnTo>
                  <a:lnTo>
                    <a:pt x="69304" y="37788"/>
                  </a:lnTo>
                  <a:lnTo>
                    <a:pt x="76732" y="23606"/>
                  </a:lnTo>
                  <a:lnTo>
                    <a:pt x="76314" y="23381"/>
                  </a:lnTo>
                  <a:lnTo>
                    <a:pt x="75864" y="23091"/>
                  </a:lnTo>
                  <a:lnTo>
                    <a:pt x="75478" y="22802"/>
                  </a:lnTo>
                  <a:lnTo>
                    <a:pt x="75092" y="22512"/>
                  </a:lnTo>
                  <a:lnTo>
                    <a:pt x="74739" y="22191"/>
                  </a:lnTo>
                  <a:lnTo>
                    <a:pt x="74385" y="21837"/>
                  </a:lnTo>
                  <a:lnTo>
                    <a:pt x="74063" y="21483"/>
                  </a:lnTo>
                  <a:lnTo>
                    <a:pt x="73742" y="21130"/>
                  </a:lnTo>
                  <a:lnTo>
                    <a:pt x="73452" y="20744"/>
                  </a:lnTo>
                  <a:lnTo>
                    <a:pt x="73163" y="20358"/>
                  </a:lnTo>
                  <a:lnTo>
                    <a:pt x="72938" y="19972"/>
                  </a:lnTo>
                  <a:lnTo>
                    <a:pt x="72680" y="19554"/>
                  </a:lnTo>
                  <a:lnTo>
                    <a:pt x="72487" y="19136"/>
                  </a:lnTo>
                  <a:lnTo>
                    <a:pt x="72294" y="18685"/>
                  </a:lnTo>
                  <a:lnTo>
                    <a:pt x="72134" y="18267"/>
                  </a:lnTo>
                  <a:lnTo>
                    <a:pt x="71973" y="17817"/>
                  </a:lnTo>
                  <a:lnTo>
                    <a:pt x="71844" y="17367"/>
                  </a:lnTo>
                  <a:lnTo>
                    <a:pt x="71748" y="16885"/>
                  </a:lnTo>
                  <a:lnTo>
                    <a:pt x="71651" y="16434"/>
                  </a:lnTo>
                  <a:lnTo>
                    <a:pt x="71587" y="15952"/>
                  </a:lnTo>
                  <a:lnTo>
                    <a:pt x="71555" y="15502"/>
                  </a:lnTo>
                  <a:lnTo>
                    <a:pt x="71555" y="15019"/>
                  </a:lnTo>
                  <a:lnTo>
                    <a:pt x="71555" y="14537"/>
                  </a:lnTo>
                  <a:lnTo>
                    <a:pt x="71587" y="14055"/>
                  </a:lnTo>
                  <a:lnTo>
                    <a:pt x="71619" y="13604"/>
                  </a:lnTo>
                  <a:lnTo>
                    <a:pt x="71716" y="13122"/>
                  </a:lnTo>
                  <a:lnTo>
                    <a:pt x="71812" y="12640"/>
                  </a:lnTo>
                  <a:lnTo>
                    <a:pt x="71941" y="12157"/>
                  </a:lnTo>
                  <a:lnTo>
                    <a:pt x="72069" y="11707"/>
                  </a:lnTo>
                  <a:lnTo>
                    <a:pt x="72262" y="11225"/>
                  </a:lnTo>
                  <a:lnTo>
                    <a:pt x="72455" y="10774"/>
                  </a:lnTo>
                  <a:lnTo>
                    <a:pt x="72680" y="10324"/>
                  </a:lnTo>
                  <a:lnTo>
                    <a:pt x="52806"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511" name="Google Shape;2511;p49"/>
            <p:cNvSpPr/>
            <p:nvPr/>
          </p:nvSpPr>
          <p:spPr>
            <a:xfrm>
              <a:off x="1519777" y="2005910"/>
              <a:ext cx="496740" cy="494604"/>
            </a:xfrm>
            <a:custGeom>
              <a:avLst/>
              <a:gdLst/>
              <a:ahLst/>
              <a:cxnLst/>
              <a:rect l="l" t="t" r="r" b="b"/>
              <a:pathLst>
                <a:path w="37209" h="37049" extrusionOk="0">
                  <a:moveTo>
                    <a:pt x="18331" y="1"/>
                  </a:moveTo>
                  <a:lnTo>
                    <a:pt x="17431" y="33"/>
                  </a:lnTo>
                  <a:lnTo>
                    <a:pt x="16530" y="129"/>
                  </a:lnTo>
                  <a:lnTo>
                    <a:pt x="15630" y="258"/>
                  </a:lnTo>
                  <a:lnTo>
                    <a:pt x="14761" y="419"/>
                  </a:lnTo>
                  <a:lnTo>
                    <a:pt x="13893" y="612"/>
                  </a:lnTo>
                  <a:lnTo>
                    <a:pt x="13025" y="869"/>
                  </a:lnTo>
                  <a:lnTo>
                    <a:pt x="12189" y="1159"/>
                  </a:lnTo>
                  <a:lnTo>
                    <a:pt x="11352" y="1480"/>
                  </a:lnTo>
                  <a:lnTo>
                    <a:pt x="10549" y="1834"/>
                  </a:lnTo>
                  <a:lnTo>
                    <a:pt x="9745" y="2252"/>
                  </a:lnTo>
                  <a:lnTo>
                    <a:pt x="8973" y="2670"/>
                  </a:lnTo>
                  <a:lnTo>
                    <a:pt x="8201" y="3152"/>
                  </a:lnTo>
                  <a:lnTo>
                    <a:pt x="7461" y="3667"/>
                  </a:lnTo>
                  <a:lnTo>
                    <a:pt x="6754" y="4246"/>
                  </a:lnTo>
                  <a:lnTo>
                    <a:pt x="6078" y="4825"/>
                  </a:lnTo>
                  <a:lnTo>
                    <a:pt x="5403" y="5468"/>
                  </a:lnTo>
                  <a:lnTo>
                    <a:pt x="4792" y="6111"/>
                  </a:lnTo>
                  <a:lnTo>
                    <a:pt x="4181" y="6819"/>
                  </a:lnTo>
                  <a:lnTo>
                    <a:pt x="3602" y="7558"/>
                  </a:lnTo>
                  <a:lnTo>
                    <a:pt x="3088" y="8330"/>
                  </a:lnTo>
                  <a:lnTo>
                    <a:pt x="2573" y="9134"/>
                  </a:lnTo>
                  <a:lnTo>
                    <a:pt x="2123" y="9938"/>
                  </a:lnTo>
                  <a:lnTo>
                    <a:pt x="1673" y="10806"/>
                  </a:lnTo>
                  <a:lnTo>
                    <a:pt x="1319" y="11675"/>
                  </a:lnTo>
                  <a:lnTo>
                    <a:pt x="997" y="12543"/>
                  </a:lnTo>
                  <a:lnTo>
                    <a:pt x="708" y="13443"/>
                  </a:lnTo>
                  <a:lnTo>
                    <a:pt x="483" y="14312"/>
                  </a:lnTo>
                  <a:lnTo>
                    <a:pt x="290" y="15212"/>
                  </a:lnTo>
                  <a:lnTo>
                    <a:pt x="129" y="16113"/>
                  </a:lnTo>
                  <a:lnTo>
                    <a:pt x="32" y="17013"/>
                  </a:lnTo>
                  <a:lnTo>
                    <a:pt x="0" y="17914"/>
                  </a:lnTo>
                  <a:lnTo>
                    <a:pt x="0" y="18814"/>
                  </a:lnTo>
                  <a:lnTo>
                    <a:pt x="32" y="19714"/>
                  </a:lnTo>
                  <a:lnTo>
                    <a:pt x="97" y="20583"/>
                  </a:lnTo>
                  <a:lnTo>
                    <a:pt x="225" y="21483"/>
                  </a:lnTo>
                  <a:lnTo>
                    <a:pt x="386" y="22352"/>
                  </a:lnTo>
                  <a:lnTo>
                    <a:pt x="611" y="23220"/>
                  </a:lnTo>
                  <a:lnTo>
                    <a:pt x="836" y="24056"/>
                  </a:lnTo>
                  <a:lnTo>
                    <a:pt x="1126" y="24924"/>
                  </a:lnTo>
                  <a:lnTo>
                    <a:pt x="1447" y="25728"/>
                  </a:lnTo>
                  <a:lnTo>
                    <a:pt x="1833" y="26564"/>
                  </a:lnTo>
                  <a:lnTo>
                    <a:pt x="2219" y="27336"/>
                  </a:lnTo>
                  <a:lnTo>
                    <a:pt x="2669" y="28108"/>
                  </a:lnTo>
                  <a:lnTo>
                    <a:pt x="3152" y="28880"/>
                  </a:lnTo>
                  <a:lnTo>
                    <a:pt x="3666" y="29620"/>
                  </a:lnTo>
                  <a:lnTo>
                    <a:pt x="4245" y="30327"/>
                  </a:lnTo>
                  <a:lnTo>
                    <a:pt x="4824" y="31002"/>
                  </a:lnTo>
                  <a:lnTo>
                    <a:pt x="5467" y="31646"/>
                  </a:lnTo>
                  <a:lnTo>
                    <a:pt x="6143" y="32289"/>
                  </a:lnTo>
                  <a:lnTo>
                    <a:pt x="6818" y="32868"/>
                  </a:lnTo>
                  <a:lnTo>
                    <a:pt x="7558" y="33446"/>
                  </a:lnTo>
                  <a:lnTo>
                    <a:pt x="8330" y="33993"/>
                  </a:lnTo>
                  <a:lnTo>
                    <a:pt x="9134" y="34476"/>
                  </a:lnTo>
                  <a:lnTo>
                    <a:pt x="9970" y="34958"/>
                  </a:lnTo>
                  <a:lnTo>
                    <a:pt x="10838" y="35376"/>
                  </a:lnTo>
                  <a:lnTo>
                    <a:pt x="11706" y="35730"/>
                  </a:lnTo>
                  <a:lnTo>
                    <a:pt x="12607" y="36051"/>
                  </a:lnTo>
                  <a:lnTo>
                    <a:pt x="13475" y="36341"/>
                  </a:lnTo>
                  <a:lnTo>
                    <a:pt x="14375" y="36566"/>
                  </a:lnTo>
                  <a:lnTo>
                    <a:pt x="15276" y="36759"/>
                  </a:lnTo>
                  <a:lnTo>
                    <a:pt x="16176" y="36888"/>
                  </a:lnTo>
                  <a:lnTo>
                    <a:pt x="17077" y="36984"/>
                  </a:lnTo>
                  <a:lnTo>
                    <a:pt x="17977" y="37048"/>
                  </a:lnTo>
                  <a:lnTo>
                    <a:pt x="18878" y="37048"/>
                  </a:lnTo>
                  <a:lnTo>
                    <a:pt x="19778" y="37016"/>
                  </a:lnTo>
                  <a:lnTo>
                    <a:pt x="20679" y="36952"/>
                  </a:lnTo>
                  <a:lnTo>
                    <a:pt x="21547" y="36823"/>
                  </a:lnTo>
                  <a:lnTo>
                    <a:pt x="22447" y="36662"/>
                  </a:lnTo>
                  <a:lnTo>
                    <a:pt x="23316" y="36437"/>
                  </a:lnTo>
                  <a:lnTo>
                    <a:pt x="24152" y="36212"/>
                  </a:lnTo>
                  <a:lnTo>
                    <a:pt x="25020" y="35923"/>
                  </a:lnTo>
                  <a:lnTo>
                    <a:pt x="25856" y="35601"/>
                  </a:lnTo>
                  <a:lnTo>
                    <a:pt x="26660" y="35215"/>
                  </a:lnTo>
                  <a:lnTo>
                    <a:pt x="27464" y="34829"/>
                  </a:lnTo>
                  <a:lnTo>
                    <a:pt x="28236" y="34379"/>
                  </a:lnTo>
                  <a:lnTo>
                    <a:pt x="29008" y="33897"/>
                  </a:lnTo>
                  <a:lnTo>
                    <a:pt x="29715" y="33382"/>
                  </a:lnTo>
                  <a:lnTo>
                    <a:pt x="30455" y="32835"/>
                  </a:lnTo>
                  <a:lnTo>
                    <a:pt x="31130" y="32224"/>
                  </a:lnTo>
                  <a:lnTo>
                    <a:pt x="31774" y="31613"/>
                  </a:lnTo>
                  <a:lnTo>
                    <a:pt x="32417" y="30938"/>
                  </a:lnTo>
                  <a:lnTo>
                    <a:pt x="33028" y="30231"/>
                  </a:lnTo>
                  <a:lnTo>
                    <a:pt x="33575" y="29523"/>
                  </a:lnTo>
                  <a:lnTo>
                    <a:pt x="34121" y="28751"/>
                  </a:lnTo>
                  <a:lnTo>
                    <a:pt x="34636" y="27947"/>
                  </a:lnTo>
                  <a:lnTo>
                    <a:pt x="35086" y="27111"/>
                  </a:lnTo>
                  <a:lnTo>
                    <a:pt x="35504" y="26243"/>
                  </a:lnTo>
                  <a:lnTo>
                    <a:pt x="35890" y="25374"/>
                  </a:lnTo>
                  <a:lnTo>
                    <a:pt x="36212" y="24506"/>
                  </a:lnTo>
                  <a:lnTo>
                    <a:pt x="36501" y="23638"/>
                  </a:lnTo>
                  <a:lnTo>
                    <a:pt x="36726" y="22737"/>
                  </a:lnTo>
                  <a:lnTo>
                    <a:pt x="36919" y="21837"/>
                  </a:lnTo>
                  <a:lnTo>
                    <a:pt x="37048" y="20937"/>
                  </a:lnTo>
                  <a:lnTo>
                    <a:pt x="37144" y="20036"/>
                  </a:lnTo>
                  <a:lnTo>
                    <a:pt x="37209" y="19136"/>
                  </a:lnTo>
                  <a:lnTo>
                    <a:pt x="37209" y="18235"/>
                  </a:lnTo>
                  <a:lnTo>
                    <a:pt x="37176" y="17367"/>
                  </a:lnTo>
                  <a:lnTo>
                    <a:pt x="37080" y="16466"/>
                  </a:lnTo>
                  <a:lnTo>
                    <a:pt x="36983" y="15598"/>
                  </a:lnTo>
                  <a:lnTo>
                    <a:pt x="36823" y="14698"/>
                  </a:lnTo>
                  <a:lnTo>
                    <a:pt x="36598" y="13829"/>
                  </a:lnTo>
                  <a:lnTo>
                    <a:pt x="36372" y="12993"/>
                  </a:lnTo>
                  <a:lnTo>
                    <a:pt x="36083" y="12157"/>
                  </a:lnTo>
                  <a:lnTo>
                    <a:pt x="35729" y="11321"/>
                  </a:lnTo>
                  <a:lnTo>
                    <a:pt x="35375" y="10517"/>
                  </a:lnTo>
                  <a:lnTo>
                    <a:pt x="34957" y="9713"/>
                  </a:lnTo>
                  <a:lnTo>
                    <a:pt x="34539" y="8941"/>
                  </a:lnTo>
                  <a:lnTo>
                    <a:pt x="34025" y="8201"/>
                  </a:lnTo>
                  <a:lnTo>
                    <a:pt x="33510" y="7462"/>
                  </a:lnTo>
                  <a:lnTo>
                    <a:pt x="32964" y="6754"/>
                  </a:lnTo>
                  <a:lnTo>
                    <a:pt x="32353" y="6047"/>
                  </a:lnTo>
                  <a:lnTo>
                    <a:pt x="31741" y="5404"/>
                  </a:lnTo>
                  <a:lnTo>
                    <a:pt x="31066" y="4793"/>
                  </a:lnTo>
                  <a:lnTo>
                    <a:pt x="30359" y="4182"/>
                  </a:lnTo>
                  <a:lnTo>
                    <a:pt x="29619" y="3603"/>
                  </a:lnTo>
                  <a:lnTo>
                    <a:pt x="28847" y="3088"/>
                  </a:lnTo>
                  <a:lnTo>
                    <a:pt x="28043" y="2574"/>
                  </a:lnTo>
                  <a:lnTo>
                    <a:pt x="27207" y="2123"/>
                  </a:lnTo>
                  <a:lnTo>
                    <a:pt x="26371" y="1705"/>
                  </a:lnTo>
                  <a:lnTo>
                    <a:pt x="25503" y="1319"/>
                  </a:lnTo>
                  <a:lnTo>
                    <a:pt x="24602" y="998"/>
                  </a:lnTo>
                  <a:lnTo>
                    <a:pt x="23734" y="708"/>
                  </a:lnTo>
                  <a:lnTo>
                    <a:pt x="22833" y="483"/>
                  </a:lnTo>
                  <a:lnTo>
                    <a:pt x="21933" y="290"/>
                  </a:lnTo>
                  <a:lnTo>
                    <a:pt x="21032" y="162"/>
                  </a:lnTo>
                  <a:lnTo>
                    <a:pt x="20132" y="65"/>
                  </a:lnTo>
                  <a:lnTo>
                    <a:pt x="19232"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12" name="Google Shape;2512;p49"/>
            <p:cNvSpPr/>
            <p:nvPr/>
          </p:nvSpPr>
          <p:spPr>
            <a:xfrm>
              <a:off x="1981727" y="1683067"/>
              <a:ext cx="96187" cy="95746"/>
            </a:xfrm>
            <a:custGeom>
              <a:avLst/>
              <a:gdLst/>
              <a:ahLst/>
              <a:cxnLst/>
              <a:rect l="l" t="t" r="r" b="b"/>
              <a:pathLst>
                <a:path w="7205" h="7172" extrusionOk="0">
                  <a:moveTo>
                    <a:pt x="3538" y="0"/>
                  </a:moveTo>
                  <a:lnTo>
                    <a:pt x="3217" y="32"/>
                  </a:lnTo>
                  <a:lnTo>
                    <a:pt x="2863" y="96"/>
                  </a:lnTo>
                  <a:lnTo>
                    <a:pt x="2541" y="161"/>
                  </a:lnTo>
                  <a:lnTo>
                    <a:pt x="2187" y="289"/>
                  </a:lnTo>
                  <a:lnTo>
                    <a:pt x="1898" y="450"/>
                  </a:lnTo>
                  <a:lnTo>
                    <a:pt x="1609" y="611"/>
                  </a:lnTo>
                  <a:lnTo>
                    <a:pt x="1319" y="836"/>
                  </a:lnTo>
                  <a:lnTo>
                    <a:pt x="1062" y="1061"/>
                  </a:lnTo>
                  <a:lnTo>
                    <a:pt x="805" y="1319"/>
                  </a:lnTo>
                  <a:lnTo>
                    <a:pt x="612" y="1608"/>
                  </a:lnTo>
                  <a:lnTo>
                    <a:pt x="419" y="1930"/>
                  </a:lnTo>
                  <a:lnTo>
                    <a:pt x="258" y="2283"/>
                  </a:lnTo>
                  <a:lnTo>
                    <a:pt x="129" y="2605"/>
                  </a:lnTo>
                  <a:lnTo>
                    <a:pt x="65" y="2959"/>
                  </a:lnTo>
                  <a:lnTo>
                    <a:pt x="1" y="3312"/>
                  </a:lnTo>
                  <a:lnTo>
                    <a:pt x="1" y="3666"/>
                  </a:lnTo>
                  <a:lnTo>
                    <a:pt x="33" y="3988"/>
                  </a:lnTo>
                  <a:lnTo>
                    <a:pt x="65" y="4342"/>
                  </a:lnTo>
                  <a:lnTo>
                    <a:pt x="161" y="4663"/>
                  </a:lnTo>
                  <a:lnTo>
                    <a:pt x="290" y="4985"/>
                  </a:lnTo>
                  <a:lnTo>
                    <a:pt x="419" y="5306"/>
                  </a:lnTo>
                  <a:lnTo>
                    <a:pt x="612" y="5596"/>
                  </a:lnTo>
                  <a:lnTo>
                    <a:pt x="837" y="5885"/>
                  </a:lnTo>
                  <a:lnTo>
                    <a:pt x="1062" y="6142"/>
                  </a:lnTo>
                  <a:lnTo>
                    <a:pt x="1319" y="6368"/>
                  </a:lnTo>
                  <a:lnTo>
                    <a:pt x="1609" y="6593"/>
                  </a:lnTo>
                  <a:lnTo>
                    <a:pt x="1930" y="6786"/>
                  </a:lnTo>
                  <a:lnTo>
                    <a:pt x="2284" y="6946"/>
                  </a:lnTo>
                  <a:lnTo>
                    <a:pt x="2606" y="7043"/>
                  </a:lnTo>
                  <a:lnTo>
                    <a:pt x="2959" y="7139"/>
                  </a:lnTo>
                  <a:lnTo>
                    <a:pt x="3313" y="7172"/>
                  </a:lnTo>
                  <a:lnTo>
                    <a:pt x="4021" y="7172"/>
                  </a:lnTo>
                  <a:lnTo>
                    <a:pt x="4342" y="7107"/>
                  </a:lnTo>
                  <a:lnTo>
                    <a:pt x="4696" y="7011"/>
                  </a:lnTo>
                  <a:lnTo>
                    <a:pt x="5018" y="6914"/>
                  </a:lnTo>
                  <a:lnTo>
                    <a:pt x="5307" y="6753"/>
                  </a:lnTo>
                  <a:lnTo>
                    <a:pt x="5629" y="6561"/>
                  </a:lnTo>
                  <a:lnTo>
                    <a:pt x="5886" y="6368"/>
                  </a:lnTo>
                  <a:lnTo>
                    <a:pt x="6175" y="6142"/>
                  </a:lnTo>
                  <a:lnTo>
                    <a:pt x="6400" y="5853"/>
                  </a:lnTo>
                  <a:lnTo>
                    <a:pt x="6625" y="5564"/>
                  </a:lnTo>
                  <a:lnTo>
                    <a:pt x="6786" y="5274"/>
                  </a:lnTo>
                  <a:lnTo>
                    <a:pt x="6947" y="4920"/>
                  </a:lnTo>
                  <a:lnTo>
                    <a:pt x="7076" y="4599"/>
                  </a:lnTo>
                  <a:lnTo>
                    <a:pt x="7140" y="4245"/>
                  </a:lnTo>
                  <a:lnTo>
                    <a:pt x="7204" y="3891"/>
                  </a:lnTo>
                  <a:lnTo>
                    <a:pt x="7204" y="3538"/>
                  </a:lnTo>
                  <a:lnTo>
                    <a:pt x="7204" y="3184"/>
                  </a:lnTo>
                  <a:lnTo>
                    <a:pt x="7140" y="2862"/>
                  </a:lnTo>
                  <a:lnTo>
                    <a:pt x="7044" y="2508"/>
                  </a:lnTo>
                  <a:lnTo>
                    <a:pt x="6915" y="2187"/>
                  </a:lnTo>
                  <a:lnTo>
                    <a:pt x="6786" y="1897"/>
                  </a:lnTo>
                  <a:lnTo>
                    <a:pt x="6593" y="1608"/>
                  </a:lnTo>
                  <a:lnTo>
                    <a:pt x="6400" y="1319"/>
                  </a:lnTo>
                  <a:lnTo>
                    <a:pt x="6143" y="1061"/>
                  </a:lnTo>
                  <a:lnTo>
                    <a:pt x="5886" y="804"/>
                  </a:lnTo>
                  <a:lnTo>
                    <a:pt x="5596" y="611"/>
                  </a:lnTo>
                  <a:lnTo>
                    <a:pt x="5275" y="418"/>
                  </a:lnTo>
                  <a:lnTo>
                    <a:pt x="4953" y="257"/>
                  </a:lnTo>
                  <a:lnTo>
                    <a:pt x="4599" y="161"/>
                  </a:lnTo>
                  <a:lnTo>
                    <a:pt x="4246" y="64"/>
                  </a:lnTo>
                  <a:lnTo>
                    <a:pt x="3892" y="32"/>
                  </a:lnTo>
                  <a:lnTo>
                    <a:pt x="353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13" name="Google Shape;2513;p49"/>
            <p:cNvSpPr/>
            <p:nvPr/>
          </p:nvSpPr>
          <p:spPr>
            <a:xfrm>
              <a:off x="1440771" y="2713020"/>
              <a:ext cx="96614" cy="95746"/>
            </a:xfrm>
            <a:custGeom>
              <a:avLst/>
              <a:gdLst/>
              <a:ahLst/>
              <a:cxnLst/>
              <a:rect l="l" t="t" r="r" b="b"/>
              <a:pathLst>
                <a:path w="7237" h="7172" extrusionOk="0">
                  <a:moveTo>
                    <a:pt x="3217" y="0"/>
                  </a:moveTo>
                  <a:lnTo>
                    <a:pt x="2863" y="64"/>
                  </a:lnTo>
                  <a:lnTo>
                    <a:pt x="2542" y="161"/>
                  </a:lnTo>
                  <a:lnTo>
                    <a:pt x="2220" y="290"/>
                  </a:lnTo>
                  <a:lnTo>
                    <a:pt x="1898" y="418"/>
                  </a:lnTo>
                  <a:lnTo>
                    <a:pt x="1609" y="611"/>
                  </a:lnTo>
                  <a:lnTo>
                    <a:pt x="1319" y="804"/>
                  </a:lnTo>
                  <a:lnTo>
                    <a:pt x="1062" y="1061"/>
                  </a:lnTo>
                  <a:lnTo>
                    <a:pt x="837" y="1319"/>
                  </a:lnTo>
                  <a:lnTo>
                    <a:pt x="612" y="1608"/>
                  </a:lnTo>
                  <a:lnTo>
                    <a:pt x="419" y="1930"/>
                  </a:lnTo>
                  <a:lnTo>
                    <a:pt x="258" y="2251"/>
                  </a:lnTo>
                  <a:lnTo>
                    <a:pt x="162" y="2605"/>
                  </a:lnTo>
                  <a:lnTo>
                    <a:pt x="65" y="2927"/>
                  </a:lnTo>
                  <a:lnTo>
                    <a:pt x="33" y="3280"/>
                  </a:lnTo>
                  <a:lnTo>
                    <a:pt x="1" y="3634"/>
                  </a:lnTo>
                  <a:lnTo>
                    <a:pt x="33" y="3988"/>
                  </a:lnTo>
                  <a:lnTo>
                    <a:pt x="97" y="4310"/>
                  </a:lnTo>
                  <a:lnTo>
                    <a:pt x="194" y="4663"/>
                  </a:lnTo>
                  <a:lnTo>
                    <a:pt x="290" y="4985"/>
                  </a:lnTo>
                  <a:lnTo>
                    <a:pt x="451" y="5274"/>
                  </a:lnTo>
                  <a:lnTo>
                    <a:pt x="612" y="5596"/>
                  </a:lnTo>
                  <a:lnTo>
                    <a:pt x="837" y="5853"/>
                  </a:lnTo>
                  <a:lnTo>
                    <a:pt x="1062" y="6110"/>
                  </a:lnTo>
                  <a:lnTo>
                    <a:pt x="1352" y="6368"/>
                  </a:lnTo>
                  <a:lnTo>
                    <a:pt x="1641" y="6561"/>
                  </a:lnTo>
                  <a:lnTo>
                    <a:pt x="1963" y="6754"/>
                  </a:lnTo>
                  <a:lnTo>
                    <a:pt x="2284" y="6914"/>
                  </a:lnTo>
                  <a:lnTo>
                    <a:pt x="2638" y="7043"/>
                  </a:lnTo>
                  <a:lnTo>
                    <a:pt x="2960" y="7107"/>
                  </a:lnTo>
                  <a:lnTo>
                    <a:pt x="3313" y="7172"/>
                  </a:lnTo>
                  <a:lnTo>
                    <a:pt x="3667" y="7172"/>
                  </a:lnTo>
                  <a:lnTo>
                    <a:pt x="4021" y="7140"/>
                  </a:lnTo>
                  <a:lnTo>
                    <a:pt x="4375" y="7107"/>
                  </a:lnTo>
                  <a:lnTo>
                    <a:pt x="4696" y="7011"/>
                  </a:lnTo>
                  <a:lnTo>
                    <a:pt x="5018" y="6882"/>
                  </a:lnTo>
                  <a:lnTo>
                    <a:pt x="5339" y="6754"/>
                  </a:lnTo>
                  <a:lnTo>
                    <a:pt x="5629" y="6561"/>
                  </a:lnTo>
                  <a:lnTo>
                    <a:pt x="5918" y="6336"/>
                  </a:lnTo>
                  <a:lnTo>
                    <a:pt x="6176" y="6110"/>
                  </a:lnTo>
                  <a:lnTo>
                    <a:pt x="6401" y="5853"/>
                  </a:lnTo>
                  <a:lnTo>
                    <a:pt x="6626" y="5564"/>
                  </a:lnTo>
                  <a:lnTo>
                    <a:pt x="6819" y="5242"/>
                  </a:lnTo>
                  <a:lnTo>
                    <a:pt x="6980" y="4921"/>
                  </a:lnTo>
                  <a:lnTo>
                    <a:pt x="7076" y="4567"/>
                  </a:lnTo>
                  <a:lnTo>
                    <a:pt x="7172" y="4213"/>
                  </a:lnTo>
                  <a:lnTo>
                    <a:pt x="7205" y="3859"/>
                  </a:lnTo>
                  <a:lnTo>
                    <a:pt x="7237" y="3538"/>
                  </a:lnTo>
                  <a:lnTo>
                    <a:pt x="7205" y="3184"/>
                  </a:lnTo>
                  <a:lnTo>
                    <a:pt x="7140" y="2830"/>
                  </a:lnTo>
                  <a:lnTo>
                    <a:pt x="7076" y="2509"/>
                  </a:lnTo>
                  <a:lnTo>
                    <a:pt x="6947" y="2187"/>
                  </a:lnTo>
                  <a:lnTo>
                    <a:pt x="6787" y="1865"/>
                  </a:lnTo>
                  <a:lnTo>
                    <a:pt x="6626" y="1576"/>
                  </a:lnTo>
                  <a:lnTo>
                    <a:pt x="6401" y="1287"/>
                  </a:lnTo>
                  <a:lnTo>
                    <a:pt x="6176" y="1029"/>
                  </a:lnTo>
                  <a:lnTo>
                    <a:pt x="5886" y="804"/>
                  </a:lnTo>
                  <a:lnTo>
                    <a:pt x="5597" y="579"/>
                  </a:lnTo>
                  <a:lnTo>
                    <a:pt x="5275" y="386"/>
                  </a:lnTo>
                  <a:lnTo>
                    <a:pt x="4953" y="257"/>
                  </a:lnTo>
                  <a:lnTo>
                    <a:pt x="4600" y="129"/>
                  </a:lnTo>
                  <a:lnTo>
                    <a:pt x="4278" y="64"/>
                  </a:lnTo>
                  <a:lnTo>
                    <a:pt x="392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14" name="Google Shape;2514;p49"/>
            <p:cNvSpPr/>
            <p:nvPr/>
          </p:nvSpPr>
          <p:spPr>
            <a:xfrm>
              <a:off x="735825" y="2764110"/>
              <a:ext cx="1561469" cy="1425366"/>
            </a:xfrm>
            <a:custGeom>
              <a:avLst/>
              <a:gdLst/>
              <a:ahLst/>
              <a:cxnLst/>
              <a:rect l="l" t="t" r="r" b="b"/>
              <a:pathLst>
                <a:path w="116964" h="106769" extrusionOk="0">
                  <a:moveTo>
                    <a:pt x="0" y="0"/>
                  </a:moveTo>
                  <a:lnTo>
                    <a:pt x="0" y="106769"/>
                  </a:lnTo>
                  <a:lnTo>
                    <a:pt x="109889" y="106769"/>
                  </a:lnTo>
                  <a:lnTo>
                    <a:pt x="110275" y="106737"/>
                  </a:lnTo>
                  <a:lnTo>
                    <a:pt x="111014" y="106608"/>
                  </a:lnTo>
                  <a:lnTo>
                    <a:pt x="111754" y="106447"/>
                  </a:lnTo>
                  <a:lnTo>
                    <a:pt x="112429" y="106190"/>
                  </a:lnTo>
                  <a:lnTo>
                    <a:pt x="113072" y="105869"/>
                  </a:lnTo>
                  <a:lnTo>
                    <a:pt x="113683" y="105515"/>
                  </a:lnTo>
                  <a:lnTo>
                    <a:pt x="114262" y="105065"/>
                  </a:lnTo>
                  <a:lnTo>
                    <a:pt x="114809" y="104614"/>
                  </a:lnTo>
                  <a:lnTo>
                    <a:pt x="115259" y="104068"/>
                  </a:lnTo>
                  <a:lnTo>
                    <a:pt x="115710" y="103489"/>
                  </a:lnTo>
                  <a:lnTo>
                    <a:pt x="116063" y="102878"/>
                  </a:lnTo>
                  <a:lnTo>
                    <a:pt x="116385" y="102235"/>
                  </a:lnTo>
                  <a:lnTo>
                    <a:pt x="116642" y="101559"/>
                  </a:lnTo>
                  <a:lnTo>
                    <a:pt x="116835" y="100852"/>
                  </a:lnTo>
                  <a:lnTo>
                    <a:pt x="116932" y="100112"/>
                  </a:lnTo>
                  <a:lnTo>
                    <a:pt x="116964" y="99726"/>
                  </a:lnTo>
                  <a:lnTo>
                    <a:pt x="116964" y="99340"/>
                  </a:lnTo>
                  <a:lnTo>
                    <a:pt x="116964" y="7429"/>
                  </a:lnTo>
                  <a:lnTo>
                    <a:pt x="116964" y="7043"/>
                  </a:lnTo>
                  <a:lnTo>
                    <a:pt x="116932" y="6689"/>
                  </a:lnTo>
                  <a:lnTo>
                    <a:pt x="116835" y="5950"/>
                  </a:lnTo>
                  <a:lnTo>
                    <a:pt x="116642" y="5242"/>
                  </a:lnTo>
                  <a:lnTo>
                    <a:pt x="116385" y="4535"/>
                  </a:lnTo>
                  <a:lnTo>
                    <a:pt x="116063" y="3891"/>
                  </a:lnTo>
                  <a:lnTo>
                    <a:pt x="115710" y="3280"/>
                  </a:lnTo>
                  <a:lnTo>
                    <a:pt x="115259" y="2702"/>
                  </a:lnTo>
                  <a:lnTo>
                    <a:pt x="114809" y="2187"/>
                  </a:lnTo>
                  <a:lnTo>
                    <a:pt x="114262" y="1705"/>
                  </a:lnTo>
                  <a:lnTo>
                    <a:pt x="113683" y="1286"/>
                  </a:lnTo>
                  <a:lnTo>
                    <a:pt x="113072" y="901"/>
                  </a:lnTo>
                  <a:lnTo>
                    <a:pt x="112429" y="611"/>
                  </a:lnTo>
                  <a:lnTo>
                    <a:pt x="111754" y="354"/>
                  </a:lnTo>
                  <a:lnTo>
                    <a:pt x="111014" y="161"/>
                  </a:lnTo>
                  <a:lnTo>
                    <a:pt x="110275" y="64"/>
                  </a:lnTo>
                  <a:lnTo>
                    <a:pt x="109889" y="32"/>
                  </a:lnTo>
                  <a:lnTo>
                    <a:pt x="10953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15" name="Google Shape;2515;p49"/>
            <p:cNvSpPr/>
            <p:nvPr/>
          </p:nvSpPr>
          <p:spPr>
            <a:xfrm>
              <a:off x="1465683" y="2842675"/>
              <a:ext cx="60115" cy="19758"/>
            </a:xfrm>
            <a:custGeom>
              <a:avLst/>
              <a:gdLst/>
              <a:ahLst/>
              <a:cxnLst/>
              <a:rect l="l" t="t" r="r" b="b"/>
              <a:pathLst>
                <a:path w="4503" h="1480" extrusionOk="0">
                  <a:moveTo>
                    <a:pt x="740" y="0"/>
                  </a:moveTo>
                  <a:lnTo>
                    <a:pt x="579" y="32"/>
                  </a:lnTo>
                  <a:lnTo>
                    <a:pt x="450" y="65"/>
                  </a:lnTo>
                  <a:lnTo>
                    <a:pt x="322" y="129"/>
                  </a:lnTo>
                  <a:lnTo>
                    <a:pt x="225" y="225"/>
                  </a:lnTo>
                  <a:lnTo>
                    <a:pt x="129" y="322"/>
                  </a:lnTo>
                  <a:lnTo>
                    <a:pt x="65" y="451"/>
                  </a:lnTo>
                  <a:lnTo>
                    <a:pt x="0" y="611"/>
                  </a:lnTo>
                  <a:lnTo>
                    <a:pt x="0" y="740"/>
                  </a:lnTo>
                  <a:lnTo>
                    <a:pt x="0" y="901"/>
                  </a:lnTo>
                  <a:lnTo>
                    <a:pt x="65" y="1029"/>
                  </a:lnTo>
                  <a:lnTo>
                    <a:pt x="129" y="1158"/>
                  </a:lnTo>
                  <a:lnTo>
                    <a:pt x="225" y="1254"/>
                  </a:lnTo>
                  <a:lnTo>
                    <a:pt x="322" y="1351"/>
                  </a:lnTo>
                  <a:lnTo>
                    <a:pt x="450" y="1415"/>
                  </a:lnTo>
                  <a:lnTo>
                    <a:pt x="579" y="1480"/>
                  </a:lnTo>
                  <a:lnTo>
                    <a:pt x="3891" y="1480"/>
                  </a:lnTo>
                  <a:lnTo>
                    <a:pt x="4052" y="1415"/>
                  </a:lnTo>
                  <a:lnTo>
                    <a:pt x="4181" y="1351"/>
                  </a:lnTo>
                  <a:lnTo>
                    <a:pt x="4277" y="1254"/>
                  </a:lnTo>
                  <a:lnTo>
                    <a:pt x="4374" y="1158"/>
                  </a:lnTo>
                  <a:lnTo>
                    <a:pt x="4438" y="1029"/>
                  </a:lnTo>
                  <a:lnTo>
                    <a:pt x="4470" y="901"/>
                  </a:lnTo>
                  <a:lnTo>
                    <a:pt x="4502" y="740"/>
                  </a:lnTo>
                  <a:lnTo>
                    <a:pt x="4470" y="611"/>
                  </a:lnTo>
                  <a:lnTo>
                    <a:pt x="4438" y="451"/>
                  </a:lnTo>
                  <a:lnTo>
                    <a:pt x="4374" y="322"/>
                  </a:lnTo>
                  <a:lnTo>
                    <a:pt x="4277" y="225"/>
                  </a:lnTo>
                  <a:lnTo>
                    <a:pt x="4181" y="129"/>
                  </a:lnTo>
                  <a:lnTo>
                    <a:pt x="4052" y="65"/>
                  </a:lnTo>
                  <a:lnTo>
                    <a:pt x="3891"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16" name="Google Shape;2516;p49"/>
            <p:cNvSpPr/>
            <p:nvPr/>
          </p:nvSpPr>
          <p:spPr>
            <a:xfrm>
              <a:off x="1390122" y="4103609"/>
              <a:ext cx="60115" cy="19758"/>
            </a:xfrm>
            <a:custGeom>
              <a:avLst/>
              <a:gdLst/>
              <a:ahLst/>
              <a:cxnLst/>
              <a:rect l="l" t="t" r="r" b="b"/>
              <a:pathLst>
                <a:path w="4503" h="1480" extrusionOk="0">
                  <a:moveTo>
                    <a:pt x="611" y="0"/>
                  </a:moveTo>
                  <a:lnTo>
                    <a:pt x="450" y="32"/>
                  </a:lnTo>
                  <a:lnTo>
                    <a:pt x="322" y="129"/>
                  </a:lnTo>
                  <a:lnTo>
                    <a:pt x="225" y="193"/>
                  </a:lnTo>
                  <a:lnTo>
                    <a:pt x="129" y="322"/>
                  </a:lnTo>
                  <a:lnTo>
                    <a:pt x="64" y="450"/>
                  </a:lnTo>
                  <a:lnTo>
                    <a:pt x="32" y="579"/>
                  </a:lnTo>
                  <a:lnTo>
                    <a:pt x="0" y="740"/>
                  </a:lnTo>
                  <a:lnTo>
                    <a:pt x="32" y="868"/>
                  </a:lnTo>
                  <a:lnTo>
                    <a:pt x="64" y="1029"/>
                  </a:lnTo>
                  <a:lnTo>
                    <a:pt x="129" y="1158"/>
                  </a:lnTo>
                  <a:lnTo>
                    <a:pt x="225" y="1254"/>
                  </a:lnTo>
                  <a:lnTo>
                    <a:pt x="322" y="1351"/>
                  </a:lnTo>
                  <a:lnTo>
                    <a:pt x="450" y="1415"/>
                  </a:lnTo>
                  <a:lnTo>
                    <a:pt x="611" y="1447"/>
                  </a:lnTo>
                  <a:lnTo>
                    <a:pt x="740" y="1479"/>
                  </a:lnTo>
                  <a:lnTo>
                    <a:pt x="3763" y="1479"/>
                  </a:lnTo>
                  <a:lnTo>
                    <a:pt x="3924" y="1447"/>
                  </a:lnTo>
                  <a:lnTo>
                    <a:pt x="4052" y="1415"/>
                  </a:lnTo>
                  <a:lnTo>
                    <a:pt x="4181" y="1351"/>
                  </a:lnTo>
                  <a:lnTo>
                    <a:pt x="4277" y="1254"/>
                  </a:lnTo>
                  <a:lnTo>
                    <a:pt x="4374" y="1158"/>
                  </a:lnTo>
                  <a:lnTo>
                    <a:pt x="4438" y="1029"/>
                  </a:lnTo>
                  <a:lnTo>
                    <a:pt x="4502" y="868"/>
                  </a:lnTo>
                  <a:lnTo>
                    <a:pt x="4502" y="740"/>
                  </a:lnTo>
                  <a:lnTo>
                    <a:pt x="4502" y="579"/>
                  </a:lnTo>
                  <a:lnTo>
                    <a:pt x="4438" y="450"/>
                  </a:lnTo>
                  <a:lnTo>
                    <a:pt x="4374" y="322"/>
                  </a:lnTo>
                  <a:lnTo>
                    <a:pt x="4277" y="193"/>
                  </a:lnTo>
                  <a:lnTo>
                    <a:pt x="4181" y="129"/>
                  </a:lnTo>
                  <a:lnTo>
                    <a:pt x="4052"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17" name="Google Shape;2517;p49"/>
            <p:cNvSpPr/>
            <p:nvPr/>
          </p:nvSpPr>
          <p:spPr>
            <a:xfrm>
              <a:off x="1229548" y="4103609"/>
              <a:ext cx="60115" cy="19758"/>
            </a:xfrm>
            <a:custGeom>
              <a:avLst/>
              <a:gdLst/>
              <a:ahLst/>
              <a:cxnLst/>
              <a:rect l="l" t="t" r="r" b="b"/>
              <a:pathLst>
                <a:path w="4503" h="1480" extrusionOk="0">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924" y="1447"/>
                  </a:lnTo>
                  <a:lnTo>
                    <a:pt x="4053" y="1415"/>
                  </a:lnTo>
                  <a:lnTo>
                    <a:pt x="4181" y="1351"/>
                  </a:lnTo>
                  <a:lnTo>
                    <a:pt x="4278" y="1254"/>
                  </a:lnTo>
                  <a:lnTo>
                    <a:pt x="4374" y="1158"/>
                  </a:lnTo>
                  <a:lnTo>
                    <a:pt x="4439" y="1029"/>
                  </a:lnTo>
                  <a:lnTo>
                    <a:pt x="4503" y="868"/>
                  </a:lnTo>
                  <a:lnTo>
                    <a:pt x="4503" y="740"/>
                  </a:lnTo>
                  <a:lnTo>
                    <a:pt x="4503" y="579"/>
                  </a:lnTo>
                  <a:lnTo>
                    <a:pt x="4439" y="450"/>
                  </a:lnTo>
                  <a:lnTo>
                    <a:pt x="4374" y="322"/>
                  </a:lnTo>
                  <a:lnTo>
                    <a:pt x="4278" y="193"/>
                  </a:lnTo>
                  <a:lnTo>
                    <a:pt x="4181" y="129"/>
                  </a:lnTo>
                  <a:lnTo>
                    <a:pt x="4053"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18" name="Google Shape;2518;p49"/>
            <p:cNvSpPr/>
            <p:nvPr/>
          </p:nvSpPr>
          <p:spPr>
            <a:xfrm>
              <a:off x="1309835" y="4103609"/>
              <a:ext cx="60115" cy="19758"/>
            </a:xfrm>
            <a:custGeom>
              <a:avLst/>
              <a:gdLst/>
              <a:ahLst/>
              <a:cxnLst/>
              <a:rect l="l" t="t" r="r" b="b"/>
              <a:pathLst>
                <a:path w="4503" h="1480" extrusionOk="0">
                  <a:moveTo>
                    <a:pt x="611" y="0"/>
                  </a:moveTo>
                  <a:lnTo>
                    <a:pt x="451" y="32"/>
                  </a:lnTo>
                  <a:lnTo>
                    <a:pt x="322" y="129"/>
                  </a:lnTo>
                  <a:lnTo>
                    <a:pt x="225" y="193"/>
                  </a:lnTo>
                  <a:lnTo>
                    <a:pt x="129" y="322"/>
                  </a:lnTo>
                  <a:lnTo>
                    <a:pt x="65" y="450"/>
                  </a:lnTo>
                  <a:lnTo>
                    <a:pt x="33" y="579"/>
                  </a:lnTo>
                  <a:lnTo>
                    <a:pt x="0" y="740"/>
                  </a:lnTo>
                  <a:lnTo>
                    <a:pt x="33" y="868"/>
                  </a:lnTo>
                  <a:lnTo>
                    <a:pt x="65" y="1029"/>
                  </a:lnTo>
                  <a:lnTo>
                    <a:pt x="129" y="1158"/>
                  </a:lnTo>
                  <a:lnTo>
                    <a:pt x="225" y="1254"/>
                  </a:lnTo>
                  <a:lnTo>
                    <a:pt x="322" y="1351"/>
                  </a:lnTo>
                  <a:lnTo>
                    <a:pt x="451" y="1415"/>
                  </a:lnTo>
                  <a:lnTo>
                    <a:pt x="611" y="1447"/>
                  </a:lnTo>
                  <a:lnTo>
                    <a:pt x="740" y="1479"/>
                  </a:lnTo>
                  <a:lnTo>
                    <a:pt x="3763" y="1479"/>
                  </a:lnTo>
                  <a:lnTo>
                    <a:pt x="3924" y="1447"/>
                  </a:lnTo>
                  <a:lnTo>
                    <a:pt x="4052" y="1415"/>
                  </a:lnTo>
                  <a:lnTo>
                    <a:pt x="4181" y="1351"/>
                  </a:lnTo>
                  <a:lnTo>
                    <a:pt x="4278" y="1254"/>
                  </a:lnTo>
                  <a:lnTo>
                    <a:pt x="4374" y="1158"/>
                  </a:lnTo>
                  <a:lnTo>
                    <a:pt x="4438" y="1029"/>
                  </a:lnTo>
                  <a:lnTo>
                    <a:pt x="4503" y="868"/>
                  </a:lnTo>
                  <a:lnTo>
                    <a:pt x="4503" y="740"/>
                  </a:lnTo>
                  <a:lnTo>
                    <a:pt x="4503" y="579"/>
                  </a:lnTo>
                  <a:lnTo>
                    <a:pt x="4438" y="450"/>
                  </a:lnTo>
                  <a:lnTo>
                    <a:pt x="4374" y="322"/>
                  </a:lnTo>
                  <a:lnTo>
                    <a:pt x="4278" y="193"/>
                  </a:lnTo>
                  <a:lnTo>
                    <a:pt x="4181" y="129"/>
                  </a:lnTo>
                  <a:lnTo>
                    <a:pt x="4052"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19" name="Google Shape;2519;p49"/>
            <p:cNvSpPr/>
            <p:nvPr/>
          </p:nvSpPr>
          <p:spPr>
            <a:xfrm>
              <a:off x="1385396" y="2842675"/>
              <a:ext cx="60115" cy="19758"/>
            </a:xfrm>
            <a:custGeom>
              <a:avLst/>
              <a:gdLst/>
              <a:ahLst/>
              <a:cxnLst/>
              <a:rect l="l" t="t" r="r" b="b"/>
              <a:pathLst>
                <a:path w="4503" h="1480" extrusionOk="0">
                  <a:moveTo>
                    <a:pt x="740" y="0"/>
                  </a:moveTo>
                  <a:lnTo>
                    <a:pt x="611" y="32"/>
                  </a:lnTo>
                  <a:lnTo>
                    <a:pt x="451" y="65"/>
                  </a:lnTo>
                  <a:lnTo>
                    <a:pt x="322" y="129"/>
                  </a:lnTo>
                  <a:lnTo>
                    <a:pt x="226" y="225"/>
                  </a:lnTo>
                  <a:lnTo>
                    <a:pt x="129" y="322"/>
                  </a:lnTo>
                  <a:lnTo>
                    <a:pt x="65" y="451"/>
                  </a:lnTo>
                  <a:lnTo>
                    <a:pt x="0" y="611"/>
                  </a:lnTo>
                  <a:lnTo>
                    <a:pt x="0" y="740"/>
                  </a:lnTo>
                  <a:lnTo>
                    <a:pt x="0" y="901"/>
                  </a:lnTo>
                  <a:lnTo>
                    <a:pt x="65" y="1029"/>
                  </a:lnTo>
                  <a:lnTo>
                    <a:pt x="129" y="1158"/>
                  </a:lnTo>
                  <a:lnTo>
                    <a:pt x="226" y="1254"/>
                  </a:lnTo>
                  <a:lnTo>
                    <a:pt x="322" y="1351"/>
                  </a:lnTo>
                  <a:lnTo>
                    <a:pt x="451" y="1415"/>
                  </a:lnTo>
                  <a:lnTo>
                    <a:pt x="611" y="1480"/>
                  </a:lnTo>
                  <a:lnTo>
                    <a:pt x="3892" y="1480"/>
                  </a:lnTo>
                  <a:lnTo>
                    <a:pt x="4052" y="1415"/>
                  </a:lnTo>
                  <a:lnTo>
                    <a:pt x="4181" y="1351"/>
                  </a:lnTo>
                  <a:lnTo>
                    <a:pt x="4278" y="1254"/>
                  </a:lnTo>
                  <a:lnTo>
                    <a:pt x="4374" y="1158"/>
                  </a:lnTo>
                  <a:lnTo>
                    <a:pt x="4438" y="1029"/>
                  </a:lnTo>
                  <a:lnTo>
                    <a:pt x="4471" y="901"/>
                  </a:lnTo>
                  <a:lnTo>
                    <a:pt x="4503" y="740"/>
                  </a:lnTo>
                  <a:lnTo>
                    <a:pt x="4471" y="611"/>
                  </a:lnTo>
                  <a:lnTo>
                    <a:pt x="4438" y="451"/>
                  </a:lnTo>
                  <a:lnTo>
                    <a:pt x="4374" y="322"/>
                  </a:lnTo>
                  <a:lnTo>
                    <a:pt x="4278" y="225"/>
                  </a:lnTo>
                  <a:lnTo>
                    <a:pt x="4181" y="129"/>
                  </a:lnTo>
                  <a:lnTo>
                    <a:pt x="4052" y="65"/>
                  </a:lnTo>
                  <a:lnTo>
                    <a:pt x="3892"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0" name="Google Shape;2520;p49"/>
            <p:cNvSpPr/>
            <p:nvPr/>
          </p:nvSpPr>
          <p:spPr>
            <a:xfrm>
              <a:off x="1305109" y="2842675"/>
              <a:ext cx="60115" cy="19758"/>
            </a:xfrm>
            <a:custGeom>
              <a:avLst/>
              <a:gdLst/>
              <a:ahLst/>
              <a:cxnLst/>
              <a:rect l="l" t="t" r="r" b="b"/>
              <a:pathLst>
                <a:path w="4503" h="1480" extrusionOk="0">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892" y="1480"/>
                  </a:lnTo>
                  <a:lnTo>
                    <a:pt x="4053" y="1415"/>
                  </a:lnTo>
                  <a:lnTo>
                    <a:pt x="4181" y="1351"/>
                  </a:lnTo>
                  <a:lnTo>
                    <a:pt x="4278" y="1254"/>
                  </a:lnTo>
                  <a:lnTo>
                    <a:pt x="4374" y="1158"/>
                  </a:lnTo>
                  <a:lnTo>
                    <a:pt x="4439" y="1029"/>
                  </a:lnTo>
                  <a:lnTo>
                    <a:pt x="4471" y="901"/>
                  </a:lnTo>
                  <a:lnTo>
                    <a:pt x="4503" y="740"/>
                  </a:lnTo>
                  <a:lnTo>
                    <a:pt x="4471" y="611"/>
                  </a:lnTo>
                  <a:lnTo>
                    <a:pt x="4439" y="451"/>
                  </a:lnTo>
                  <a:lnTo>
                    <a:pt x="4374" y="322"/>
                  </a:lnTo>
                  <a:lnTo>
                    <a:pt x="4278" y="225"/>
                  </a:lnTo>
                  <a:lnTo>
                    <a:pt x="4181" y="129"/>
                  </a:lnTo>
                  <a:lnTo>
                    <a:pt x="4053" y="65"/>
                  </a:lnTo>
                  <a:lnTo>
                    <a:pt x="3892"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1" name="Google Shape;2521;p49"/>
            <p:cNvSpPr/>
            <p:nvPr/>
          </p:nvSpPr>
          <p:spPr>
            <a:xfrm>
              <a:off x="1626243" y="2842675"/>
              <a:ext cx="60128" cy="19758"/>
            </a:xfrm>
            <a:custGeom>
              <a:avLst/>
              <a:gdLst/>
              <a:ahLst/>
              <a:cxnLst/>
              <a:rect l="l" t="t" r="r" b="b"/>
              <a:pathLst>
                <a:path w="4504" h="1480" extrusionOk="0">
                  <a:moveTo>
                    <a:pt x="740" y="0"/>
                  </a:moveTo>
                  <a:lnTo>
                    <a:pt x="580" y="32"/>
                  </a:lnTo>
                  <a:lnTo>
                    <a:pt x="451" y="65"/>
                  </a:lnTo>
                  <a:lnTo>
                    <a:pt x="322" y="129"/>
                  </a:lnTo>
                  <a:lnTo>
                    <a:pt x="226" y="225"/>
                  </a:lnTo>
                  <a:lnTo>
                    <a:pt x="129" y="322"/>
                  </a:lnTo>
                  <a:lnTo>
                    <a:pt x="65" y="451"/>
                  </a:lnTo>
                  <a:lnTo>
                    <a:pt x="1" y="611"/>
                  </a:lnTo>
                  <a:lnTo>
                    <a:pt x="1" y="740"/>
                  </a:lnTo>
                  <a:lnTo>
                    <a:pt x="1" y="901"/>
                  </a:lnTo>
                  <a:lnTo>
                    <a:pt x="65" y="1029"/>
                  </a:lnTo>
                  <a:lnTo>
                    <a:pt x="129" y="1158"/>
                  </a:lnTo>
                  <a:lnTo>
                    <a:pt x="226" y="1254"/>
                  </a:lnTo>
                  <a:lnTo>
                    <a:pt x="322" y="1351"/>
                  </a:lnTo>
                  <a:lnTo>
                    <a:pt x="451" y="1415"/>
                  </a:lnTo>
                  <a:lnTo>
                    <a:pt x="580" y="1480"/>
                  </a:lnTo>
                  <a:lnTo>
                    <a:pt x="3892" y="1480"/>
                  </a:lnTo>
                  <a:lnTo>
                    <a:pt x="4053" y="1415"/>
                  </a:lnTo>
                  <a:lnTo>
                    <a:pt x="4181" y="1351"/>
                  </a:lnTo>
                  <a:lnTo>
                    <a:pt x="4278" y="1254"/>
                  </a:lnTo>
                  <a:lnTo>
                    <a:pt x="4374" y="1158"/>
                  </a:lnTo>
                  <a:lnTo>
                    <a:pt x="4439" y="1029"/>
                  </a:lnTo>
                  <a:lnTo>
                    <a:pt x="4471" y="901"/>
                  </a:lnTo>
                  <a:lnTo>
                    <a:pt x="4503" y="740"/>
                  </a:lnTo>
                  <a:lnTo>
                    <a:pt x="4471" y="611"/>
                  </a:lnTo>
                  <a:lnTo>
                    <a:pt x="4439" y="451"/>
                  </a:lnTo>
                  <a:lnTo>
                    <a:pt x="4374" y="322"/>
                  </a:lnTo>
                  <a:lnTo>
                    <a:pt x="4278" y="225"/>
                  </a:lnTo>
                  <a:lnTo>
                    <a:pt x="4181" y="129"/>
                  </a:lnTo>
                  <a:lnTo>
                    <a:pt x="4053" y="65"/>
                  </a:lnTo>
                  <a:lnTo>
                    <a:pt x="3892"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2" name="Google Shape;2522;p49"/>
            <p:cNvSpPr/>
            <p:nvPr/>
          </p:nvSpPr>
          <p:spPr>
            <a:xfrm>
              <a:off x="1470395" y="4103609"/>
              <a:ext cx="60128" cy="19758"/>
            </a:xfrm>
            <a:custGeom>
              <a:avLst/>
              <a:gdLst/>
              <a:ahLst/>
              <a:cxnLst/>
              <a:rect l="l" t="t" r="r" b="b"/>
              <a:pathLst>
                <a:path w="4504" h="1480" extrusionOk="0">
                  <a:moveTo>
                    <a:pt x="612" y="0"/>
                  </a:moveTo>
                  <a:lnTo>
                    <a:pt x="451" y="32"/>
                  </a:lnTo>
                  <a:lnTo>
                    <a:pt x="323" y="129"/>
                  </a:lnTo>
                  <a:lnTo>
                    <a:pt x="226" y="193"/>
                  </a:lnTo>
                  <a:lnTo>
                    <a:pt x="130" y="322"/>
                  </a:lnTo>
                  <a:lnTo>
                    <a:pt x="65" y="450"/>
                  </a:lnTo>
                  <a:lnTo>
                    <a:pt x="33" y="579"/>
                  </a:lnTo>
                  <a:lnTo>
                    <a:pt x="1" y="740"/>
                  </a:lnTo>
                  <a:lnTo>
                    <a:pt x="33" y="868"/>
                  </a:lnTo>
                  <a:lnTo>
                    <a:pt x="65" y="1029"/>
                  </a:lnTo>
                  <a:lnTo>
                    <a:pt x="130" y="1158"/>
                  </a:lnTo>
                  <a:lnTo>
                    <a:pt x="226" y="1254"/>
                  </a:lnTo>
                  <a:lnTo>
                    <a:pt x="323" y="1351"/>
                  </a:lnTo>
                  <a:lnTo>
                    <a:pt x="451" y="1415"/>
                  </a:lnTo>
                  <a:lnTo>
                    <a:pt x="612" y="1447"/>
                  </a:lnTo>
                  <a:lnTo>
                    <a:pt x="741" y="1479"/>
                  </a:lnTo>
                  <a:lnTo>
                    <a:pt x="3764" y="1479"/>
                  </a:lnTo>
                  <a:lnTo>
                    <a:pt x="3892" y="1447"/>
                  </a:lnTo>
                  <a:lnTo>
                    <a:pt x="4053" y="1415"/>
                  </a:lnTo>
                  <a:lnTo>
                    <a:pt x="4182" y="1351"/>
                  </a:lnTo>
                  <a:lnTo>
                    <a:pt x="4278" y="1254"/>
                  </a:lnTo>
                  <a:lnTo>
                    <a:pt x="4375" y="1158"/>
                  </a:lnTo>
                  <a:lnTo>
                    <a:pt x="4439" y="1029"/>
                  </a:lnTo>
                  <a:lnTo>
                    <a:pt x="4503" y="868"/>
                  </a:lnTo>
                  <a:lnTo>
                    <a:pt x="4503" y="740"/>
                  </a:lnTo>
                  <a:lnTo>
                    <a:pt x="4503" y="579"/>
                  </a:lnTo>
                  <a:lnTo>
                    <a:pt x="4439" y="450"/>
                  </a:lnTo>
                  <a:lnTo>
                    <a:pt x="4375" y="322"/>
                  </a:lnTo>
                  <a:lnTo>
                    <a:pt x="4278" y="193"/>
                  </a:lnTo>
                  <a:lnTo>
                    <a:pt x="4182" y="129"/>
                  </a:lnTo>
                  <a:lnTo>
                    <a:pt x="4053" y="32"/>
                  </a:lnTo>
                  <a:lnTo>
                    <a:pt x="38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3" name="Google Shape;2523;p49"/>
            <p:cNvSpPr/>
            <p:nvPr/>
          </p:nvSpPr>
          <p:spPr>
            <a:xfrm>
              <a:off x="1706530" y="2842675"/>
              <a:ext cx="60115" cy="19758"/>
            </a:xfrm>
            <a:custGeom>
              <a:avLst/>
              <a:gdLst/>
              <a:ahLst/>
              <a:cxnLst/>
              <a:rect l="l" t="t" r="r" b="b"/>
              <a:pathLst>
                <a:path w="4503" h="1480" extrusionOk="0">
                  <a:moveTo>
                    <a:pt x="740" y="0"/>
                  </a:moveTo>
                  <a:lnTo>
                    <a:pt x="579" y="32"/>
                  </a:lnTo>
                  <a:lnTo>
                    <a:pt x="451" y="65"/>
                  </a:lnTo>
                  <a:lnTo>
                    <a:pt x="322" y="129"/>
                  </a:lnTo>
                  <a:lnTo>
                    <a:pt x="226" y="225"/>
                  </a:lnTo>
                  <a:lnTo>
                    <a:pt x="129" y="322"/>
                  </a:lnTo>
                  <a:lnTo>
                    <a:pt x="65" y="451"/>
                  </a:lnTo>
                  <a:lnTo>
                    <a:pt x="1" y="611"/>
                  </a:lnTo>
                  <a:lnTo>
                    <a:pt x="1" y="740"/>
                  </a:lnTo>
                  <a:lnTo>
                    <a:pt x="1" y="901"/>
                  </a:lnTo>
                  <a:lnTo>
                    <a:pt x="65" y="1029"/>
                  </a:lnTo>
                  <a:lnTo>
                    <a:pt x="129" y="1158"/>
                  </a:lnTo>
                  <a:lnTo>
                    <a:pt x="226" y="1254"/>
                  </a:lnTo>
                  <a:lnTo>
                    <a:pt x="322" y="1351"/>
                  </a:lnTo>
                  <a:lnTo>
                    <a:pt x="451" y="1415"/>
                  </a:lnTo>
                  <a:lnTo>
                    <a:pt x="579" y="1480"/>
                  </a:lnTo>
                  <a:lnTo>
                    <a:pt x="3892" y="1480"/>
                  </a:lnTo>
                  <a:lnTo>
                    <a:pt x="4053" y="1415"/>
                  </a:lnTo>
                  <a:lnTo>
                    <a:pt x="4149" y="1351"/>
                  </a:lnTo>
                  <a:lnTo>
                    <a:pt x="4278" y="1254"/>
                  </a:lnTo>
                  <a:lnTo>
                    <a:pt x="4374" y="1158"/>
                  </a:lnTo>
                  <a:lnTo>
                    <a:pt x="4439" y="1029"/>
                  </a:lnTo>
                  <a:lnTo>
                    <a:pt x="4471" y="901"/>
                  </a:lnTo>
                  <a:lnTo>
                    <a:pt x="4503" y="740"/>
                  </a:lnTo>
                  <a:lnTo>
                    <a:pt x="4471" y="611"/>
                  </a:lnTo>
                  <a:lnTo>
                    <a:pt x="4439" y="451"/>
                  </a:lnTo>
                  <a:lnTo>
                    <a:pt x="4374" y="322"/>
                  </a:lnTo>
                  <a:lnTo>
                    <a:pt x="4278" y="225"/>
                  </a:lnTo>
                  <a:lnTo>
                    <a:pt x="4149" y="129"/>
                  </a:lnTo>
                  <a:lnTo>
                    <a:pt x="4053" y="65"/>
                  </a:lnTo>
                  <a:lnTo>
                    <a:pt x="3892"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4" name="Google Shape;2524;p49"/>
            <p:cNvSpPr/>
            <p:nvPr/>
          </p:nvSpPr>
          <p:spPr>
            <a:xfrm>
              <a:off x="1630969" y="4103609"/>
              <a:ext cx="60115" cy="19758"/>
            </a:xfrm>
            <a:custGeom>
              <a:avLst/>
              <a:gdLst/>
              <a:ahLst/>
              <a:cxnLst/>
              <a:rect l="l" t="t" r="r" b="b"/>
              <a:pathLst>
                <a:path w="4503" h="1480" extrusionOk="0">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5" name="Google Shape;2525;p49"/>
            <p:cNvSpPr/>
            <p:nvPr/>
          </p:nvSpPr>
          <p:spPr>
            <a:xfrm>
              <a:off x="1545956" y="2842675"/>
              <a:ext cx="60128" cy="19758"/>
            </a:xfrm>
            <a:custGeom>
              <a:avLst/>
              <a:gdLst/>
              <a:ahLst/>
              <a:cxnLst/>
              <a:rect l="l" t="t" r="r" b="b"/>
              <a:pathLst>
                <a:path w="4504" h="1480" extrusionOk="0">
                  <a:moveTo>
                    <a:pt x="741" y="0"/>
                  </a:moveTo>
                  <a:lnTo>
                    <a:pt x="580" y="32"/>
                  </a:lnTo>
                  <a:lnTo>
                    <a:pt x="451" y="65"/>
                  </a:lnTo>
                  <a:lnTo>
                    <a:pt x="323" y="129"/>
                  </a:lnTo>
                  <a:lnTo>
                    <a:pt x="226" y="225"/>
                  </a:lnTo>
                  <a:lnTo>
                    <a:pt x="130" y="322"/>
                  </a:lnTo>
                  <a:lnTo>
                    <a:pt x="65" y="451"/>
                  </a:lnTo>
                  <a:lnTo>
                    <a:pt x="1" y="611"/>
                  </a:lnTo>
                  <a:lnTo>
                    <a:pt x="1" y="740"/>
                  </a:lnTo>
                  <a:lnTo>
                    <a:pt x="1" y="901"/>
                  </a:lnTo>
                  <a:lnTo>
                    <a:pt x="65" y="1029"/>
                  </a:lnTo>
                  <a:lnTo>
                    <a:pt x="130" y="1158"/>
                  </a:lnTo>
                  <a:lnTo>
                    <a:pt x="226" y="1254"/>
                  </a:lnTo>
                  <a:lnTo>
                    <a:pt x="323" y="1351"/>
                  </a:lnTo>
                  <a:lnTo>
                    <a:pt x="451" y="1415"/>
                  </a:lnTo>
                  <a:lnTo>
                    <a:pt x="580" y="1480"/>
                  </a:lnTo>
                  <a:lnTo>
                    <a:pt x="3892" y="1480"/>
                  </a:lnTo>
                  <a:lnTo>
                    <a:pt x="4053" y="1415"/>
                  </a:lnTo>
                  <a:lnTo>
                    <a:pt x="4182" y="1351"/>
                  </a:lnTo>
                  <a:lnTo>
                    <a:pt x="4278" y="1254"/>
                  </a:lnTo>
                  <a:lnTo>
                    <a:pt x="4375" y="1158"/>
                  </a:lnTo>
                  <a:lnTo>
                    <a:pt x="4439" y="1029"/>
                  </a:lnTo>
                  <a:lnTo>
                    <a:pt x="4471" y="901"/>
                  </a:lnTo>
                  <a:lnTo>
                    <a:pt x="4503" y="740"/>
                  </a:lnTo>
                  <a:lnTo>
                    <a:pt x="4471" y="611"/>
                  </a:lnTo>
                  <a:lnTo>
                    <a:pt x="4439" y="451"/>
                  </a:lnTo>
                  <a:lnTo>
                    <a:pt x="4375" y="322"/>
                  </a:lnTo>
                  <a:lnTo>
                    <a:pt x="4278" y="225"/>
                  </a:lnTo>
                  <a:lnTo>
                    <a:pt x="4182" y="129"/>
                  </a:lnTo>
                  <a:lnTo>
                    <a:pt x="4053" y="65"/>
                  </a:lnTo>
                  <a:lnTo>
                    <a:pt x="3892" y="32"/>
                  </a:lnTo>
                  <a:lnTo>
                    <a:pt x="376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6" name="Google Shape;2526;p49"/>
            <p:cNvSpPr/>
            <p:nvPr/>
          </p:nvSpPr>
          <p:spPr>
            <a:xfrm>
              <a:off x="1550682" y="4103609"/>
              <a:ext cx="60128" cy="19758"/>
            </a:xfrm>
            <a:custGeom>
              <a:avLst/>
              <a:gdLst/>
              <a:ahLst/>
              <a:cxnLst/>
              <a:rect l="l" t="t" r="r" b="b"/>
              <a:pathLst>
                <a:path w="4504" h="1480" extrusionOk="0">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7" name="Google Shape;2527;p49"/>
            <p:cNvSpPr/>
            <p:nvPr/>
          </p:nvSpPr>
          <p:spPr>
            <a:xfrm>
              <a:off x="748280" y="4103609"/>
              <a:ext cx="59688" cy="19758"/>
            </a:xfrm>
            <a:custGeom>
              <a:avLst/>
              <a:gdLst/>
              <a:ahLst/>
              <a:cxnLst/>
              <a:rect l="l" t="t" r="r" b="b"/>
              <a:pathLst>
                <a:path w="4471" h="1480" extrusionOk="0">
                  <a:moveTo>
                    <a:pt x="579" y="0"/>
                  </a:moveTo>
                  <a:lnTo>
                    <a:pt x="450" y="32"/>
                  </a:lnTo>
                  <a:lnTo>
                    <a:pt x="322" y="129"/>
                  </a:lnTo>
                  <a:lnTo>
                    <a:pt x="193" y="193"/>
                  </a:lnTo>
                  <a:lnTo>
                    <a:pt x="96" y="322"/>
                  </a:lnTo>
                  <a:lnTo>
                    <a:pt x="32" y="450"/>
                  </a:lnTo>
                  <a:lnTo>
                    <a:pt x="0" y="579"/>
                  </a:lnTo>
                  <a:lnTo>
                    <a:pt x="0" y="740"/>
                  </a:lnTo>
                  <a:lnTo>
                    <a:pt x="0" y="868"/>
                  </a:lnTo>
                  <a:lnTo>
                    <a:pt x="32" y="1029"/>
                  </a:lnTo>
                  <a:lnTo>
                    <a:pt x="96" y="1158"/>
                  </a:lnTo>
                  <a:lnTo>
                    <a:pt x="193" y="1254"/>
                  </a:lnTo>
                  <a:lnTo>
                    <a:pt x="322" y="1351"/>
                  </a:lnTo>
                  <a:lnTo>
                    <a:pt x="450" y="1415"/>
                  </a:lnTo>
                  <a:lnTo>
                    <a:pt x="579" y="1447"/>
                  </a:lnTo>
                  <a:lnTo>
                    <a:pt x="740" y="1479"/>
                  </a:lnTo>
                  <a:lnTo>
                    <a:pt x="3730" y="1479"/>
                  </a:lnTo>
                  <a:lnTo>
                    <a:pt x="3891" y="1447"/>
                  </a:lnTo>
                  <a:lnTo>
                    <a:pt x="4020" y="1415"/>
                  </a:lnTo>
                  <a:lnTo>
                    <a:pt x="4149" y="1351"/>
                  </a:lnTo>
                  <a:lnTo>
                    <a:pt x="4277" y="1254"/>
                  </a:lnTo>
                  <a:lnTo>
                    <a:pt x="4342" y="1158"/>
                  </a:lnTo>
                  <a:lnTo>
                    <a:pt x="4438" y="1029"/>
                  </a:lnTo>
                  <a:lnTo>
                    <a:pt x="4470" y="868"/>
                  </a:lnTo>
                  <a:lnTo>
                    <a:pt x="4470" y="740"/>
                  </a:lnTo>
                  <a:lnTo>
                    <a:pt x="4470" y="579"/>
                  </a:lnTo>
                  <a:lnTo>
                    <a:pt x="4438" y="450"/>
                  </a:lnTo>
                  <a:lnTo>
                    <a:pt x="4342" y="322"/>
                  </a:lnTo>
                  <a:lnTo>
                    <a:pt x="4277" y="193"/>
                  </a:lnTo>
                  <a:lnTo>
                    <a:pt x="4149" y="129"/>
                  </a:lnTo>
                  <a:lnTo>
                    <a:pt x="4020" y="32"/>
                  </a:lnTo>
                  <a:lnTo>
                    <a:pt x="389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8" name="Google Shape;2528;p49"/>
            <p:cNvSpPr/>
            <p:nvPr/>
          </p:nvSpPr>
          <p:spPr>
            <a:xfrm>
              <a:off x="828127" y="4103609"/>
              <a:ext cx="60115" cy="19758"/>
            </a:xfrm>
            <a:custGeom>
              <a:avLst/>
              <a:gdLst/>
              <a:ahLst/>
              <a:cxnLst/>
              <a:rect l="l" t="t" r="r" b="b"/>
              <a:pathLst>
                <a:path w="4503" h="1480" extrusionOk="0">
                  <a:moveTo>
                    <a:pt x="612" y="0"/>
                  </a:moveTo>
                  <a:lnTo>
                    <a:pt x="483" y="32"/>
                  </a:lnTo>
                  <a:lnTo>
                    <a:pt x="354" y="129"/>
                  </a:lnTo>
                  <a:lnTo>
                    <a:pt x="226" y="193"/>
                  </a:lnTo>
                  <a:lnTo>
                    <a:pt x="129" y="322"/>
                  </a:lnTo>
                  <a:lnTo>
                    <a:pt x="65" y="450"/>
                  </a:lnTo>
                  <a:lnTo>
                    <a:pt x="33" y="579"/>
                  </a:lnTo>
                  <a:lnTo>
                    <a:pt x="1" y="740"/>
                  </a:lnTo>
                  <a:lnTo>
                    <a:pt x="33" y="868"/>
                  </a:lnTo>
                  <a:lnTo>
                    <a:pt x="65" y="1029"/>
                  </a:lnTo>
                  <a:lnTo>
                    <a:pt x="129" y="1158"/>
                  </a:lnTo>
                  <a:lnTo>
                    <a:pt x="226" y="1254"/>
                  </a:lnTo>
                  <a:lnTo>
                    <a:pt x="354" y="1351"/>
                  </a:lnTo>
                  <a:lnTo>
                    <a:pt x="483" y="1415"/>
                  </a:lnTo>
                  <a:lnTo>
                    <a:pt x="612" y="1447"/>
                  </a:lnTo>
                  <a:lnTo>
                    <a:pt x="772" y="1479"/>
                  </a:lnTo>
                  <a:lnTo>
                    <a:pt x="3763" y="1479"/>
                  </a:lnTo>
                  <a:lnTo>
                    <a:pt x="3924" y="1447"/>
                  </a:lnTo>
                  <a:lnTo>
                    <a:pt x="4053" y="1415"/>
                  </a:lnTo>
                  <a:lnTo>
                    <a:pt x="4181" y="1351"/>
                  </a:lnTo>
                  <a:lnTo>
                    <a:pt x="4310" y="1254"/>
                  </a:lnTo>
                  <a:lnTo>
                    <a:pt x="4374" y="1158"/>
                  </a:lnTo>
                  <a:lnTo>
                    <a:pt x="4439" y="1029"/>
                  </a:lnTo>
                  <a:lnTo>
                    <a:pt x="4503" y="868"/>
                  </a:lnTo>
                  <a:lnTo>
                    <a:pt x="4503" y="740"/>
                  </a:lnTo>
                  <a:lnTo>
                    <a:pt x="4503" y="579"/>
                  </a:lnTo>
                  <a:lnTo>
                    <a:pt x="4439" y="450"/>
                  </a:lnTo>
                  <a:lnTo>
                    <a:pt x="4374" y="322"/>
                  </a:lnTo>
                  <a:lnTo>
                    <a:pt x="4310" y="193"/>
                  </a:lnTo>
                  <a:lnTo>
                    <a:pt x="4181" y="129"/>
                  </a:lnTo>
                  <a:lnTo>
                    <a:pt x="4053"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29" name="Google Shape;2529;p49"/>
            <p:cNvSpPr/>
            <p:nvPr/>
          </p:nvSpPr>
          <p:spPr>
            <a:xfrm>
              <a:off x="903688" y="2842675"/>
              <a:ext cx="60115" cy="19758"/>
            </a:xfrm>
            <a:custGeom>
              <a:avLst/>
              <a:gdLst/>
              <a:ahLst/>
              <a:cxnLst/>
              <a:rect l="l" t="t" r="r" b="b"/>
              <a:pathLst>
                <a:path w="4503" h="1480" extrusionOk="0">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924" y="1480"/>
                  </a:lnTo>
                  <a:lnTo>
                    <a:pt x="4053" y="1415"/>
                  </a:lnTo>
                  <a:lnTo>
                    <a:pt x="4181" y="1351"/>
                  </a:lnTo>
                  <a:lnTo>
                    <a:pt x="4278" y="1254"/>
                  </a:lnTo>
                  <a:lnTo>
                    <a:pt x="4374" y="1158"/>
                  </a:lnTo>
                  <a:lnTo>
                    <a:pt x="4439" y="1029"/>
                  </a:lnTo>
                  <a:lnTo>
                    <a:pt x="4503" y="901"/>
                  </a:lnTo>
                  <a:lnTo>
                    <a:pt x="4503" y="740"/>
                  </a:lnTo>
                  <a:lnTo>
                    <a:pt x="4503" y="611"/>
                  </a:lnTo>
                  <a:lnTo>
                    <a:pt x="4439" y="451"/>
                  </a:lnTo>
                  <a:lnTo>
                    <a:pt x="4374" y="322"/>
                  </a:lnTo>
                  <a:lnTo>
                    <a:pt x="4278" y="225"/>
                  </a:lnTo>
                  <a:lnTo>
                    <a:pt x="4181" y="129"/>
                  </a:lnTo>
                  <a:lnTo>
                    <a:pt x="4053" y="65"/>
                  </a:lnTo>
                  <a:lnTo>
                    <a:pt x="3924"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0" name="Google Shape;2530;p49"/>
            <p:cNvSpPr/>
            <p:nvPr/>
          </p:nvSpPr>
          <p:spPr>
            <a:xfrm>
              <a:off x="823401" y="2842675"/>
              <a:ext cx="60128" cy="19758"/>
            </a:xfrm>
            <a:custGeom>
              <a:avLst/>
              <a:gdLst/>
              <a:ahLst/>
              <a:cxnLst/>
              <a:rect l="l" t="t" r="r" b="b"/>
              <a:pathLst>
                <a:path w="4504" h="1480" extrusionOk="0">
                  <a:moveTo>
                    <a:pt x="773" y="0"/>
                  </a:moveTo>
                  <a:lnTo>
                    <a:pt x="612" y="32"/>
                  </a:lnTo>
                  <a:lnTo>
                    <a:pt x="451" y="65"/>
                  </a:lnTo>
                  <a:lnTo>
                    <a:pt x="355" y="129"/>
                  </a:lnTo>
                  <a:lnTo>
                    <a:pt x="226" y="225"/>
                  </a:lnTo>
                  <a:lnTo>
                    <a:pt x="130" y="322"/>
                  </a:lnTo>
                  <a:lnTo>
                    <a:pt x="65" y="451"/>
                  </a:lnTo>
                  <a:lnTo>
                    <a:pt x="33" y="611"/>
                  </a:lnTo>
                  <a:lnTo>
                    <a:pt x="1" y="740"/>
                  </a:lnTo>
                  <a:lnTo>
                    <a:pt x="33" y="901"/>
                  </a:lnTo>
                  <a:lnTo>
                    <a:pt x="65" y="1029"/>
                  </a:lnTo>
                  <a:lnTo>
                    <a:pt x="130" y="1158"/>
                  </a:lnTo>
                  <a:lnTo>
                    <a:pt x="226" y="1254"/>
                  </a:lnTo>
                  <a:lnTo>
                    <a:pt x="355" y="1351"/>
                  </a:lnTo>
                  <a:lnTo>
                    <a:pt x="451" y="1415"/>
                  </a:lnTo>
                  <a:lnTo>
                    <a:pt x="612" y="1480"/>
                  </a:lnTo>
                  <a:lnTo>
                    <a:pt x="3924" y="1480"/>
                  </a:lnTo>
                  <a:lnTo>
                    <a:pt x="4053" y="1415"/>
                  </a:lnTo>
                  <a:lnTo>
                    <a:pt x="4182" y="1351"/>
                  </a:lnTo>
                  <a:lnTo>
                    <a:pt x="4278" y="1254"/>
                  </a:lnTo>
                  <a:lnTo>
                    <a:pt x="4375" y="1158"/>
                  </a:lnTo>
                  <a:lnTo>
                    <a:pt x="4439" y="1029"/>
                  </a:lnTo>
                  <a:lnTo>
                    <a:pt x="4503" y="901"/>
                  </a:lnTo>
                  <a:lnTo>
                    <a:pt x="4503" y="740"/>
                  </a:lnTo>
                  <a:lnTo>
                    <a:pt x="4503" y="611"/>
                  </a:lnTo>
                  <a:lnTo>
                    <a:pt x="4439" y="451"/>
                  </a:lnTo>
                  <a:lnTo>
                    <a:pt x="4375" y="322"/>
                  </a:lnTo>
                  <a:lnTo>
                    <a:pt x="4278" y="225"/>
                  </a:lnTo>
                  <a:lnTo>
                    <a:pt x="4182" y="129"/>
                  </a:lnTo>
                  <a:lnTo>
                    <a:pt x="4053" y="65"/>
                  </a:lnTo>
                  <a:lnTo>
                    <a:pt x="3924" y="32"/>
                  </a:lnTo>
                  <a:lnTo>
                    <a:pt x="376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1" name="Google Shape;2531;p49"/>
            <p:cNvSpPr/>
            <p:nvPr/>
          </p:nvSpPr>
          <p:spPr>
            <a:xfrm>
              <a:off x="743127" y="2842675"/>
              <a:ext cx="60115" cy="19758"/>
            </a:xfrm>
            <a:custGeom>
              <a:avLst/>
              <a:gdLst/>
              <a:ahLst/>
              <a:cxnLst/>
              <a:rect l="l" t="t" r="r" b="b"/>
              <a:pathLst>
                <a:path w="4503" h="1480" extrusionOk="0">
                  <a:moveTo>
                    <a:pt x="772" y="0"/>
                  </a:moveTo>
                  <a:lnTo>
                    <a:pt x="611" y="32"/>
                  </a:lnTo>
                  <a:lnTo>
                    <a:pt x="482" y="65"/>
                  </a:lnTo>
                  <a:lnTo>
                    <a:pt x="354" y="129"/>
                  </a:lnTo>
                  <a:lnTo>
                    <a:pt x="225" y="225"/>
                  </a:lnTo>
                  <a:lnTo>
                    <a:pt x="129" y="322"/>
                  </a:lnTo>
                  <a:lnTo>
                    <a:pt x="64" y="451"/>
                  </a:lnTo>
                  <a:lnTo>
                    <a:pt x="32" y="611"/>
                  </a:lnTo>
                  <a:lnTo>
                    <a:pt x="0" y="740"/>
                  </a:lnTo>
                  <a:lnTo>
                    <a:pt x="32" y="901"/>
                  </a:lnTo>
                  <a:lnTo>
                    <a:pt x="64" y="1029"/>
                  </a:lnTo>
                  <a:lnTo>
                    <a:pt x="129" y="1158"/>
                  </a:lnTo>
                  <a:lnTo>
                    <a:pt x="225" y="1254"/>
                  </a:lnTo>
                  <a:lnTo>
                    <a:pt x="354" y="1351"/>
                  </a:lnTo>
                  <a:lnTo>
                    <a:pt x="482" y="1415"/>
                  </a:lnTo>
                  <a:lnTo>
                    <a:pt x="611" y="1480"/>
                  </a:lnTo>
                  <a:lnTo>
                    <a:pt x="3924" y="1480"/>
                  </a:lnTo>
                  <a:lnTo>
                    <a:pt x="4052" y="1415"/>
                  </a:lnTo>
                  <a:lnTo>
                    <a:pt x="4181" y="1351"/>
                  </a:lnTo>
                  <a:lnTo>
                    <a:pt x="4277" y="1254"/>
                  </a:lnTo>
                  <a:lnTo>
                    <a:pt x="4374" y="1158"/>
                  </a:lnTo>
                  <a:lnTo>
                    <a:pt x="4438" y="1029"/>
                  </a:lnTo>
                  <a:lnTo>
                    <a:pt x="4502" y="901"/>
                  </a:lnTo>
                  <a:lnTo>
                    <a:pt x="4502" y="740"/>
                  </a:lnTo>
                  <a:lnTo>
                    <a:pt x="4502" y="611"/>
                  </a:lnTo>
                  <a:lnTo>
                    <a:pt x="4438" y="451"/>
                  </a:lnTo>
                  <a:lnTo>
                    <a:pt x="4374" y="322"/>
                  </a:lnTo>
                  <a:lnTo>
                    <a:pt x="4277" y="225"/>
                  </a:lnTo>
                  <a:lnTo>
                    <a:pt x="4181" y="129"/>
                  </a:lnTo>
                  <a:lnTo>
                    <a:pt x="4052" y="65"/>
                  </a:lnTo>
                  <a:lnTo>
                    <a:pt x="3924"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2" name="Google Shape;2532;p49"/>
            <p:cNvSpPr/>
            <p:nvPr/>
          </p:nvSpPr>
          <p:spPr>
            <a:xfrm>
              <a:off x="908414" y="4103609"/>
              <a:ext cx="60115" cy="19758"/>
            </a:xfrm>
            <a:custGeom>
              <a:avLst/>
              <a:gdLst/>
              <a:ahLst/>
              <a:cxnLst/>
              <a:rect l="l" t="t" r="r" b="b"/>
              <a:pathLst>
                <a:path w="4503" h="1480" extrusionOk="0">
                  <a:moveTo>
                    <a:pt x="611" y="0"/>
                  </a:moveTo>
                  <a:lnTo>
                    <a:pt x="483" y="32"/>
                  </a:lnTo>
                  <a:lnTo>
                    <a:pt x="354" y="129"/>
                  </a:lnTo>
                  <a:lnTo>
                    <a:pt x="226" y="193"/>
                  </a:lnTo>
                  <a:lnTo>
                    <a:pt x="129" y="322"/>
                  </a:lnTo>
                  <a:lnTo>
                    <a:pt x="65" y="450"/>
                  </a:lnTo>
                  <a:lnTo>
                    <a:pt x="33" y="579"/>
                  </a:lnTo>
                  <a:lnTo>
                    <a:pt x="0" y="740"/>
                  </a:lnTo>
                  <a:lnTo>
                    <a:pt x="33" y="868"/>
                  </a:lnTo>
                  <a:lnTo>
                    <a:pt x="65" y="1029"/>
                  </a:lnTo>
                  <a:lnTo>
                    <a:pt x="129" y="1158"/>
                  </a:lnTo>
                  <a:lnTo>
                    <a:pt x="226" y="1254"/>
                  </a:lnTo>
                  <a:lnTo>
                    <a:pt x="354" y="1351"/>
                  </a:lnTo>
                  <a:lnTo>
                    <a:pt x="483" y="1415"/>
                  </a:lnTo>
                  <a:lnTo>
                    <a:pt x="611" y="1447"/>
                  </a:lnTo>
                  <a:lnTo>
                    <a:pt x="772" y="1479"/>
                  </a:lnTo>
                  <a:lnTo>
                    <a:pt x="3763" y="1479"/>
                  </a:lnTo>
                  <a:lnTo>
                    <a:pt x="3924" y="1447"/>
                  </a:lnTo>
                  <a:lnTo>
                    <a:pt x="4052" y="1415"/>
                  </a:lnTo>
                  <a:lnTo>
                    <a:pt x="4181" y="1351"/>
                  </a:lnTo>
                  <a:lnTo>
                    <a:pt x="4278" y="1254"/>
                  </a:lnTo>
                  <a:lnTo>
                    <a:pt x="4374" y="1158"/>
                  </a:lnTo>
                  <a:lnTo>
                    <a:pt x="4438" y="1029"/>
                  </a:lnTo>
                  <a:lnTo>
                    <a:pt x="4503" y="868"/>
                  </a:lnTo>
                  <a:lnTo>
                    <a:pt x="4503" y="740"/>
                  </a:lnTo>
                  <a:lnTo>
                    <a:pt x="4503" y="579"/>
                  </a:lnTo>
                  <a:lnTo>
                    <a:pt x="4438" y="450"/>
                  </a:lnTo>
                  <a:lnTo>
                    <a:pt x="4374" y="322"/>
                  </a:lnTo>
                  <a:lnTo>
                    <a:pt x="4278" y="193"/>
                  </a:lnTo>
                  <a:lnTo>
                    <a:pt x="4181" y="129"/>
                  </a:lnTo>
                  <a:lnTo>
                    <a:pt x="4052"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3" name="Google Shape;2533;p49"/>
            <p:cNvSpPr/>
            <p:nvPr/>
          </p:nvSpPr>
          <p:spPr>
            <a:xfrm>
              <a:off x="1711256" y="4103609"/>
              <a:ext cx="60115" cy="19758"/>
            </a:xfrm>
            <a:custGeom>
              <a:avLst/>
              <a:gdLst/>
              <a:ahLst/>
              <a:cxnLst/>
              <a:rect l="l" t="t" r="r" b="b"/>
              <a:pathLst>
                <a:path w="4503" h="1480" extrusionOk="0">
                  <a:moveTo>
                    <a:pt x="611" y="0"/>
                  </a:moveTo>
                  <a:lnTo>
                    <a:pt x="451" y="32"/>
                  </a:lnTo>
                  <a:lnTo>
                    <a:pt x="322" y="129"/>
                  </a:lnTo>
                  <a:lnTo>
                    <a:pt x="225" y="193"/>
                  </a:lnTo>
                  <a:lnTo>
                    <a:pt x="129" y="322"/>
                  </a:lnTo>
                  <a:lnTo>
                    <a:pt x="65" y="450"/>
                  </a:lnTo>
                  <a:lnTo>
                    <a:pt x="0" y="579"/>
                  </a:lnTo>
                  <a:lnTo>
                    <a:pt x="0" y="740"/>
                  </a:lnTo>
                  <a:lnTo>
                    <a:pt x="0" y="868"/>
                  </a:lnTo>
                  <a:lnTo>
                    <a:pt x="65" y="1029"/>
                  </a:lnTo>
                  <a:lnTo>
                    <a:pt x="129" y="1158"/>
                  </a:lnTo>
                  <a:lnTo>
                    <a:pt x="225" y="1254"/>
                  </a:lnTo>
                  <a:lnTo>
                    <a:pt x="322" y="1351"/>
                  </a:lnTo>
                  <a:lnTo>
                    <a:pt x="451" y="1415"/>
                  </a:lnTo>
                  <a:lnTo>
                    <a:pt x="611" y="1447"/>
                  </a:lnTo>
                  <a:lnTo>
                    <a:pt x="740" y="1479"/>
                  </a:lnTo>
                  <a:lnTo>
                    <a:pt x="3763" y="1479"/>
                  </a:lnTo>
                  <a:lnTo>
                    <a:pt x="3892" y="1447"/>
                  </a:lnTo>
                  <a:lnTo>
                    <a:pt x="4052" y="1415"/>
                  </a:lnTo>
                  <a:lnTo>
                    <a:pt x="4181" y="1351"/>
                  </a:lnTo>
                  <a:lnTo>
                    <a:pt x="4277" y="1254"/>
                  </a:lnTo>
                  <a:lnTo>
                    <a:pt x="4374" y="1158"/>
                  </a:lnTo>
                  <a:lnTo>
                    <a:pt x="4438" y="1029"/>
                  </a:lnTo>
                  <a:lnTo>
                    <a:pt x="4470" y="868"/>
                  </a:lnTo>
                  <a:lnTo>
                    <a:pt x="4503" y="740"/>
                  </a:lnTo>
                  <a:lnTo>
                    <a:pt x="4470" y="579"/>
                  </a:lnTo>
                  <a:lnTo>
                    <a:pt x="4438" y="450"/>
                  </a:lnTo>
                  <a:lnTo>
                    <a:pt x="4374" y="322"/>
                  </a:lnTo>
                  <a:lnTo>
                    <a:pt x="4277" y="193"/>
                  </a:lnTo>
                  <a:lnTo>
                    <a:pt x="4181" y="129"/>
                  </a:lnTo>
                  <a:lnTo>
                    <a:pt x="4052" y="32"/>
                  </a:lnTo>
                  <a:lnTo>
                    <a:pt x="38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4" name="Google Shape;2534;p49"/>
            <p:cNvSpPr/>
            <p:nvPr/>
          </p:nvSpPr>
          <p:spPr>
            <a:xfrm>
              <a:off x="1149261" y="4103609"/>
              <a:ext cx="60128" cy="19758"/>
            </a:xfrm>
            <a:custGeom>
              <a:avLst/>
              <a:gdLst/>
              <a:ahLst/>
              <a:cxnLst/>
              <a:rect l="l" t="t" r="r" b="b"/>
              <a:pathLst>
                <a:path w="4504" h="1480" extrusionOk="0">
                  <a:moveTo>
                    <a:pt x="612" y="0"/>
                  </a:moveTo>
                  <a:lnTo>
                    <a:pt x="451" y="32"/>
                  </a:lnTo>
                  <a:lnTo>
                    <a:pt x="355" y="129"/>
                  </a:lnTo>
                  <a:lnTo>
                    <a:pt x="226" y="193"/>
                  </a:lnTo>
                  <a:lnTo>
                    <a:pt x="129" y="322"/>
                  </a:lnTo>
                  <a:lnTo>
                    <a:pt x="65" y="450"/>
                  </a:lnTo>
                  <a:lnTo>
                    <a:pt x="33" y="579"/>
                  </a:lnTo>
                  <a:lnTo>
                    <a:pt x="1" y="740"/>
                  </a:lnTo>
                  <a:lnTo>
                    <a:pt x="33" y="868"/>
                  </a:lnTo>
                  <a:lnTo>
                    <a:pt x="65" y="1029"/>
                  </a:lnTo>
                  <a:lnTo>
                    <a:pt x="129" y="1158"/>
                  </a:lnTo>
                  <a:lnTo>
                    <a:pt x="226" y="1254"/>
                  </a:lnTo>
                  <a:lnTo>
                    <a:pt x="355" y="1351"/>
                  </a:lnTo>
                  <a:lnTo>
                    <a:pt x="451" y="1415"/>
                  </a:lnTo>
                  <a:lnTo>
                    <a:pt x="612" y="1447"/>
                  </a:lnTo>
                  <a:lnTo>
                    <a:pt x="740" y="1479"/>
                  </a:lnTo>
                  <a:lnTo>
                    <a:pt x="3763" y="1479"/>
                  </a:lnTo>
                  <a:lnTo>
                    <a:pt x="3924" y="1447"/>
                  </a:lnTo>
                  <a:lnTo>
                    <a:pt x="4053" y="1415"/>
                  </a:lnTo>
                  <a:lnTo>
                    <a:pt x="4181" y="1351"/>
                  </a:lnTo>
                  <a:lnTo>
                    <a:pt x="4278" y="1254"/>
                  </a:lnTo>
                  <a:lnTo>
                    <a:pt x="4374" y="1158"/>
                  </a:lnTo>
                  <a:lnTo>
                    <a:pt x="4439" y="1029"/>
                  </a:lnTo>
                  <a:lnTo>
                    <a:pt x="4503" y="868"/>
                  </a:lnTo>
                  <a:lnTo>
                    <a:pt x="4503" y="740"/>
                  </a:lnTo>
                  <a:lnTo>
                    <a:pt x="4503" y="579"/>
                  </a:lnTo>
                  <a:lnTo>
                    <a:pt x="4439" y="450"/>
                  </a:lnTo>
                  <a:lnTo>
                    <a:pt x="4374" y="322"/>
                  </a:lnTo>
                  <a:lnTo>
                    <a:pt x="4278" y="193"/>
                  </a:lnTo>
                  <a:lnTo>
                    <a:pt x="4181" y="129"/>
                  </a:lnTo>
                  <a:lnTo>
                    <a:pt x="4053"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5" name="Google Shape;2535;p49"/>
            <p:cNvSpPr/>
            <p:nvPr/>
          </p:nvSpPr>
          <p:spPr>
            <a:xfrm>
              <a:off x="1068974" y="4103609"/>
              <a:ext cx="60128" cy="19758"/>
            </a:xfrm>
            <a:custGeom>
              <a:avLst/>
              <a:gdLst/>
              <a:ahLst/>
              <a:cxnLst/>
              <a:rect l="l" t="t" r="r" b="b"/>
              <a:pathLst>
                <a:path w="4504" h="1480" extrusionOk="0">
                  <a:moveTo>
                    <a:pt x="612" y="0"/>
                  </a:moveTo>
                  <a:lnTo>
                    <a:pt x="451" y="32"/>
                  </a:lnTo>
                  <a:lnTo>
                    <a:pt x="355" y="129"/>
                  </a:lnTo>
                  <a:lnTo>
                    <a:pt x="226" y="193"/>
                  </a:lnTo>
                  <a:lnTo>
                    <a:pt x="130" y="322"/>
                  </a:lnTo>
                  <a:lnTo>
                    <a:pt x="65" y="450"/>
                  </a:lnTo>
                  <a:lnTo>
                    <a:pt x="33" y="579"/>
                  </a:lnTo>
                  <a:lnTo>
                    <a:pt x="1" y="740"/>
                  </a:lnTo>
                  <a:lnTo>
                    <a:pt x="33" y="868"/>
                  </a:lnTo>
                  <a:lnTo>
                    <a:pt x="65" y="1029"/>
                  </a:lnTo>
                  <a:lnTo>
                    <a:pt x="130" y="1158"/>
                  </a:lnTo>
                  <a:lnTo>
                    <a:pt x="226" y="1254"/>
                  </a:lnTo>
                  <a:lnTo>
                    <a:pt x="355" y="1351"/>
                  </a:lnTo>
                  <a:lnTo>
                    <a:pt x="451" y="1415"/>
                  </a:lnTo>
                  <a:lnTo>
                    <a:pt x="612" y="1447"/>
                  </a:lnTo>
                  <a:lnTo>
                    <a:pt x="773" y="1479"/>
                  </a:lnTo>
                  <a:lnTo>
                    <a:pt x="3764" y="1479"/>
                  </a:lnTo>
                  <a:lnTo>
                    <a:pt x="3924" y="1447"/>
                  </a:lnTo>
                  <a:lnTo>
                    <a:pt x="4053" y="1415"/>
                  </a:lnTo>
                  <a:lnTo>
                    <a:pt x="4182" y="1351"/>
                  </a:lnTo>
                  <a:lnTo>
                    <a:pt x="4278" y="1254"/>
                  </a:lnTo>
                  <a:lnTo>
                    <a:pt x="4375" y="1158"/>
                  </a:lnTo>
                  <a:lnTo>
                    <a:pt x="4439" y="1029"/>
                  </a:lnTo>
                  <a:lnTo>
                    <a:pt x="4503" y="868"/>
                  </a:lnTo>
                  <a:lnTo>
                    <a:pt x="4503" y="740"/>
                  </a:lnTo>
                  <a:lnTo>
                    <a:pt x="4503" y="579"/>
                  </a:lnTo>
                  <a:lnTo>
                    <a:pt x="4439" y="450"/>
                  </a:lnTo>
                  <a:lnTo>
                    <a:pt x="4375" y="322"/>
                  </a:lnTo>
                  <a:lnTo>
                    <a:pt x="4278" y="193"/>
                  </a:lnTo>
                  <a:lnTo>
                    <a:pt x="4182" y="129"/>
                  </a:lnTo>
                  <a:lnTo>
                    <a:pt x="4053"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6" name="Google Shape;2536;p49"/>
            <p:cNvSpPr/>
            <p:nvPr/>
          </p:nvSpPr>
          <p:spPr>
            <a:xfrm>
              <a:off x="1144548" y="2842675"/>
              <a:ext cx="60115" cy="19758"/>
            </a:xfrm>
            <a:custGeom>
              <a:avLst/>
              <a:gdLst/>
              <a:ahLst/>
              <a:cxnLst/>
              <a:rect l="l" t="t" r="r" b="b"/>
              <a:pathLst>
                <a:path w="4503" h="1480" extrusionOk="0">
                  <a:moveTo>
                    <a:pt x="740" y="0"/>
                  </a:moveTo>
                  <a:lnTo>
                    <a:pt x="611" y="32"/>
                  </a:lnTo>
                  <a:lnTo>
                    <a:pt x="450" y="65"/>
                  </a:lnTo>
                  <a:lnTo>
                    <a:pt x="322" y="129"/>
                  </a:lnTo>
                  <a:lnTo>
                    <a:pt x="225" y="225"/>
                  </a:lnTo>
                  <a:lnTo>
                    <a:pt x="129" y="322"/>
                  </a:lnTo>
                  <a:lnTo>
                    <a:pt x="64" y="451"/>
                  </a:lnTo>
                  <a:lnTo>
                    <a:pt x="32" y="611"/>
                  </a:lnTo>
                  <a:lnTo>
                    <a:pt x="0" y="740"/>
                  </a:lnTo>
                  <a:lnTo>
                    <a:pt x="32" y="901"/>
                  </a:lnTo>
                  <a:lnTo>
                    <a:pt x="64" y="1029"/>
                  </a:lnTo>
                  <a:lnTo>
                    <a:pt x="129" y="1158"/>
                  </a:lnTo>
                  <a:lnTo>
                    <a:pt x="225" y="1254"/>
                  </a:lnTo>
                  <a:lnTo>
                    <a:pt x="322" y="1351"/>
                  </a:lnTo>
                  <a:lnTo>
                    <a:pt x="450" y="1415"/>
                  </a:lnTo>
                  <a:lnTo>
                    <a:pt x="611" y="1480"/>
                  </a:lnTo>
                  <a:lnTo>
                    <a:pt x="3891" y="1480"/>
                  </a:lnTo>
                  <a:lnTo>
                    <a:pt x="4052" y="1415"/>
                  </a:lnTo>
                  <a:lnTo>
                    <a:pt x="4181" y="1351"/>
                  </a:lnTo>
                  <a:lnTo>
                    <a:pt x="4277" y="1254"/>
                  </a:lnTo>
                  <a:lnTo>
                    <a:pt x="4374" y="1158"/>
                  </a:lnTo>
                  <a:lnTo>
                    <a:pt x="4438" y="1029"/>
                  </a:lnTo>
                  <a:lnTo>
                    <a:pt x="4502" y="901"/>
                  </a:lnTo>
                  <a:lnTo>
                    <a:pt x="4502" y="740"/>
                  </a:lnTo>
                  <a:lnTo>
                    <a:pt x="4502" y="611"/>
                  </a:lnTo>
                  <a:lnTo>
                    <a:pt x="4438" y="451"/>
                  </a:lnTo>
                  <a:lnTo>
                    <a:pt x="4374" y="322"/>
                  </a:lnTo>
                  <a:lnTo>
                    <a:pt x="4277" y="225"/>
                  </a:lnTo>
                  <a:lnTo>
                    <a:pt x="4181" y="129"/>
                  </a:lnTo>
                  <a:lnTo>
                    <a:pt x="4052" y="65"/>
                  </a:lnTo>
                  <a:lnTo>
                    <a:pt x="3891"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7" name="Google Shape;2537;p49"/>
            <p:cNvSpPr/>
            <p:nvPr/>
          </p:nvSpPr>
          <p:spPr>
            <a:xfrm>
              <a:off x="1224822" y="2842675"/>
              <a:ext cx="60128" cy="19758"/>
            </a:xfrm>
            <a:custGeom>
              <a:avLst/>
              <a:gdLst/>
              <a:ahLst/>
              <a:cxnLst/>
              <a:rect l="l" t="t" r="r" b="b"/>
              <a:pathLst>
                <a:path w="4504" h="1480" extrusionOk="0">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892" y="1480"/>
                  </a:lnTo>
                  <a:lnTo>
                    <a:pt x="4053" y="1415"/>
                  </a:lnTo>
                  <a:lnTo>
                    <a:pt x="4182" y="1351"/>
                  </a:lnTo>
                  <a:lnTo>
                    <a:pt x="4278" y="1254"/>
                  </a:lnTo>
                  <a:lnTo>
                    <a:pt x="4374" y="1158"/>
                  </a:lnTo>
                  <a:lnTo>
                    <a:pt x="4439" y="1029"/>
                  </a:lnTo>
                  <a:lnTo>
                    <a:pt x="4471" y="901"/>
                  </a:lnTo>
                  <a:lnTo>
                    <a:pt x="4503" y="740"/>
                  </a:lnTo>
                  <a:lnTo>
                    <a:pt x="4471" y="611"/>
                  </a:lnTo>
                  <a:lnTo>
                    <a:pt x="4439" y="451"/>
                  </a:lnTo>
                  <a:lnTo>
                    <a:pt x="4374" y="322"/>
                  </a:lnTo>
                  <a:lnTo>
                    <a:pt x="4278" y="225"/>
                  </a:lnTo>
                  <a:lnTo>
                    <a:pt x="4182" y="129"/>
                  </a:lnTo>
                  <a:lnTo>
                    <a:pt x="4053" y="65"/>
                  </a:lnTo>
                  <a:lnTo>
                    <a:pt x="3892"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8" name="Google Shape;2538;p49"/>
            <p:cNvSpPr/>
            <p:nvPr/>
          </p:nvSpPr>
          <p:spPr>
            <a:xfrm>
              <a:off x="983975" y="2842675"/>
              <a:ext cx="60115" cy="19758"/>
            </a:xfrm>
            <a:custGeom>
              <a:avLst/>
              <a:gdLst/>
              <a:ahLst/>
              <a:cxnLst/>
              <a:rect l="l" t="t" r="r" b="b"/>
              <a:pathLst>
                <a:path w="4503" h="1480" extrusionOk="0">
                  <a:moveTo>
                    <a:pt x="740" y="0"/>
                  </a:moveTo>
                  <a:lnTo>
                    <a:pt x="611" y="32"/>
                  </a:lnTo>
                  <a:lnTo>
                    <a:pt x="451" y="65"/>
                  </a:lnTo>
                  <a:lnTo>
                    <a:pt x="322" y="129"/>
                  </a:lnTo>
                  <a:lnTo>
                    <a:pt x="226" y="225"/>
                  </a:lnTo>
                  <a:lnTo>
                    <a:pt x="129" y="322"/>
                  </a:lnTo>
                  <a:lnTo>
                    <a:pt x="65" y="451"/>
                  </a:lnTo>
                  <a:lnTo>
                    <a:pt x="33" y="611"/>
                  </a:lnTo>
                  <a:lnTo>
                    <a:pt x="0" y="740"/>
                  </a:lnTo>
                  <a:lnTo>
                    <a:pt x="33" y="901"/>
                  </a:lnTo>
                  <a:lnTo>
                    <a:pt x="65" y="1029"/>
                  </a:lnTo>
                  <a:lnTo>
                    <a:pt x="129" y="1158"/>
                  </a:lnTo>
                  <a:lnTo>
                    <a:pt x="226" y="1254"/>
                  </a:lnTo>
                  <a:lnTo>
                    <a:pt x="322" y="1351"/>
                  </a:lnTo>
                  <a:lnTo>
                    <a:pt x="451" y="1415"/>
                  </a:lnTo>
                  <a:lnTo>
                    <a:pt x="611" y="1480"/>
                  </a:lnTo>
                  <a:lnTo>
                    <a:pt x="3924" y="1480"/>
                  </a:lnTo>
                  <a:lnTo>
                    <a:pt x="4053" y="1415"/>
                  </a:lnTo>
                  <a:lnTo>
                    <a:pt x="4181" y="1351"/>
                  </a:lnTo>
                  <a:lnTo>
                    <a:pt x="4278" y="1254"/>
                  </a:lnTo>
                  <a:lnTo>
                    <a:pt x="4374" y="1158"/>
                  </a:lnTo>
                  <a:lnTo>
                    <a:pt x="4438" y="1029"/>
                  </a:lnTo>
                  <a:lnTo>
                    <a:pt x="4503" y="901"/>
                  </a:lnTo>
                  <a:lnTo>
                    <a:pt x="4503" y="740"/>
                  </a:lnTo>
                  <a:lnTo>
                    <a:pt x="4503" y="611"/>
                  </a:lnTo>
                  <a:lnTo>
                    <a:pt x="4438" y="451"/>
                  </a:lnTo>
                  <a:lnTo>
                    <a:pt x="4374" y="322"/>
                  </a:lnTo>
                  <a:lnTo>
                    <a:pt x="4278" y="225"/>
                  </a:lnTo>
                  <a:lnTo>
                    <a:pt x="4181" y="129"/>
                  </a:lnTo>
                  <a:lnTo>
                    <a:pt x="4053" y="65"/>
                  </a:lnTo>
                  <a:lnTo>
                    <a:pt x="3924"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39" name="Google Shape;2539;p49"/>
            <p:cNvSpPr/>
            <p:nvPr/>
          </p:nvSpPr>
          <p:spPr>
            <a:xfrm>
              <a:off x="1064261" y="2842675"/>
              <a:ext cx="60115" cy="19758"/>
            </a:xfrm>
            <a:custGeom>
              <a:avLst/>
              <a:gdLst/>
              <a:ahLst/>
              <a:cxnLst/>
              <a:rect l="l" t="t" r="r" b="b"/>
              <a:pathLst>
                <a:path w="4503" h="1480" extrusionOk="0">
                  <a:moveTo>
                    <a:pt x="740" y="0"/>
                  </a:moveTo>
                  <a:lnTo>
                    <a:pt x="611" y="32"/>
                  </a:lnTo>
                  <a:lnTo>
                    <a:pt x="450" y="65"/>
                  </a:lnTo>
                  <a:lnTo>
                    <a:pt x="322" y="129"/>
                  </a:lnTo>
                  <a:lnTo>
                    <a:pt x="225" y="225"/>
                  </a:lnTo>
                  <a:lnTo>
                    <a:pt x="129" y="322"/>
                  </a:lnTo>
                  <a:lnTo>
                    <a:pt x="65" y="451"/>
                  </a:lnTo>
                  <a:lnTo>
                    <a:pt x="32" y="611"/>
                  </a:lnTo>
                  <a:lnTo>
                    <a:pt x="0" y="740"/>
                  </a:lnTo>
                  <a:lnTo>
                    <a:pt x="32" y="901"/>
                  </a:lnTo>
                  <a:lnTo>
                    <a:pt x="65" y="1029"/>
                  </a:lnTo>
                  <a:lnTo>
                    <a:pt x="129" y="1158"/>
                  </a:lnTo>
                  <a:lnTo>
                    <a:pt x="225" y="1254"/>
                  </a:lnTo>
                  <a:lnTo>
                    <a:pt x="322" y="1351"/>
                  </a:lnTo>
                  <a:lnTo>
                    <a:pt x="450" y="1415"/>
                  </a:lnTo>
                  <a:lnTo>
                    <a:pt x="611" y="1480"/>
                  </a:lnTo>
                  <a:lnTo>
                    <a:pt x="3924" y="1480"/>
                  </a:lnTo>
                  <a:lnTo>
                    <a:pt x="4052" y="1415"/>
                  </a:lnTo>
                  <a:lnTo>
                    <a:pt x="4181" y="1351"/>
                  </a:lnTo>
                  <a:lnTo>
                    <a:pt x="4277" y="1254"/>
                  </a:lnTo>
                  <a:lnTo>
                    <a:pt x="4374" y="1158"/>
                  </a:lnTo>
                  <a:lnTo>
                    <a:pt x="4438" y="1029"/>
                  </a:lnTo>
                  <a:lnTo>
                    <a:pt x="4503" y="901"/>
                  </a:lnTo>
                  <a:lnTo>
                    <a:pt x="4503" y="740"/>
                  </a:lnTo>
                  <a:lnTo>
                    <a:pt x="4503" y="611"/>
                  </a:lnTo>
                  <a:lnTo>
                    <a:pt x="4438" y="451"/>
                  </a:lnTo>
                  <a:lnTo>
                    <a:pt x="4374" y="322"/>
                  </a:lnTo>
                  <a:lnTo>
                    <a:pt x="4277" y="225"/>
                  </a:lnTo>
                  <a:lnTo>
                    <a:pt x="4181" y="129"/>
                  </a:lnTo>
                  <a:lnTo>
                    <a:pt x="4052" y="65"/>
                  </a:lnTo>
                  <a:lnTo>
                    <a:pt x="3924" y="32"/>
                  </a:lnTo>
                  <a:lnTo>
                    <a:pt x="37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40" name="Google Shape;2540;p49"/>
            <p:cNvSpPr/>
            <p:nvPr/>
          </p:nvSpPr>
          <p:spPr>
            <a:xfrm>
              <a:off x="988700" y="4103609"/>
              <a:ext cx="60115" cy="19758"/>
            </a:xfrm>
            <a:custGeom>
              <a:avLst/>
              <a:gdLst/>
              <a:ahLst/>
              <a:cxnLst/>
              <a:rect l="l" t="t" r="r" b="b"/>
              <a:pathLst>
                <a:path w="4503" h="1480" extrusionOk="0">
                  <a:moveTo>
                    <a:pt x="611" y="0"/>
                  </a:moveTo>
                  <a:lnTo>
                    <a:pt x="483" y="32"/>
                  </a:lnTo>
                  <a:lnTo>
                    <a:pt x="354" y="129"/>
                  </a:lnTo>
                  <a:lnTo>
                    <a:pt x="225" y="193"/>
                  </a:lnTo>
                  <a:lnTo>
                    <a:pt x="129" y="322"/>
                  </a:lnTo>
                  <a:lnTo>
                    <a:pt x="65" y="450"/>
                  </a:lnTo>
                  <a:lnTo>
                    <a:pt x="32" y="579"/>
                  </a:lnTo>
                  <a:lnTo>
                    <a:pt x="0" y="740"/>
                  </a:lnTo>
                  <a:lnTo>
                    <a:pt x="32" y="868"/>
                  </a:lnTo>
                  <a:lnTo>
                    <a:pt x="65" y="1029"/>
                  </a:lnTo>
                  <a:lnTo>
                    <a:pt x="129" y="1158"/>
                  </a:lnTo>
                  <a:lnTo>
                    <a:pt x="225" y="1254"/>
                  </a:lnTo>
                  <a:lnTo>
                    <a:pt x="354" y="1351"/>
                  </a:lnTo>
                  <a:lnTo>
                    <a:pt x="483" y="1415"/>
                  </a:lnTo>
                  <a:lnTo>
                    <a:pt x="611" y="1447"/>
                  </a:lnTo>
                  <a:lnTo>
                    <a:pt x="772" y="1479"/>
                  </a:lnTo>
                  <a:lnTo>
                    <a:pt x="3763" y="1479"/>
                  </a:lnTo>
                  <a:lnTo>
                    <a:pt x="3924" y="1447"/>
                  </a:lnTo>
                  <a:lnTo>
                    <a:pt x="4052" y="1415"/>
                  </a:lnTo>
                  <a:lnTo>
                    <a:pt x="4181" y="1351"/>
                  </a:lnTo>
                  <a:lnTo>
                    <a:pt x="4277" y="1254"/>
                  </a:lnTo>
                  <a:lnTo>
                    <a:pt x="4374" y="1158"/>
                  </a:lnTo>
                  <a:lnTo>
                    <a:pt x="4438" y="1029"/>
                  </a:lnTo>
                  <a:lnTo>
                    <a:pt x="4503" y="868"/>
                  </a:lnTo>
                  <a:lnTo>
                    <a:pt x="4503" y="740"/>
                  </a:lnTo>
                  <a:lnTo>
                    <a:pt x="4503" y="579"/>
                  </a:lnTo>
                  <a:lnTo>
                    <a:pt x="4438" y="450"/>
                  </a:lnTo>
                  <a:lnTo>
                    <a:pt x="4374" y="322"/>
                  </a:lnTo>
                  <a:lnTo>
                    <a:pt x="4277" y="193"/>
                  </a:lnTo>
                  <a:lnTo>
                    <a:pt x="4181" y="129"/>
                  </a:lnTo>
                  <a:lnTo>
                    <a:pt x="4052" y="32"/>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41" name="Google Shape;2541;p49"/>
            <p:cNvSpPr/>
            <p:nvPr/>
          </p:nvSpPr>
          <p:spPr>
            <a:xfrm>
              <a:off x="2107951" y="2842675"/>
              <a:ext cx="59688" cy="23189"/>
            </a:xfrm>
            <a:custGeom>
              <a:avLst/>
              <a:gdLst/>
              <a:ahLst/>
              <a:cxnLst/>
              <a:rect l="l" t="t" r="r" b="b"/>
              <a:pathLst>
                <a:path w="4471" h="1737" extrusionOk="0">
                  <a:moveTo>
                    <a:pt x="740" y="0"/>
                  </a:moveTo>
                  <a:lnTo>
                    <a:pt x="579" y="32"/>
                  </a:lnTo>
                  <a:lnTo>
                    <a:pt x="451" y="65"/>
                  </a:lnTo>
                  <a:lnTo>
                    <a:pt x="322" y="129"/>
                  </a:lnTo>
                  <a:lnTo>
                    <a:pt x="193" y="225"/>
                  </a:lnTo>
                  <a:lnTo>
                    <a:pt x="129" y="322"/>
                  </a:lnTo>
                  <a:lnTo>
                    <a:pt x="33" y="451"/>
                  </a:lnTo>
                  <a:lnTo>
                    <a:pt x="0" y="611"/>
                  </a:lnTo>
                  <a:lnTo>
                    <a:pt x="0" y="740"/>
                  </a:lnTo>
                  <a:lnTo>
                    <a:pt x="0" y="901"/>
                  </a:lnTo>
                  <a:lnTo>
                    <a:pt x="33" y="1029"/>
                  </a:lnTo>
                  <a:lnTo>
                    <a:pt x="129" y="1158"/>
                  </a:lnTo>
                  <a:lnTo>
                    <a:pt x="193" y="1254"/>
                  </a:lnTo>
                  <a:lnTo>
                    <a:pt x="322" y="1351"/>
                  </a:lnTo>
                  <a:lnTo>
                    <a:pt x="451" y="1415"/>
                  </a:lnTo>
                  <a:lnTo>
                    <a:pt x="579" y="1480"/>
                  </a:lnTo>
                  <a:lnTo>
                    <a:pt x="1641" y="1480"/>
                  </a:lnTo>
                  <a:lnTo>
                    <a:pt x="2123" y="1512"/>
                  </a:lnTo>
                  <a:lnTo>
                    <a:pt x="2605" y="1544"/>
                  </a:lnTo>
                  <a:lnTo>
                    <a:pt x="3056" y="1608"/>
                  </a:lnTo>
                  <a:lnTo>
                    <a:pt x="3538" y="1737"/>
                  </a:lnTo>
                  <a:lnTo>
                    <a:pt x="3827" y="1737"/>
                  </a:lnTo>
                  <a:lnTo>
                    <a:pt x="3956" y="1705"/>
                  </a:lnTo>
                  <a:lnTo>
                    <a:pt x="4085" y="1673"/>
                  </a:lnTo>
                  <a:lnTo>
                    <a:pt x="4181" y="1608"/>
                  </a:lnTo>
                  <a:lnTo>
                    <a:pt x="4278" y="1512"/>
                  </a:lnTo>
                  <a:lnTo>
                    <a:pt x="4342" y="1415"/>
                  </a:lnTo>
                  <a:lnTo>
                    <a:pt x="4406" y="1319"/>
                  </a:lnTo>
                  <a:lnTo>
                    <a:pt x="4438" y="1190"/>
                  </a:lnTo>
                  <a:lnTo>
                    <a:pt x="4471" y="1029"/>
                  </a:lnTo>
                  <a:lnTo>
                    <a:pt x="4471" y="901"/>
                  </a:lnTo>
                  <a:lnTo>
                    <a:pt x="4406" y="772"/>
                  </a:lnTo>
                  <a:lnTo>
                    <a:pt x="4374" y="643"/>
                  </a:lnTo>
                  <a:lnTo>
                    <a:pt x="4278" y="515"/>
                  </a:lnTo>
                  <a:lnTo>
                    <a:pt x="4181" y="418"/>
                  </a:lnTo>
                  <a:lnTo>
                    <a:pt x="4053" y="354"/>
                  </a:lnTo>
                  <a:lnTo>
                    <a:pt x="3892" y="290"/>
                  </a:lnTo>
                  <a:lnTo>
                    <a:pt x="3345" y="161"/>
                  </a:lnTo>
                  <a:lnTo>
                    <a:pt x="2798" y="65"/>
                  </a:lnTo>
                  <a:lnTo>
                    <a:pt x="2219" y="32"/>
                  </a:lnTo>
                  <a:lnTo>
                    <a:pt x="164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42" name="Google Shape;2542;p49"/>
            <p:cNvSpPr/>
            <p:nvPr/>
          </p:nvSpPr>
          <p:spPr>
            <a:xfrm>
              <a:off x="2219143" y="3490524"/>
              <a:ext cx="19771" cy="59688"/>
            </a:xfrm>
            <a:custGeom>
              <a:avLst/>
              <a:gdLst/>
              <a:ahLst/>
              <a:cxnLst/>
              <a:rect l="l" t="t" r="r" b="b"/>
              <a:pathLst>
                <a:path w="1481" h="4471" extrusionOk="0">
                  <a:moveTo>
                    <a:pt x="740" y="1"/>
                  </a:moveTo>
                  <a:lnTo>
                    <a:pt x="612" y="33"/>
                  </a:lnTo>
                  <a:lnTo>
                    <a:pt x="451" y="65"/>
                  </a:lnTo>
                  <a:lnTo>
                    <a:pt x="322" y="129"/>
                  </a:lnTo>
                  <a:lnTo>
                    <a:pt x="226" y="226"/>
                  </a:lnTo>
                  <a:lnTo>
                    <a:pt x="129" y="322"/>
                  </a:lnTo>
                  <a:lnTo>
                    <a:pt x="65" y="451"/>
                  </a:lnTo>
                  <a:lnTo>
                    <a:pt x="1" y="612"/>
                  </a:lnTo>
                  <a:lnTo>
                    <a:pt x="1" y="740"/>
                  </a:lnTo>
                  <a:lnTo>
                    <a:pt x="1" y="3731"/>
                  </a:lnTo>
                  <a:lnTo>
                    <a:pt x="1" y="3892"/>
                  </a:lnTo>
                  <a:lnTo>
                    <a:pt x="65" y="4021"/>
                  </a:lnTo>
                  <a:lnTo>
                    <a:pt x="129" y="4149"/>
                  </a:lnTo>
                  <a:lnTo>
                    <a:pt x="226" y="4278"/>
                  </a:lnTo>
                  <a:lnTo>
                    <a:pt x="322" y="4374"/>
                  </a:lnTo>
                  <a:lnTo>
                    <a:pt x="451" y="4439"/>
                  </a:lnTo>
                  <a:lnTo>
                    <a:pt x="612" y="4471"/>
                  </a:lnTo>
                  <a:lnTo>
                    <a:pt x="901" y="4471"/>
                  </a:lnTo>
                  <a:lnTo>
                    <a:pt x="1030" y="4439"/>
                  </a:lnTo>
                  <a:lnTo>
                    <a:pt x="1158" y="4374"/>
                  </a:lnTo>
                  <a:lnTo>
                    <a:pt x="1287" y="4278"/>
                  </a:lnTo>
                  <a:lnTo>
                    <a:pt x="1351" y="4149"/>
                  </a:lnTo>
                  <a:lnTo>
                    <a:pt x="1448" y="4021"/>
                  </a:lnTo>
                  <a:lnTo>
                    <a:pt x="1480" y="3892"/>
                  </a:lnTo>
                  <a:lnTo>
                    <a:pt x="1480" y="3731"/>
                  </a:lnTo>
                  <a:lnTo>
                    <a:pt x="1480" y="740"/>
                  </a:lnTo>
                  <a:lnTo>
                    <a:pt x="1480" y="612"/>
                  </a:lnTo>
                  <a:lnTo>
                    <a:pt x="1448" y="451"/>
                  </a:lnTo>
                  <a:lnTo>
                    <a:pt x="1351" y="322"/>
                  </a:lnTo>
                  <a:lnTo>
                    <a:pt x="1287" y="226"/>
                  </a:lnTo>
                  <a:lnTo>
                    <a:pt x="1158" y="129"/>
                  </a:lnTo>
                  <a:lnTo>
                    <a:pt x="1030" y="65"/>
                  </a:lnTo>
                  <a:lnTo>
                    <a:pt x="901" y="33"/>
                  </a:lnTo>
                  <a:lnTo>
                    <a:pt x="740" y="1"/>
                  </a:lnTo>
                  <a:close/>
                </a:path>
              </a:pathLst>
            </a:custGeom>
            <a:solidFill>
              <a:srgbClr val="7B2E00"/>
            </a:solidFill>
            <a:ln>
              <a:noFill/>
            </a:ln>
          </p:spPr>
          <p:txBody>
            <a:bodyPr spcFirstLastPara="1" wrap="square" lIns="121900" tIns="121900" rIns="121900" bIns="121900" anchor="ctr" anchorCtr="0">
              <a:noAutofit/>
            </a:bodyPr>
            <a:lstStyle/>
            <a:p>
              <a:endParaRPr sz="2400"/>
            </a:p>
          </p:txBody>
        </p:sp>
        <p:sp>
          <p:nvSpPr>
            <p:cNvPr id="2543" name="Google Shape;2543;p49"/>
            <p:cNvSpPr/>
            <p:nvPr/>
          </p:nvSpPr>
          <p:spPr>
            <a:xfrm>
              <a:off x="2219143" y="3490524"/>
              <a:ext cx="19771" cy="59688"/>
            </a:xfrm>
            <a:custGeom>
              <a:avLst/>
              <a:gdLst/>
              <a:ahLst/>
              <a:cxnLst/>
              <a:rect l="l" t="t" r="r" b="b"/>
              <a:pathLst>
                <a:path w="1481" h="4471" fill="none" extrusionOk="0">
                  <a:moveTo>
                    <a:pt x="740" y="1"/>
                  </a:moveTo>
                  <a:lnTo>
                    <a:pt x="740" y="1"/>
                  </a:lnTo>
                  <a:lnTo>
                    <a:pt x="612" y="33"/>
                  </a:lnTo>
                  <a:lnTo>
                    <a:pt x="451" y="65"/>
                  </a:lnTo>
                  <a:lnTo>
                    <a:pt x="322" y="129"/>
                  </a:lnTo>
                  <a:lnTo>
                    <a:pt x="226" y="226"/>
                  </a:lnTo>
                  <a:lnTo>
                    <a:pt x="129" y="322"/>
                  </a:lnTo>
                  <a:lnTo>
                    <a:pt x="65" y="451"/>
                  </a:lnTo>
                  <a:lnTo>
                    <a:pt x="1" y="612"/>
                  </a:lnTo>
                  <a:lnTo>
                    <a:pt x="1" y="740"/>
                  </a:lnTo>
                  <a:lnTo>
                    <a:pt x="1" y="3731"/>
                  </a:lnTo>
                  <a:lnTo>
                    <a:pt x="1" y="3731"/>
                  </a:lnTo>
                  <a:lnTo>
                    <a:pt x="1" y="3892"/>
                  </a:lnTo>
                  <a:lnTo>
                    <a:pt x="65" y="4021"/>
                  </a:lnTo>
                  <a:lnTo>
                    <a:pt x="129" y="4149"/>
                  </a:lnTo>
                  <a:lnTo>
                    <a:pt x="226" y="4278"/>
                  </a:lnTo>
                  <a:lnTo>
                    <a:pt x="322" y="4374"/>
                  </a:lnTo>
                  <a:lnTo>
                    <a:pt x="451" y="4439"/>
                  </a:lnTo>
                  <a:lnTo>
                    <a:pt x="612" y="4471"/>
                  </a:lnTo>
                  <a:lnTo>
                    <a:pt x="740" y="4471"/>
                  </a:lnTo>
                  <a:lnTo>
                    <a:pt x="740" y="4471"/>
                  </a:lnTo>
                  <a:lnTo>
                    <a:pt x="901" y="4471"/>
                  </a:lnTo>
                  <a:lnTo>
                    <a:pt x="1030" y="4439"/>
                  </a:lnTo>
                  <a:lnTo>
                    <a:pt x="1158" y="4374"/>
                  </a:lnTo>
                  <a:lnTo>
                    <a:pt x="1287" y="4278"/>
                  </a:lnTo>
                  <a:lnTo>
                    <a:pt x="1351" y="4149"/>
                  </a:lnTo>
                  <a:lnTo>
                    <a:pt x="1448" y="4021"/>
                  </a:lnTo>
                  <a:lnTo>
                    <a:pt x="1480" y="3892"/>
                  </a:lnTo>
                  <a:lnTo>
                    <a:pt x="1480" y="3731"/>
                  </a:lnTo>
                  <a:lnTo>
                    <a:pt x="1480" y="740"/>
                  </a:lnTo>
                  <a:lnTo>
                    <a:pt x="1480" y="740"/>
                  </a:lnTo>
                  <a:lnTo>
                    <a:pt x="1480" y="612"/>
                  </a:lnTo>
                  <a:lnTo>
                    <a:pt x="1448" y="451"/>
                  </a:lnTo>
                  <a:lnTo>
                    <a:pt x="1351" y="322"/>
                  </a:lnTo>
                  <a:lnTo>
                    <a:pt x="1287" y="226"/>
                  </a:lnTo>
                  <a:lnTo>
                    <a:pt x="1158" y="129"/>
                  </a:lnTo>
                  <a:lnTo>
                    <a:pt x="1030" y="65"/>
                  </a:lnTo>
                  <a:lnTo>
                    <a:pt x="901" y="33"/>
                  </a:lnTo>
                  <a:lnTo>
                    <a:pt x="740" y="1"/>
                  </a:lnTo>
                </a:path>
              </a:pathLst>
            </a:custGeom>
            <a:noFill/>
            <a:ln>
              <a:noFill/>
            </a:ln>
          </p:spPr>
          <p:txBody>
            <a:bodyPr spcFirstLastPara="1" wrap="square" lIns="121900" tIns="121900" rIns="121900" bIns="121900" anchor="ctr" anchorCtr="0">
              <a:noAutofit/>
            </a:bodyPr>
            <a:lstStyle/>
            <a:p>
              <a:endParaRPr sz="2400"/>
            </a:p>
          </p:txBody>
        </p:sp>
        <p:sp>
          <p:nvSpPr>
            <p:cNvPr id="2544" name="Google Shape;2544;p49"/>
            <p:cNvSpPr/>
            <p:nvPr/>
          </p:nvSpPr>
          <p:spPr>
            <a:xfrm>
              <a:off x="2219143" y="3330818"/>
              <a:ext cx="19771" cy="59688"/>
            </a:xfrm>
            <a:custGeom>
              <a:avLst/>
              <a:gdLst/>
              <a:ahLst/>
              <a:cxnLst/>
              <a:rect l="l" t="t" r="r" b="b"/>
              <a:pathLst>
                <a:path w="1481" h="4471" extrusionOk="0">
                  <a:moveTo>
                    <a:pt x="740" y="0"/>
                  </a:moveTo>
                  <a:lnTo>
                    <a:pt x="612" y="33"/>
                  </a:lnTo>
                  <a:lnTo>
                    <a:pt x="451" y="65"/>
                  </a:lnTo>
                  <a:lnTo>
                    <a:pt x="322" y="129"/>
                  </a:lnTo>
                  <a:lnTo>
                    <a:pt x="226" y="226"/>
                  </a:lnTo>
                  <a:lnTo>
                    <a:pt x="129" y="322"/>
                  </a:lnTo>
                  <a:lnTo>
                    <a:pt x="65" y="451"/>
                  </a:lnTo>
                  <a:lnTo>
                    <a:pt x="1" y="611"/>
                  </a:lnTo>
                  <a:lnTo>
                    <a:pt x="1" y="740"/>
                  </a:lnTo>
                  <a:lnTo>
                    <a:pt x="1" y="3731"/>
                  </a:lnTo>
                  <a:lnTo>
                    <a:pt x="1" y="3892"/>
                  </a:lnTo>
                  <a:lnTo>
                    <a:pt x="65" y="4020"/>
                  </a:lnTo>
                  <a:lnTo>
                    <a:pt x="129" y="4149"/>
                  </a:lnTo>
                  <a:lnTo>
                    <a:pt x="226" y="4278"/>
                  </a:lnTo>
                  <a:lnTo>
                    <a:pt x="322" y="4342"/>
                  </a:lnTo>
                  <a:lnTo>
                    <a:pt x="451" y="4438"/>
                  </a:lnTo>
                  <a:lnTo>
                    <a:pt x="612" y="4471"/>
                  </a:lnTo>
                  <a:lnTo>
                    <a:pt x="901" y="4471"/>
                  </a:lnTo>
                  <a:lnTo>
                    <a:pt x="1030" y="4438"/>
                  </a:lnTo>
                  <a:lnTo>
                    <a:pt x="1158" y="4342"/>
                  </a:lnTo>
                  <a:lnTo>
                    <a:pt x="1287" y="4278"/>
                  </a:lnTo>
                  <a:lnTo>
                    <a:pt x="1351" y="4149"/>
                  </a:lnTo>
                  <a:lnTo>
                    <a:pt x="1448" y="4020"/>
                  </a:lnTo>
                  <a:lnTo>
                    <a:pt x="1480" y="3892"/>
                  </a:lnTo>
                  <a:lnTo>
                    <a:pt x="1480" y="3731"/>
                  </a:lnTo>
                  <a:lnTo>
                    <a:pt x="1480" y="740"/>
                  </a:lnTo>
                  <a:lnTo>
                    <a:pt x="1480" y="611"/>
                  </a:lnTo>
                  <a:lnTo>
                    <a:pt x="1448" y="451"/>
                  </a:lnTo>
                  <a:lnTo>
                    <a:pt x="1351" y="322"/>
                  </a:lnTo>
                  <a:lnTo>
                    <a:pt x="1287" y="226"/>
                  </a:lnTo>
                  <a:lnTo>
                    <a:pt x="1158" y="129"/>
                  </a:lnTo>
                  <a:lnTo>
                    <a:pt x="1030" y="65"/>
                  </a:lnTo>
                  <a:lnTo>
                    <a:pt x="901" y="33"/>
                  </a:lnTo>
                  <a:lnTo>
                    <a:pt x="740" y="0"/>
                  </a:lnTo>
                  <a:close/>
                </a:path>
              </a:pathLst>
            </a:custGeom>
            <a:solidFill>
              <a:srgbClr val="7B2E00"/>
            </a:solidFill>
            <a:ln>
              <a:noFill/>
            </a:ln>
          </p:spPr>
          <p:txBody>
            <a:bodyPr spcFirstLastPara="1" wrap="square" lIns="121900" tIns="121900" rIns="121900" bIns="121900" anchor="ctr" anchorCtr="0">
              <a:noAutofit/>
            </a:bodyPr>
            <a:lstStyle/>
            <a:p>
              <a:endParaRPr sz="2400"/>
            </a:p>
          </p:txBody>
        </p:sp>
        <p:sp>
          <p:nvSpPr>
            <p:cNvPr id="2545" name="Google Shape;2545;p49"/>
            <p:cNvSpPr/>
            <p:nvPr/>
          </p:nvSpPr>
          <p:spPr>
            <a:xfrm>
              <a:off x="2219143" y="3330818"/>
              <a:ext cx="19771" cy="59688"/>
            </a:xfrm>
            <a:custGeom>
              <a:avLst/>
              <a:gdLst/>
              <a:ahLst/>
              <a:cxnLst/>
              <a:rect l="l" t="t" r="r" b="b"/>
              <a:pathLst>
                <a:path w="1481" h="4471" fill="none" extrusionOk="0">
                  <a:moveTo>
                    <a:pt x="740" y="0"/>
                  </a:moveTo>
                  <a:lnTo>
                    <a:pt x="740" y="0"/>
                  </a:lnTo>
                  <a:lnTo>
                    <a:pt x="612" y="33"/>
                  </a:lnTo>
                  <a:lnTo>
                    <a:pt x="451" y="65"/>
                  </a:lnTo>
                  <a:lnTo>
                    <a:pt x="322" y="129"/>
                  </a:lnTo>
                  <a:lnTo>
                    <a:pt x="226" y="226"/>
                  </a:lnTo>
                  <a:lnTo>
                    <a:pt x="129" y="322"/>
                  </a:lnTo>
                  <a:lnTo>
                    <a:pt x="65" y="451"/>
                  </a:lnTo>
                  <a:lnTo>
                    <a:pt x="1" y="611"/>
                  </a:lnTo>
                  <a:lnTo>
                    <a:pt x="1" y="740"/>
                  </a:lnTo>
                  <a:lnTo>
                    <a:pt x="1" y="3731"/>
                  </a:lnTo>
                  <a:lnTo>
                    <a:pt x="1" y="3731"/>
                  </a:lnTo>
                  <a:lnTo>
                    <a:pt x="1" y="3892"/>
                  </a:lnTo>
                  <a:lnTo>
                    <a:pt x="65" y="4020"/>
                  </a:lnTo>
                  <a:lnTo>
                    <a:pt x="129" y="4149"/>
                  </a:lnTo>
                  <a:lnTo>
                    <a:pt x="226" y="4278"/>
                  </a:lnTo>
                  <a:lnTo>
                    <a:pt x="322" y="4342"/>
                  </a:lnTo>
                  <a:lnTo>
                    <a:pt x="451" y="4438"/>
                  </a:lnTo>
                  <a:lnTo>
                    <a:pt x="612" y="4471"/>
                  </a:lnTo>
                  <a:lnTo>
                    <a:pt x="740" y="4471"/>
                  </a:lnTo>
                  <a:lnTo>
                    <a:pt x="740" y="4471"/>
                  </a:lnTo>
                  <a:lnTo>
                    <a:pt x="901" y="4471"/>
                  </a:lnTo>
                  <a:lnTo>
                    <a:pt x="1030" y="4438"/>
                  </a:lnTo>
                  <a:lnTo>
                    <a:pt x="1158" y="4342"/>
                  </a:lnTo>
                  <a:lnTo>
                    <a:pt x="1287" y="4278"/>
                  </a:lnTo>
                  <a:lnTo>
                    <a:pt x="1351" y="4149"/>
                  </a:lnTo>
                  <a:lnTo>
                    <a:pt x="1448" y="4020"/>
                  </a:lnTo>
                  <a:lnTo>
                    <a:pt x="1480" y="3892"/>
                  </a:lnTo>
                  <a:lnTo>
                    <a:pt x="1480" y="3731"/>
                  </a:lnTo>
                  <a:lnTo>
                    <a:pt x="1480" y="740"/>
                  </a:lnTo>
                  <a:lnTo>
                    <a:pt x="1480" y="740"/>
                  </a:lnTo>
                  <a:lnTo>
                    <a:pt x="1480" y="611"/>
                  </a:lnTo>
                  <a:lnTo>
                    <a:pt x="1448" y="451"/>
                  </a:lnTo>
                  <a:lnTo>
                    <a:pt x="1351" y="322"/>
                  </a:lnTo>
                  <a:lnTo>
                    <a:pt x="1287" y="226"/>
                  </a:lnTo>
                  <a:lnTo>
                    <a:pt x="1158" y="129"/>
                  </a:lnTo>
                  <a:lnTo>
                    <a:pt x="1030" y="65"/>
                  </a:lnTo>
                  <a:lnTo>
                    <a:pt x="901" y="33"/>
                  </a:lnTo>
                  <a:lnTo>
                    <a:pt x="740" y="0"/>
                  </a:lnTo>
                </a:path>
              </a:pathLst>
            </a:custGeom>
            <a:noFill/>
            <a:ln>
              <a:noFill/>
            </a:ln>
          </p:spPr>
          <p:txBody>
            <a:bodyPr spcFirstLastPara="1" wrap="square" lIns="121900" tIns="121900" rIns="121900" bIns="121900" anchor="ctr" anchorCtr="0">
              <a:noAutofit/>
            </a:bodyPr>
            <a:lstStyle/>
            <a:p>
              <a:endParaRPr sz="2400"/>
            </a:p>
          </p:txBody>
        </p:sp>
        <p:sp>
          <p:nvSpPr>
            <p:cNvPr id="2546" name="Google Shape;2546;p49"/>
            <p:cNvSpPr/>
            <p:nvPr/>
          </p:nvSpPr>
          <p:spPr>
            <a:xfrm>
              <a:off x="2219143" y="3570384"/>
              <a:ext cx="19771" cy="60115"/>
            </a:xfrm>
            <a:custGeom>
              <a:avLst/>
              <a:gdLst/>
              <a:ahLst/>
              <a:cxnLst/>
              <a:rect l="l" t="t" r="r" b="b"/>
              <a:pathLst>
                <a:path w="1481" h="4503" extrusionOk="0">
                  <a:moveTo>
                    <a:pt x="740" y="0"/>
                  </a:moveTo>
                  <a:lnTo>
                    <a:pt x="612" y="32"/>
                  </a:lnTo>
                  <a:lnTo>
                    <a:pt x="451" y="65"/>
                  </a:lnTo>
                  <a:lnTo>
                    <a:pt x="322" y="129"/>
                  </a:lnTo>
                  <a:lnTo>
                    <a:pt x="226" y="225"/>
                  </a:lnTo>
                  <a:lnTo>
                    <a:pt x="129" y="354"/>
                  </a:lnTo>
                  <a:lnTo>
                    <a:pt x="65" y="451"/>
                  </a:lnTo>
                  <a:lnTo>
                    <a:pt x="1" y="611"/>
                  </a:lnTo>
                  <a:lnTo>
                    <a:pt x="1" y="740"/>
                  </a:lnTo>
                  <a:lnTo>
                    <a:pt x="1" y="3731"/>
                  </a:lnTo>
                  <a:lnTo>
                    <a:pt x="1" y="3892"/>
                  </a:lnTo>
                  <a:lnTo>
                    <a:pt x="65" y="4020"/>
                  </a:lnTo>
                  <a:lnTo>
                    <a:pt x="129" y="4149"/>
                  </a:lnTo>
                  <a:lnTo>
                    <a:pt x="226" y="4277"/>
                  </a:lnTo>
                  <a:lnTo>
                    <a:pt x="322" y="4374"/>
                  </a:lnTo>
                  <a:lnTo>
                    <a:pt x="451" y="4438"/>
                  </a:lnTo>
                  <a:lnTo>
                    <a:pt x="612" y="4470"/>
                  </a:lnTo>
                  <a:lnTo>
                    <a:pt x="740" y="4503"/>
                  </a:lnTo>
                  <a:lnTo>
                    <a:pt x="901" y="4470"/>
                  </a:lnTo>
                  <a:lnTo>
                    <a:pt x="1030" y="4438"/>
                  </a:lnTo>
                  <a:lnTo>
                    <a:pt x="1158" y="4374"/>
                  </a:lnTo>
                  <a:lnTo>
                    <a:pt x="1287" y="4277"/>
                  </a:lnTo>
                  <a:lnTo>
                    <a:pt x="1351" y="4149"/>
                  </a:lnTo>
                  <a:lnTo>
                    <a:pt x="1448" y="4020"/>
                  </a:lnTo>
                  <a:lnTo>
                    <a:pt x="1480" y="3892"/>
                  </a:lnTo>
                  <a:lnTo>
                    <a:pt x="1480" y="3731"/>
                  </a:lnTo>
                  <a:lnTo>
                    <a:pt x="1480" y="740"/>
                  </a:lnTo>
                  <a:lnTo>
                    <a:pt x="1480" y="611"/>
                  </a:lnTo>
                  <a:lnTo>
                    <a:pt x="1448" y="451"/>
                  </a:lnTo>
                  <a:lnTo>
                    <a:pt x="1351" y="354"/>
                  </a:lnTo>
                  <a:lnTo>
                    <a:pt x="1287" y="225"/>
                  </a:lnTo>
                  <a:lnTo>
                    <a:pt x="1158" y="129"/>
                  </a:lnTo>
                  <a:lnTo>
                    <a:pt x="1030" y="65"/>
                  </a:lnTo>
                  <a:lnTo>
                    <a:pt x="901" y="32"/>
                  </a:lnTo>
                  <a:lnTo>
                    <a:pt x="740" y="0"/>
                  </a:lnTo>
                  <a:close/>
                </a:path>
              </a:pathLst>
            </a:custGeom>
            <a:solidFill>
              <a:srgbClr val="7B2E00"/>
            </a:solidFill>
            <a:ln>
              <a:noFill/>
            </a:ln>
          </p:spPr>
          <p:txBody>
            <a:bodyPr spcFirstLastPara="1" wrap="square" lIns="121900" tIns="121900" rIns="121900" bIns="121900" anchor="ctr" anchorCtr="0">
              <a:noAutofit/>
            </a:bodyPr>
            <a:lstStyle/>
            <a:p>
              <a:endParaRPr sz="2400"/>
            </a:p>
          </p:txBody>
        </p:sp>
        <p:sp>
          <p:nvSpPr>
            <p:cNvPr id="2547" name="Google Shape;2547;p49"/>
            <p:cNvSpPr/>
            <p:nvPr/>
          </p:nvSpPr>
          <p:spPr>
            <a:xfrm>
              <a:off x="2219143" y="3570384"/>
              <a:ext cx="19771" cy="60115"/>
            </a:xfrm>
            <a:custGeom>
              <a:avLst/>
              <a:gdLst/>
              <a:ahLst/>
              <a:cxnLst/>
              <a:rect l="l" t="t" r="r" b="b"/>
              <a:pathLst>
                <a:path w="1481" h="4503" fill="none" extrusionOk="0">
                  <a:moveTo>
                    <a:pt x="740" y="0"/>
                  </a:moveTo>
                  <a:lnTo>
                    <a:pt x="740" y="0"/>
                  </a:lnTo>
                  <a:lnTo>
                    <a:pt x="612" y="32"/>
                  </a:lnTo>
                  <a:lnTo>
                    <a:pt x="451" y="65"/>
                  </a:lnTo>
                  <a:lnTo>
                    <a:pt x="322" y="129"/>
                  </a:lnTo>
                  <a:lnTo>
                    <a:pt x="226" y="225"/>
                  </a:lnTo>
                  <a:lnTo>
                    <a:pt x="129" y="354"/>
                  </a:lnTo>
                  <a:lnTo>
                    <a:pt x="65" y="451"/>
                  </a:lnTo>
                  <a:lnTo>
                    <a:pt x="1" y="611"/>
                  </a:lnTo>
                  <a:lnTo>
                    <a:pt x="1" y="740"/>
                  </a:lnTo>
                  <a:lnTo>
                    <a:pt x="1" y="3731"/>
                  </a:lnTo>
                  <a:lnTo>
                    <a:pt x="1" y="3731"/>
                  </a:lnTo>
                  <a:lnTo>
                    <a:pt x="1" y="3892"/>
                  </a:lnTo>
                  <a:lnTo>
                    <a:pt x="65" y="4020"/>
                  </a:lnTo>
                  <a:lnTo>
                    <a:pt x="129" y="4149"/>
                  </a:lnTo>
                  <a:lnTo>
                    <a:pt x="226" y="4277"/>
                  </a:lnTo>
                  <a:lnTo>
                    <a:pt x="322" y="4374"/>
                  </a:lnTo>
                  <a:lnTo>
                    <a:pt x="451" y="4438"/>
                  </a:lnTo>
                  <a:lnTo>
                    <a:pt x="612" y="4470"/>
                  </a:lnTo>
                  <a:lnTo>
                    <a:pt x="740" y="4503"/>
                  </a:lnTo>
                  <a:lnTo>
                    <a:pt x="740" y="4503"/>
                  </a:lnTo>
                  <a:lnTo>
                    <a:pt x="901" y="4470"/>
                  </a:lnTo>
                  <a:lnTo>
                    <a:pt x="1030" y="4438"/>
                  </a:lnTo>
                  <a:lnTo>
                    <a:pt x="1158" y="4374"/>
                  </a:lnTo>
                  <a:lnTo>
                    <a:pt x="1287" y="4277"/>
                  </a:lnTo>
                  <a:lnTo>
                    <a:pt x="1351" y="4149"/>
                  </a:lnTo>
                  <a:lnTo>
                    <a:pt x="1448" y="4020"/>
                  </a:lnTo>
                  <a:lnTo>
                    <a:pt x="1480" y="3892"/>
                  </a:lnTo>
                  <a:lnTo>
                    <a:pt x="1480" y="3731"/>
                  </a:lnTo>
                  <a:lnTo>
                    <a:pt x="1480" y="740"/>
                  </a:lnTo>
                  <a:lnTo>
                    <a:pt x="1480" y="740"/>
                  </a:lnTo>
                  <a:lnTo>
                    <a:pt x="1480" y="611"/>
                  </a:lnTo>
                  <a:lnTo>
                    <a:pt x="1448" y="451"/>
                  </a:lnTo>
                  <a:lnTo>
                    <a:pt x="1351" y="354"/>
                  </a:lnTo>
                  <a:lnTo>
                    <a:pt x="1287" y="225"/>
                  </a:lnTo>
                  <a:lnTo>
                    <a:pt x="1158" y="129"/>
                  </a:lnTo>
                  <a:lnTo>
                    <a:pt x="1030" y="65"/>
                  </a:lnTo>
                  <a:lnTo>
                    <a:pt x="901" y="32"/>
                  </a:lnTo>
                  <a:lnTo>
                    <a:pt x="740" y="0"/>
                  </a:lnTo>
                </a:path>
              </a:pathLst>
            </a:custGeom>
            <a:noFill/>
            <a:ln>
              <a:noFill/>
            </a:ln>
          </p:spPr>
          <p:txBody>
            <a:bodyPr spcFirstLastPara="1" wrap="square" lIns="121900" tIns="121900" rIns="121900" bIns="121900" anchor="ctr" anchorCtr="0">
              <a:noAutofit/>
            </a:bodyPr>
            <a:lstStyle/>
            <a:p>
              <a:endParaRPr sz="2400"/>
            </a:p>
          </p:txBody>
        </p:sp>
        <p:sp>
          <p:nvSpPr>
            <p:cNvPr id="2548" name="Google Shape;2548;p49"/>
            <p:cNvSpPr/>
            <p:nvPr/>
          </p:nvSpPr>
          <p:spPr>
            <a:xfrm>
              <a:off x="2219143" y="3810377"/>
              <a:ext cx="19771" cy="59688"/>
            </a:xfrm>
            <a:custGeom>
              <a:avLst/>
              <a:gdLst/>
              <a:ahLst/>
              <a:cxnLst/>
              <a:rect l="l" t="t" r="r" b="b"/>
              <a:pathLst>
                <a:path w="1481" h="4471" extrusionOk="0">
                  <a:moveTo>
                    <a:pt x="612" y="0"/>
                  </a:moveTo>
                  <a:lnTo>
                    <a:pt x="451" y="33"/>
                  </a:lnTo>
                  <a:lnTo>
                    <a:pt x="322" y="129"/>
                  </a:lnTo>
                  <a:lnTo>
                    <a:pt x="226" y="193"/>
                  </a:lnTo>
                  <a:lnTo>
                    <a:pt x="129" y="322"/>
                  </a:lnTo>
                  <a:lnTo>
                    <a:pt x="65" y="451"/>
                  </a:lnTo>
                  <a:lnTo>
                    <a:pt x="1" y="579"/>
                  </a:lnTo>
                  <a:lnTo>
                    <a:pt x="1" y="740"/>
                  </a:lnTo>
                  <a:lnTo>
                    <a:pt x="1" y="3731"/>
                  </a:lnTo>
                  <a:lnTo>
                    <a:pt x="1" y="3859"/>
                  </a:lnTo>
                  <a:lnTo>
                    <a:pt x="65" y="4020"/>
                  </a:lnTo>
                  <a:lnTo>
                    <a:pt x="129" y="4149"/>
                  </a:lnTo>
                  <a:lnTo>
                    <a:pt x="226" y="4245"/>
                  </a:lnTo>
                  <a:lnTo>
                    <a:pt x="322" y="4342"/>
                  </a:lnTo>
                  <a:lnTo>
                    <a:pt x="451" y="4406"/>
                  </a:lnTo>
                  <a:lnTo>
                    <a:pt x="612" y="4438"/>
                  </a:lnTo>
                  <a:lnTo>
                    <a:pt x="740" y="4470"/>
                  </a:lnTo>
                  <a:lnTo>
                    <a:pt x="901" y="4438"/>
                  </a:lnTo>
                  <a:lnTo>
                    <a:pt x="1030" y="4406"/>
                  </a:lnTo>
                  <a:lnTo>
                    <a:pt x="1158" y="4342"/>
                  </a:lnTo>
                  <a:lnTo>
                    <a:pt x="1287" y="4245"/>
                  </a:lnTo>
                  <a:lnTo>
                    <a:pt x="1351" y="4149"/>
                  </a:lnTo>
                  <a:lnTo>
                    <a:pt x="1448" y="4020"/>
                  </a:lnTo>
                  <a:lnTo>
                    <a:pt x="1480" y="3859"/>
                  </a:lnTo>
                  <a:lnTo>
                    <a:pt x="1480" y="3731"/>
                  </a:lnTo>
                  <a:lnTo>
                    <a:pt x="1480" y="740"/>
                  </a:lnTo>
                  <a:lnTo>
                    <a:pt x="1480" y="579"/>
                  </a:lnTo>
                  <a:lnTo>
                    <a:pt x="1448" y="451"/>
                  </a:lnTo>
                  <a:lnTo>
                    <a:pt x="1351" y="322"/>
                  </a:lnTo>
                  <a:lnTo>
                    <a:pt x="1287" y="193"/>
                  </a:lnTo>
                  <a:lnTo>
                    <a:pt x="1158" y="129"/>
                  </a:lnTo>
                  <a:lnTo>
                    <a:pt x="1030" y="33"/>
                  </a:lnTo>
                  <a:lnTo>
                    <a:pt x="90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49" name="Google Shape;2549;p49"/>
            <p:cNvSpPr/>
            <p:nvPr/>
          </p:nvSpPr>
          <p:spPr>
            <a:xfrm>
              <a:off x="2219143" y="3650230"/>
              <a:ext cx="19771" cy="60128"/>
            </a:xfrm>
            <a:custGeom>
              <a:avLst/>
              <a:gdLst/>
              <a:ahLst/>
              <a:cxnLst/>
              <a:rect l="l" t="t" r="r" b="b"/>
              <a:pathLst>
                <a:path w="1481" h="4504" extrusionOk="0">
                  <a:moveTo>
                    <a:pt x="740" y="1"/>
                  </a:moveTo>
                  <a:lnTo>
                    <a:pt x="612" y="33"/>
                  </a:lnTo>
                  <a:lnTo>
                    <a:pt x="451" y="65"/>
                  </a:lnTo>
                  <a:lnTo>
                    <a:pt x="322" y="130"/>
                  </a:lnTo>
                  <a:lnTo>
                    <a:pt x="226" y="226"/>
                  </a:lnTo>
                  <a:lnTo>
                    <a:pt x="129" y="355"/>
                  </a:lnTo>
                  <a:lnTo>
                    <a:pt x="65" y="483"/>
                  </a:lnTo>
                  <a:lnTo>
                    <a:pt x="1" y="612"/>
                  </a:lnTo>
                  <a:lnTo>
                    <a:pt x="1" y="773"/>
                  </a:lnTo>
                  <a:lnTo>
                    <a:pt x="1" y="3764"/>
                  </a:lnTo>
                  <a:lnTo>
                    <a:pt x="1" y="3892"/>
                  </a:lnTo>
                  <a:lnTo>
                    <a:pt x="65" y="4053"/>
                  </a:lnTo>
                  <a:lnTo>
                    <a:pt x="129" y="4149"/>
                  </a:lnTo>
                  <a:lnTo>
                    <a:pt x="226" y="4278"/>
                  </a:lnTo>
                  <a:lnTo>
                    <a:pt x="322" y="4375"/>
                  </a:lnTo>
                  <a:lnTo>
                    <a:pt x="451" y="4439"/>
                  </a:lnTo>
                  <a:lnTo>
                    <a:pt x="612" y="4471"/>
                  </a:lnTo>
                  <a:lnTo>
                    <a:pt x="740" y="4503"/>
                  </a:lnTo>
                  <a:lnTo>
                    <a:pt x="901" y="4471"/>
                  </a:lnTo>
                  <a:lnTo>
                    <a:pt x="1030" y="4439"/>
                  </a:lnTo>
                  <a:lnTo>
                    <a:pt x="1158" y="4375"/>
                  </a:lnTo>
                  <a:lnTo>
                    <a:pt x="1287" y="4278"/>
                  </a:lnTo>
                  <a:lnTo>
                    <a:pt x="1351" y="4149"/>
                  </a:lnTo>
                  <a:lnTo>
                    <a:pt x="1448" y="4053"/>
                  </a:lnTo>
                  <a:lnTo>
                    <a:pt x="1480" y="3892"/>
                  </a:lnTo>
                  <a:lnTo>
                    <a:pt x="1480" y="3764"/>
                  </a:lnTo>
                  <a:lnTo>
                    <a:pt x="1480" y="773"/>
                  </a:lnTo>
                  <a:lnTo>
                    <a:pt x="1480" y="612"/>
                  </a:lnTo>
                  <a:lnTo>
                    <a:pt x="1448" y="483"/>
                  </a:lnTo>
                  <a:lnTo>
                    <a:pt x="1351" y="355"/>
                  </a:lnTo>
                  <a:lnTo>
                    <a:pt x="1287" y="226"/>
                  </a:lnTo>
                  <a:lnTo>
                    <a:pt x="1158" y="130"/>
                  </a:lnTo>
                  <a:lnTo>
                    <a:pt x="1030" y="65"/>
                  </a:lnTo>
                  <a:lnTo>
                    <a:pt x="901" y="33"/>
                  </a:lnTo>
                  <a:lnTo>
                    <a:pt x="740"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0" name="Google Shape;2550;p49"/>
            <p:cNvSpPr/>
            <p:nvPr/>
          </p:nvSpPr>
          <p:spPr>
            <a:xfrm>
              <a:off x="2219143" y="3730517"/>
              <a:ext cx="19771" cy="59688"/>
            </a:xfrm>
            <a:custGeom>
              <a:avLst/>
              <a:gdLst/>
              <a:ahLst/>
              <a:cxnLst/>
              <a:rect l="l" t="t" r="r" b="b"/>
              <a:pathLst>
                <a:path w="1481" h="4471" extrusionOk="0">
                  <a:moveTo>
                    <a:pt x="612" y="1"/>
                  </a:moveTo>
                  <a:lnTo>
                    <a:pt x="451" y="33"/>
                  </a:lnTo>
                  <a:lnTo>
                    <a:pt x="322" y="97"/>
                  </a:lnTo>
                  <a:lnTo>
                    <a:pt x="226" y="194"/>
                  </a:lnTo>
                  <a:lnTo>
                    <a:pt x="129" y="322"/>
                  </a:lnTo>
                  <a:lnTo>
                    <a:pt x="65" y="451"/>
                  </a:lnTo>
                  <a:lnTo>
                    <a:pt x="1" y="580"/>
                  </a:lnTo>
                  <a:lnTo>
                    <a:pt x="1" y="740"/>
                  </a:lnTo>
                  <a:lnTo>
                    <a:pt x="1" y="3731"/>
                  </a:lnTo>
                  <a:lnTo>
                    <a:pt x="1" y="3860"/>
                  </a:lnTo>
                  <a:lnTo>
                    <a:pt x="65" y="4021"/>
                  </a:lnTo>
                  <a:lnTo>
                    <a:pt x="129" y="4149"/>
                  </a:lnTo>
                  <a:lnTo>
                    <a:pt x="226" y="4246"/>
                  </a:lnTo>
                  <a:lnTo>
                    <a:pt x="322" y="4342"/>
                  </a:lnTo>
                  <a:lnTo>
                    <a:pt x="451" y="4407"/>
                  </a:lnTo>
                  <a:lnTo>
                    <a:pt x="612" y="4439"/>
                  </a:lnTo>
                  <a:lnTo>
                    <a:pt x="740" y="4471"/>
                  </a:lnTo>
                  <a:lnTo>
                    <a:pt x="901" y="4439"/>
                  </a:lnTo>
                  <a:lnTo>
                    <a:pt x="1030" y="4407"/>
                  </a:lnTo>
                  <a:lnTo>
                    <a:pt x="1158" y="4342"/>
                  </a:lnTo>
                  <a:lnTo>
                    <a:pt x="1287" y="4246"/>
                  </a:lnTo>
                  <a:lnTo>
                    <a:pt x="1351" y="4149"/>
                  </a:lnTo>
                  <a:lnTo>
                    <a:pt x="1448" y="4021"/>
                  </a:lnTo>
                  <a:lnTo>
                    <a:pt x="1480" y="3860"/>
                  </a:lnTo>
                  <a:lnTo>
                    <a:pt x="1480" y="3731"/>
                  </a:lnTo>
                  <a:lnTo>
                    <a:pt x="1480" y="740"/>
                  </a:lnTo>
                  <a:lnTo>
                    <a:pt x="1480" y="580"/>
                  </a:lnTo>
                  <a:lnTo>
                    <a:pt x="1448" y="451"/>
                  </a:lnTo>
                  <a:lnTo>
                    <a:pt x="1351" y="322"/>
                  </a:lnTo>
                  <a:lnTo>
                    <a:pt x="1287" y="194"/>
                  </a:lnTo>
                  <a:lnTo>
                    <a:pt x="1158" y="97"/>
                  </a:lnTo>
                  <a:lnTo>
                    <a:pt x="1030" y="33"/>
                  </a:lnTo>
                  <a:lnTo>
                    <a:pt x="90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1" name="Google Shape;2551;p49"/>
            <p:cNvSpPr/>
            <p:nvPr/>
          </p:nvSpPr>
          <p:spPr>
            <a:xfrm>
              <a:off x="2219143" y="3410678"/>
              <a:ext cx="19771" cy="59688"/>
            </a:xfrm>
            <a:custGeom>
              <a:avLst/>
              <a:gdLst/>
              <a:ahLst/>
              <a:cxnLst/>
              <a:rect l="l" t="t" r="r" b="b"/>
              <a:pathLst>
                <a:path w="1481" h="4471" extrusionOk="0">
                  <a:moveTo>
                    <a:pt x="740" y="0"/>
                  </a:moveTo>
                  <a:lnTo>
                    <a:pt x="612" y="32"/>
                  </a:lnTo>
                  <a:lnTo>
                    <a:pt x="451" y="64"/>
                  </a:lnTo>
                  <a:lnTo>
                    <a:pt x="322" y="129"/>
                  </a:lnTo>
                  <a:lnTo>
                    <a:pt x="226" y="225"/>
                  </a:lnTo>
                  <a:lnTo>
                    <a:pt x="129" y="322"/>
                  </a:lnTo>
                  <a:lnTo>
                    <a:pt x="65" y="450"/>
                  </a:lnTo>
                  <a:lnTo>
                    <a:pt x="1" y="611"/>
                  </a:lnTo>
                  <a:lnTo>
                    <a:pt x="1" y="740"/>
                  </a:lnTo>
                  <a:lnTo>
                    <a:pt x="1" y="3731"/>
                  </a:lnTo>
                  <a:lnTo>
                    <a:pt x="1" y="3891"/>
                  </a:lnTo>
                  <a:lnTo>
                    <a:pt x="65" y="4020"/>
                  </a:lnTo>
                  <a:lnTo>
                    <a:pt x="129" y="4149"/>
                  </a:lnTo>
                  <a:lnTo>
                    <a:pt x="226" y="4277"/>
                  </a:lnTo>
                  <a:lnTo>
                    <a:pt x="322" y="4342"/>
                  </a:lnTo>
                  <a:lnTo>
                    <a:pt x="451" y="4438"/>
                  </a:lnTo>
                  <a:lnTo>
                    <a:pt x="612" y="4470"/>
                  </a:lnTo>
                  <a:lnTo>
                    <a:pt x="901" y="4470"/>
                  </a:lnTo>
                  <a:lnTo>
                    <a:pt x="1030" y="4438"/>
                  </a:lnTo>
                  <a:lnTo>
                    <a:pt x="1158" y="4342"/>
                  </a:lnTo>
                  <a:lnTo>
                    <a:pt x="1287" y="4277"/>
                  </a:lnTo>
                  <a:lnTo>
                    <a:pt x="1351" y="4149"/>
                  </a:lnTo>
                  <a:lnTo>
                    <a:pt x="1448" y="4020"/>
                  </a:lnTo>
                  <a:lnTo>
                    <a:pt x="1480" y="3891"/>
                  </a:lnTo>
                  <a:lnTo>
                    <a:pt x="1480" y="3731"/>
                  </a:lnTo>
                  <a:lnTo>
                    <a:pt x="1480" y="740"/>
                  </a:lnTo>
                  <a:lnTo>
                    <a:pt x="1480" y="611"/>
                  </a:lnTo>
                  <a:lnTo>
                    <a:pt x="1448" y="450"/>
                  </a:lnTo>
                  <a:lnTo>
                    <a:pt x="1351" y="322"/>
                  </a:lnTo>
                  <a:lnTo>
                    <a:pt x="1287" y="225"/>
                  </a:lnTo>
                  <a:lnTo>
                    <a:pt x="1158" y="129"/>
                  </a:lnTo>
                  <a:lnTo>
                    <a:pt x="1030" y="64"/>
                  </a:lnTo>
                  <a:lnTo>
                    <a:pt x="901" y="32"/>
                  </a:lnTo>
                  <a:lnTo>
                    <a:pt x="740" y="0"/>
                  </a:lnTo>
                  <a:close/>
                </a:path>
              </a:pathLst>
            </a:custGeom>
            <a:solidFill>
              <a:srgbClr val="7B2E00"/>
            </a:solidFill>
            <a:ln>
              <a:noFill/>
            </a:ln>
          </p:spPr>
          <p:txBody>
            <a:bodyPr spcFirstLastPara="1" wrap="square" lIns="121900" tIns="121900" rIns="121900" bIns="121900" anchor="ctr" anchorCtr="0">
              <a:noAutofit/>
            </a:bodyPr>
            <a:lstStyle/>
            <a:p>
              <a:endParaRPr sz="2400"/>
            </a:p>
          </p:txBody>
        </p:sp>
        <p:sp>
          <p:nvSpPr>
            <p:cNvPr id="2552" name="Google Shape;2552;p49"/>
            <p:cNvSpPr/>
            <p:nvPr/>
          </p:nvSpPr>
          <p:spPr>
            <a:xfrm>
              <a:off x="2219143" y="3410678"/>
              <a:ext cx="19771" cy="59688"/>
            </a:xfrm>
            <a:custGeom>
              <a:avLst/>
              <a:gdLst/>
              <a:ahLst/>
              <a:cxnLst/>
              <a:rect l="l" t="t" r="r" b="b"/>
              <a:pathLst>
                <a:path w="1481" h="4471" fill="none" extrusionOk="0">
                  <a:moveTo>
                    <a:pt x="740" y="0"/>
                  </a:moveTo>
                  <a:lnTo>
                    <a:pt x="740" y="0"/>
                  </a:lnTo>
                  <a:lnTo>
                    <a:pt x="612" y="32"/>
                  </a:lnTo>
                  <a:lnTo>
                    <a:pt x="451" y="64"/>
                  </a:lnTo>
                  <a:lnTo>
                    <a:pt x="322" y="129"/>
                  </a:lnTo>
                  <a:lnTo>
                    <a:pt x="226" y="225"/>
                  </a:lnTo>
                  <a:lnTo>
                    <a:pt x="129" y="322"/>
                  </a:lnTo>
                  <a:lnTo>
                    <a:pt x="65" y="450"/>
                  </a:lnTo>
                  <a:lnTo>
                    <a:pt x="1" y="611"/>
                  </a:lnTo>
                  <a:lnTo>
                    <a:pt x="1" y="740"/>
                  </a:lnTo>
                  <a:lnTo>
                    <a:pt x="1" y="3731"/>
                  </a:lnTo>
                  <a:lnTo>
                    <a:pt x="1" y="3731"/>
                  </a:lnTo>
                  <a:lnTo>
                    <a:pt x="1" y="3891"/>
                  </a:lnTo>
                  <a:lnTo>
                    <a:pt x="65" y="4020"/>
                  </a:lnTo>
                  <a:lnTo>
                    <a:pt x="129" y="4149"/>
                  </a:lnTo>
                  <a:lnTo>
                    <a:pt x="226" y="4277"/>
                  </a:lnTo>
                  <a:lnTo>
                    <a:pt x="322" y="4342"/>
                  </a:lnTo>
                  <a:lnTo>
                    <a:pt x="451" y="4438"/>
                  </a:lnTo>
                  <a:lnTo>
                    <a:pt x="612" y="4470"/>
                  </a:lnTo>
                  <a:lnTo>
                    <a:pt x="740" y="4470"/>
                  </a:lnTo>
                  <a:lnTo>
                    <a:pt x="740" y="4470"/>
                  </a:lnTo>
                  <a:lnTo>
                    <a:pt x="901" y="4470"/>
                  </a:lnTo>
                  <a:lnTo>
                    <a:pt x="1030" y="4438"/>
                  </a:lnTo>
                  <a:lnTo>
                    <a:pt x="1158" y="4342"/>
                  </a:lnTo>
                  <a:lnTo>
                    <a:pt x="1287" y="4277"/>
                  </a:lnTo>
                  <a:lnTo>
                    <a:pt x="1351" y="4149"/>
                  </a:lnTo>
                  <a:lnTo>
                    <a:pt x="1448" y="4020"/>
                  </a:lnTo>
                  <a:lnTo>
                    <a:pt x="1480" y="3891"/>
                  </a:lnTo>
                  <a:lnTo>
                    <a:pt x="1480" y="3731"/>
                  </a:lnTo>
                  <a:lnTo>
                    <a:pt x="1480" y="740"/>
                  </a:lnTo>
                  <a:lnTo>
                    <a:pt x="1480" y="740"/>
                  </a:lnTo>
                  <a:lnTo>
                    <a:pt x="1480" y="611"/>
                  </a:lnTo>
                  <a:lnTo>
                    <a:pt x="1448" y="450"/>
                  </a:lnTo>
                  <a:lnTo>
                    <a:pt x="1351" y="322"/>
                  </a:lnTo>
                  <a:lnTo>
                    <a:pt x="1287" y="225"/>
                  </a:lnTo>
                  <a:lnTo>
                    <a:pt x="1158" y="129"/>
                  </a:lnTo>
                  <a:lnTo>
                    <a:pt x="1030" y="64"/>
                  </a:lnTo>
                  <a:lnTo>
                    <a:pt x="901" y="32"/>
                  </a:lnTo>
                  <a:lnTo>
                    <a:pt x="740" y="0"/>
                  </a:lnTo>
                </a:path>
              </a:pathLst>
            </a:custGeom>
            <a:noFill/>
            <a:ln>
              <a:noFill/>
            </a:ln>
          </p:spPr>
          <p:txBody>
            <a:bodyPr spcFirstLastPara="1" wrap="square" lIns="121900" tIns="121900" rIns="121900" bIns="121900" anchor="ctr" anchorCtr="0">
              <a:noAutofit/>
            </a:bodyPr>
            <a:lstStyle/>
            <a:p>
              <a:endParaRPr sz="2400"/>
            </a:p>
          </p:txBody>
        </p:sp>
        <p:sp>
          <p:nvSpPr>
            <p:cNvPr id="2553" name="Google Shape;2553;p49"/>
            <p:cNvSpPr/>
            <p:nvPr/>
          </p:nvSpPr>
          <p:spPr>
            <a:xfrm>
              <a:off x="2219143" y="2931546"/>
              <a:ext cx="19771" cy="59688"/>
            </a:xfrm>
            <a:custGeom>
              <a:avLst/>
              <a:gdLst/>
              <a:ahLst/>
              <a:cxnLst/>
              <a:rect l="l" t="t" r="r" b="b"/>
              <a:pathLst>
                <a:path w="1481" h="4471" extrusionOk="0">
                  <a:moveTo>
                    <a:pt x="612" y="0"/>
                  </a:moveTo>
                  <a:lnTo>
                    <a:pt x="451" y="65"/>
                  </a:lnTo>
                  <a:lnTo>
                    <a:pt x="322" y="129"/>
                  </a:lnTo>
                  <a:lnTo>
                    <a:pt x="226" y="225"/>
                  </a:lnTo>
                  <a:lnTo>
                    <a:pt x="129" y="322"/>
                  </a:lnTo>
                  <a:lnTo>
                    <a:pt x="65" y="450"/>
                  </a:lnTo>
                  <a:lnTo>
                    <a:pt x="1" y="579"/>
                  </a:lnTo>
                  <a:lnTo>
                    <a:pt x="1" y="740"/>
                  </a:lnTo>
                  <a:lnTo>
                    <a:pt x="1" y="3731"/>
                  </a:lnTo>
                  <a:lnTo>
                    <a:pt x="1" y="3892"/>
                  </a:lnTo>
                  <a:lnTo>
                    <a:pt x="65" y="4020"/>
                  </a:lnTo>
                  <a:lnTo>
                    <a:pt x="129" y="4149"/>
                  </a:lnTo>
                  <a:lnTo>
                    <a:pt x="226" y="4245"/>
                  </a:lnTo>
                  <a:lnTo>
                    <a:pt x="322" y="4342"/>
                  </a:lnTo>
                  <a:lnTo>
                    <a:pt x="451" y="4406"/>
                  </a:lnTo>
                  <a:lnTo>
                    <a:pt x="612" y="4470"/>
                  </a:lnTo>
                  <a:lnTo>
                    <a:pt x="901" y="4470"/>
                  </a:lnTo>
                  <a:lnTo>
                    <a:pt x="1030" y="4406"/>
                  </a:lnTo>
                  <a:lnTo>
                    <a:pt x="1158" y="4342"/>
                  </a:lnTo>
                  <a:lnTo>
                    <a:pt x="1287" y="4245"/>
                  </a:lnTo>
                  <a:lnTo>
                    <a:pt x="1351" y="4149"/>
                  </a:lnTo>
                  <a:lnTo>
                    <a:pt x="1448" y="4020"/>
                  </a:lnTo>
                  <a:lnTo>
                    <a:pt x="1480" y="3892"/>
                  </a:lnTo>
                  <a:lnTo>
                    <a:pt x="1480" y="3731"/>
                  </a:lnTo>
                  <a:lnTo>
                    <a:pt x="1480" y="740"/>
                  </a:lnTo>
                  <a:lnTo>
                    <a:pt x="1480" y="579"/>
                  </a:lnTo>
                  <a:lnTo>
                    <a:pt x="1448" y="450"/>
                  </a:lnTo>
                  <a:lnTo>
                    <a:pt x="1351" y="322"/>
                  </a:lnTo>
                  <a:lnTo>
                    <a:pt x="1287" y="225"/>
                  </a:lnTo>
                  <a:lnTo>
                    <a:pt x="1158" y="129"/>
                  </a:lnTo>
                  <a:lnTo>
                    <a:pt x="1030" y="65"/>
                  </a:lnTo>
                  <a:lnTo>
                    <a:pt x="90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4" name="Google Shape;2554;p49"/>
            <p:cNvSpPr/>
            <p:nvPr/>
          </p:nvSpPr>
          <p:spPr>
            <a:xfrm>
              <a:off x="1786817" y="2842675"/>
              <a:ext cx="60115" cy="19758"/>
            </a:xfrm>
            <a:custGeom>
              <a:avLst/>
              <a:gdLst/>
              <a:ahLst/>
              <a:cxnLst/>
              <a:rect l="l" t="t" r="r" b="b"/>
              <a:pathLst>
                <a:path w="4503" h="1480" extrusionOk="0">
                  <a:moveTo>
                    <a:pt x="740" y="0"/>
                  </a:moveTo>
                  <a:lnTo>
                    <a:pt x="579" y="32"/>
                  </a:lnTo>
                  <a:lnTo>
                    <a:pt x="451" y="65"/>
                  </a:lnTo>
                  <a:lnTo>
                    <a:pt x="322" y="129"/>
                  </a:lnTo>
                  <a:lnTo>
                    <a:pt x="225" y="225"/>
                  </a:lnTo>
                  <a:lnTo>
                    <a:pt x="129" y="322"/>
                  </a:lnTo>
                  <a:lnTo>
                    <a:pt x="65" y="451"/>
                  </a:lnTo>
                  <a:lnTo>
                    <a:pt x="0" y="611"/>
                  </a:lnTo>
                  <a:lnTo>
                    <a:pt x="0" y="740"/>
                  </a:lnTo>
                  <a:lnTo>
                    <a:pt x="0" y="901"/>
                  </a:lnTo>
                  <a:lnTo>
                    <a:pt x="65" y="1029"/>
                  </a:lnTo>
                  <a:lnTo>
                    <a:pt x="129" y="1158"/>
                  </a:lnTo>
                  <a:lnTo>
                    <a:pt x="225" y="1254"/>
                  </a:lnTo>
                  <a:lnTo>
                    <a:pt x="322" y="1351"/>
                  </a:lnTo>
                  <a:lnTo>
                    <a:pt x="451" y="1415"/>
                  </a:lnTo>
                  <a:lnTo>
                    <a:pt x="579" y="1480"/>
                  </a:lnTo>
                  <a:lnTo>
                    <a:pt x="3892" y="1480"/>
                  </a:lnTo>
                  <a:lnTo>
                    <a:pt x="4020" y="1415"/>
                  </a:lnTo>
                  <a:lnTo>
                    <a:pt x="4149" y="1351"/>
                  </a:lnTo>
                  <a:lnTo>
                    <a:pt x="4278" y="1254"/>
                  </a:lnTo>
                  <a:lnTo>
                    <a:pt x="4374" y="1158"/>
                  </a:lnTo>
                  <a:lnTo>
                    <a:pt x="4438" y="1029"/>
                  </a:lnTo>
                  <a:lnTo>
                    <a:pt x="4470" y="901"/>
                  </a:lnTo>
                  <a:lnTo>
                    <a:pt x="4503" y="740"/>
                  </a:lnTo>
                  <a:lnTo>
                    <a:pt x="4470" y="611"/>
                  </a:lnTo>
                  <a:lnTo>
                    <a:pt x="4438" y="451"/>
                  </a:lnTo>
                  <a:lnTo>
                    <a:pt x="4374" y="322"/>
                  </a:lnTo>
                  <a:lnTo>
                    <a:pt x="4278" y="225"/>
                  </a:lnTo>
                  <a:lnTo>
                    <a:pt x="4149" y="129"/>
                  </a:lnTo>
                  <a:lnTo>
                    <a:pt x="4020" y="65"/>
                  </a:lnTo>
                  <a:lnTo>
                    <a:pt x="3892" y="32"/>
                  </a:lnTo>
                  <a:lnTo>
                    <a:pt x="373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5" name="Google Shape;2555;p49"/>
            <p:cNvSpPr/>
            <p:nvPr/>
          </p:nvSpPr>
          <p:spPr>
            <a:xfrm>
              <a:off x="2219143" y="3091252"/>
              <a:ext cx="19771" cy="59688"/>
            </a:xfrm>
            <a:custGeom>
              <a:avLst/>
              <a:gdLst/>
              <a:ahLst/>
              <a:cxnLst/>
              <a:rect l="l" t="t" r="r" b="b"/>
              <a:pathLst>
                <a:path w="1481" h="4471" extrusionOk="0">
                  <a:moveTo>
                    <a:pt x="612" y="1"/>
                  </a:moveTo>
                  <a:lnTo>
                    <a:pt x="451" y="65"/>
                  </a:lnTo>
                  <a:lnTo>
                    <a:pt x="322" y="129"/>
                  </a:lnTo>
                  <a:lnTo>
                    <a:pt x="226" y="226"/>
                  </a:lnTo>
                  <a:lnTo>
                    <a:pt x="129" y="322"/>
                  </a:lnTo>
                  <a:lnTo>
                    <a:pt x="65" y="451"/>
                  </a:lnTo>
                  <a:lnTo>
                    <a:pt x="1" y="579"/>
                  </a:lnTo>
                  <a:lnTo>
                    <a:pt x="1" y="740"/>
                  </a:lnTo>
                  <a:lnTo>
                    <a:pt x="1" y="3731"/>
                  </a:lnTo>
                  <a:lnTo>
                    <a:pt x="1" y="3892"/>
                  </a:lnTo>
                  <a:lnTo>
                    <a:pt x="65" y="4020"/>
                  </a:lnTo>
                  <a:lnTo>
                    <a:pt x="129" y="4149"/>
                  </a:lnTo>
                  <a:lnTo>
                    <a:pt x="226" y="4246"/>
                  </a:lnTo>
                  <a:lnTo>
                    <a:pt x="322" y="4342"/>
                  </a:lnTo>
                  <a:lnTo>
                    <a:pt x="451" y="4406"/>
                  </a:lnTo>
                  <a:lnTo>
                    <a:pt x="612" y="4471"/>
                  </a:lnTo>
                  <a:lnTo>
                    <a:pt x="901" y="4471"/>
                  </a:lnTo>
                  <a:lnTo>
                    <a:pt x="1030" y="4406"/>
                  </a:lnTo>
                  <a:lnTo>
                    <a:pt x="1158" y="4342"/>
                  </a:lnTo>
                  <a:lnTo>
                    <a:pt x="1287" y="4246"/>
                  </a:lnTo>
                  <a:lnTo>
                    <a:pt x="1351" y="4149"/>
                  </a:lnTo>
                  <a:lnTo>
                    <a:pt x="1448" y="4020"/>
                  </a:lnTo>
                  <a:lnTo>
                    <a:pt x="1480" y="3892"/>
                  </a:lnTo>
                  <a:lnTo>
                    <a:pt x="1480" y="3731"/>
                  </a:lnTo>
                  <a:lnTo>
                    <a:pt x="1480" y="740"/>
                  </a:lnTo>
                  <a:lnTo>
                    <a:pt x="1480" y="579"/>
                  </a:lnTo>
                  <a:lnTo>
                    <a:pt x="1448" y="451"/>
                  </a:lnTo>
                  <a:lnTo>
                    <a:pt x="1351" y="322"/>
                  </a:lnTo>
                  <a:lnTo>
                    <a:pt x="1287" y="226"/>
                  </a:lnTo>
                  <a:lnTo>
                    <a:pt x="1158" y="129"/>
                  </a:lnTo>
                  <a:lnTo>
                    <a:pt x="1030" y="65"/>
                  </a:lnTo>
                  <a:lnTo>
                    <a:pt x="90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6" name="Google Shape;2556;p49"/>
            <p:cNvSpPr/>
            <p:nvPr/>
          </p:nvSpPr>
          <p:spPr>
            <a:xfrm>
              <a:off x="2219143" y="3250958"/>
              <a:ext cx="19771" cy="59688"/>
            </a:xfrm>
            <a:custGeom>
              <a:avLst/>
              <a:gdLst/>
              <a:ahLst/>
              <a:cxnLst/>
              <a:rect l="l" t="t" r="r" b="b"/>
              <a:pathLst>
                <a:path w="1481" h="4471" extrusionOk="0">
                  <a:moveTo>
                    <a:pt x="740" y="1"/>
                  </a:moveTo>
                  <a:lnTo>
                    <a:pt x="612" y="33"/>
                  </a:lnTo>
                  <a:lnTo>
                    <a:pt x="451" y="65"/>
                  </a:lnTo>
                  <a:lnTo>
                    <a:pt x="322" y="129"/>
                  </a:lnTo>
                  <a:lnTo>
                    <a:pt x="226" y="226"/>
                  </a:lnTo>
                  <a:lnTo>
                    <a:pt x="129" y="322"/>
                  </a:lnTo>
                  <a:lnTo>
                    <a:pt x="65" y="451"/>
                  </a:lnTo>
                  <a:lnTo>
                    <a:pt x="1" y="612"/>
                  </a:lnTo>
                  <a:lnTo>
                    <a:pt x="1" y="740"/>
                  </a:lnTo>
                  <a:lnTo>
                    <a:pt x="1" y="3731"/>
                  </a:lnTo>
                  <a:lnTo>
                    <a:pt x="1" y="3892"/>
                  </a:lnTo>
                  <a:lnTo>
                    <a:pt x="65" y="4021"/>
                  </a:lnTo>
                  <a:lnTo>
                    <a:pt x="129" y="4149"/>
                  </a:lnTo>
                  <a:lnTo>
                    <a:pt x="226" y="4278"/>
                  </a:lnTo>
                  <a:lnTo>
                    <a:pt x="322" y="4342"/>
                  </a:lnTo>
                  <a:lnTo>
                    <a:pt x="451" y="4407"/>
                  </a:lnTo>
                  <a:lnTo>
                    <a:pt x="612" y="4471"/>
                  </a:lnTo>
                  <a:lnTo>
                    <a:pt x="901" y="4471"/>
                  </a:lnTo>
                  <a:lnTo>
                    <a:pt x="1030" y="4407"/>
                  </a:lnTo>
                  <a:lnTo>
                    <a:pt x="1158" y="4342"/>
                  </a:lnTo>
                  <a:lnTo>
                    <a:pt x="1287" y="4278"/>
                  </a:lnTo>
                  <a:lnTo>
                    <a:pt x="1351" y="4149"/>
                  </a:lnTo>
                  <a:lnTo>
                    <a:pt x="1448" y="4021"/>
                  </a:lnTo>
                  <a:lnTo>
                    <a:pt x="1480" y="3892"/>
                  </a:lnTo>
                  <a:lnTo>
                    <a:pt x="1480" y="3731"/>
                  </a:lnTo>
                  <a:lnTo>
                    <a:pt x="1480" y="740"/>
                  </a:lnTo>
                  <a:lnTo>
                    <a:pt x="1480" y="612"/>
                  </a:lnTo>
                  <a:lnTo>
                    <a:pt x="1448" y="451"/>
                  </a:lnTo>
                  <a:lnTo>
                    <a:pt x="1351" y="322"/>
                  </a:lnTo>
                  <a:lnTo>
                    <a:pt x="1287" y="226"/>
                  </a:lnTo>
                  <a:lnTo>
                    <a:pt x="1158" y="129"/>
                  </a:lnTo>
                  <a:lnTo>
                    <a:pt x="1030" y="65"/>
                  </a:lnTo>
                  <a:lnTo>
                    <a:pt x="901" y="33"/>
                  </a:lnTo>
                  <a:lnTo>
                    <a:pt x="740"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7" name="Google Shape;2557;p49"/>
            <p:cNvSpPr/>
            <p:nvPr/>
          </p:nvSpPr>
          <p:spPr>
            <a:xfrm>
              <a:off x="2219143" y="3171112"/>
              <a:ext cx="19771" cy="59688"/>
            </a:xfrm>
            <a:custGeom>
              <a:avLst/>
              <a:gdLst/>
              <a:ahLst/>
              <a:cxnLst/>
              <a:rect l="l" t="t" r="r" b="b"/>
              <a:pathLst>
                <a:path w="1481" h="4471" extrusionOk="0">
                  <a:moveTo>
                    <a:pt x="612" y="0"/>
                  </a:moveTo>
                  <a:lnTo>
                    <a:pt x="451" y="64"/>
                  </a:lnTo>
                  <a:lnTo>
                    <a:pt x="322" y="129"/>
                  </a:lnTo>
                  <a:lnTo>
                    <a:pt x="226" y="225"/>
                  </a:lnTo>
                  <a:lnTo>
                    <a:pt x="129" y="322"/>
                  </a:lnTo>
                  <a:lnTo>
                    <a:pt x="65" y="450"/>
                  </a:lnTo>
                  <a:lnTo>
                    <a:pt x="1" y="579"/>
                  </a:lnTo>
                  <a:lnTo>
                    <a:pt x="1" y="740"/>
                  </a:lnTo>
                  <a:lnTo>
                    <a:pt x="1" y="3731"/>
                  </a:lnTo>
                  <a:lnTo>
                    <a:pt x="1" y="3891"/>
                  </a:lnTo>
                  <a:lnTo>
                    <a:pt x="65" y="4020"/>
                  </a:lnTo>
                  <a:lnTo>
                    <a:pt x="129" y="4149"/>
                  </a:lnTo>
                  <a:lnTo>
                    <a:pt x="226" y="4245"/>
                  </a:lnTo>
                  <a:lnTo>
                    <a:pt x="322" y="4342"/>
                  </a:lnTo>
                  <a:lnTo>
                    <a:pt x="451" y="4406"/>
                  </a:lnTo>
                  <a:lnTo>
                    <a:pt x="612" y="4470"/>
                  </a:lnTo>
                  <a:lnTo>
                    <a:pt x="901" y="4470"/>
                  </a:lnTo>
                  <a:lnTo>
                    <a:pt x="1030" y="4406"/>
                  </a:lnTo>
                  <a:lnTo>
                    <a:pt x="1158" y="4342"/>
                  </a:lnTo>
                  <a:lnTo>
                    <a:pt x="1287" y="4245"/>
                  </a:lnTo>
                  <a:lnTo>
                    <a:pt x="1351" y="4149"/>
                  </a:lnTo>
                  <a:lnTo>
                    <a:pt x="1448" y="4020"/>
                  </a:lnTo>
                  <a:lnTo>
                    <a:pt x="1480" y="3891"/>
                  </a:lnTo>
                  <a:lnTo>
                    <a:pt x="1480" y="3731"/>
                  </a:lnTo>
                  <a:lnTo>
                    <a:pt x="1480" y="740"/>
                  </a:lnTo>
                  <a:lnTo>
                    <a:pt x="1480" y="579"/>
                  </a:lnTo>
                  <a:lnTo>
                    <a:pt x="1448" y="450"/>
                  </a:lnTo>
                  <a:lnTo>
                    <a:pt x="1351" y="322"/>
                  </a:lnTo>
                  <a:lnTo>
                    <a:pt x="1287" y="225"/>
                  </a:lnTo>
                  <a:lnTo>
                    <a:pt x="1158" y="129"/>
                  </a:lnTo>
                  <a:lnTo>
                    <a:pt x="1030" y="64"/>
                  </a:lnTo>
                  <a:lnTo>
                    <a:pt x="90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8" name="Google Shape;2558;p49"/>
            <p:cNvSpPr/>
            <p:nvPr/>
          </p:nvSpPr>
          <p:spPr>
            <a:xfrm>
              <a:off x="2219143" y="3011392"/>
              <a:ext cx="19771" cy="59701"/>
            </a:xfrm>
            <a:custGeom>
              <a:avLst/>
              <a:gdLst/>
              <a:ahLst/>
              <a:cxnLst/>
              <a:rect l="l" t="t" r="r" b="b"/>
              <a:pathLst>
                <a:path w="1481" h="4472" extrusionOk="0">
                  <a:moveTo>
                    <a:pt x="612" y="1"/>
                  </a:moveTo>
                  <a:lnTo>
                    <a:pt x="451" y="65"/>
                  </a:lnTo>
                  <a:lnTo>
                    <a:pt x="322" y="130"/>
                  </a:lnTo>
                  <a:lnTo>
                    <a:pt x="226" y="226"/>
                  </a:lnTo>
                  <a:lnTo>
                    <a:pt x="129" y="322"/>
                  </a:lnTo>
                  <a:lnTo>
                    <a:pt x="65" y="451"/>
                  </a:lnTo>
                  <a:lnTo>
                    <a:pt x="1" y="580"/>
                  </a:lnTo>
                  <a:lnTo>
                    <a:pt x="1" y="741"/>
                  </a:lnTo>
                  <a:lnTo>
                    <a:pt x="1" y="3731"/>
                  </a:lnTo>
                  <a:lnTo>
                    <a:pt x="1" y="3892"/>
                  </a:lnTo>
                  <a:lnTo>
                    <a:pt x="65" y="4021"/>
                  </a:lnTo>
                  <a:lnTo>
                    <a:pt x="129" y="4149"/>
                  </a:lnTo>
                  <a:lnTo>
                    <a:pt x="226" y="4246"/>
                  </a:lnTo>
                  <a:lnTo>
                    <a:pt x="322" y="4342"/>
                  </a:lnTo>
                  <a:lnTo>
                    <a:pt x="451" y="4407"/>
                  </a:lnTo>
                  <a:lnTo>
                    <a:pt x="612" y="4471"/>
                  </a:lnTo>
                  <a:lnTo>
                    <a:pt x="901" y="4471"/>
                  </a:lnTo>
                  <a:lnTo>
                    <a:pt x="1030" y="4407"/>
                  </a:lnTo>
                  <a:lnTo>
                    <a:pt x="1158" y="4342"/>
                  </a:lnTo>
                  <a:lnTo>
                    <a:pt x="1287" y="4246"/>
                  </a:lnTo>
                  <a:lnTo>
                    <a:pt x="1351" y="4149"/>
                  </a:lnTo>
                  <a:lnTo>
                    <a:pt x="1448" y="4021"/>
                  </a:lnTo>
                  <a:lnTo>
                    <a:pt x="1480" y="3892"/>
                  </a:lnTo>
                  <a:lnTo>
                    <a:pt x="1480" y="3731"/>
                  </a:lnTo>
                  <a:lnTo>
                    <a:pt x="1480" y="741"/>
                  </a:lnTo>
                  <a:lnTo>
                    <a:pt x="1480" y="580"/>
                  </a:lnTo>
                  <a:lnTo>
                    <a:pt x="1448" y="451"/>
                  </a:lnTo>
                  <a:lnTo>
                    <a:pt x="1351" y="322"/>
                  </a:lnTo>
                  <a:lnTo>
                    <a:pt x="1287" y="226"/>
                  </a:lnTo>
                  <a:lnTo>
                    <a:pt x="1158" y="130"/>
                  </a:lnTo>
                  <a:lnTo>
                    <a:pt x="1030" y="65"/>
                  </a:lnTo>
                  <a:lnTo>
                    <a:pt x="90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59" name="Google Shape;2559;p49"/>
            <p:cNvSpPr/>
            <p:nvPr/>
          </p:nvSpPr>
          <p:spPr>
            <a:xfrm>
              <a:off x="1947377" y="2842675"/>
              <a:ext cx="60128" cy="19758"/>
            </a:xfrm>
            <a:custGeom>
              <a:avLst/>
              <a:gdLst/>
              <a:ahLst/>
              <a:cxnLst/>
              <a:rect l="l" t="t" r="r" b="b"/>
              <a:pathLst>
                <a:path w="4504" h="1480" extrusionOk="0">
                  <a:moveTo>
                    <a:pt x="741" y="0"/>
                  </a:moveTo>
                  <a:lnTo>
                    <a:pt x="580" y="32"/>
                  </a:lnTo>
                  <a:lnTo>
                    <a:pt x="451" y="65"/>
                  </a:lnTo>
                  <a:lnTo>
                    <a:pt x="323" y="129"/>
                  </a:lnTo>
                  <a:lnTo>
                    <a:pt x="226" y="225"/>
                  </a:lnTo>
                  <a:lnTo>
                    <a:pt x="130" y="322"/>
                  </a:lnTo>
                  <a:lnTo>
                    <a:pt x="65" y="451"/>
                  </a:lnTo>
                  <a:lnTo>
                    <a:pt x="1" y="611"/>
                  </a:lnTo>
                  <a:lnTo>
                    <a:pt x="1" y="740"/>
                  </a:lnTo>
                  <a:lnTo>
                    <a:pt x="1" y="901"/>
                  </a:lnTo>
                  <a:lnTo>
                    <a:pt x="65" y="1029"/>
                  </a:lnTo>
                  <a:lnTo>
                    <a:pt x="130" y="1158"/>
                  </a:lnTo>
                  <a:lnTo>
                    <a:pt x="226" y="1254"/>
                  </a:lnTo>
                  <a:lnTo>
                    <a:pt x="323" y="1351"/>
                  </a:lnTo>
                  <a:lnTo>
                    <a:pt x="451" y="1415"/>
                  </a:lnTo>
                  <a:lnTo>
                    <a:pt x="580" y="1480"/>
                  </a:lnTo>
                  <a:lnTo>
                    <a:pt x="3892" y="1480"/>
                  </a:lnTo>
                  <a:lnTo>
                    <a:pt x="4021" y="1415"/>
                  </a:lnTo>
                  <a:lnTo>
                    <a:pt x="4149" y="1351"/>
                  </a:lnTo>
                  <a:lnTo>
                    <a:pt x="4278" y="1254"/>
                  </a:lnTo>
                  <a:lnTo>
                    <a:pt x="4375" y="1158"/>
                  </a:lnTo>
                  <a:lnTo>
                    <a:pt x="4439" y="1029"/>
                  </a:lnTo>
                  <a:lnTo>
                    <a:pt x="4471" y="901"/>
                  </a:lnTo>
                  <a:lnTo>
                    <a:pt x="4503" y="740"/>
                  </a:lnTo>
                  <a:lnTo>
                    <a:pt x="4471" y="611"/>
                  </a:lnTo>
                  <a:lnTo>
                    <a:pt x="4439" y="451"/>
                  </a:lnTo>
                  <a:lnTo>
                    <a:pt x="4375" y="322"/>
                  </a:lnTo>
                  <a:lnTo>
                    <a:pt x="4278" y="225"/>
                  </a:lnTo>
                  <a:lnTo>
                    <a:pt x="4149" y="129"/>
                  </a:lnTo>
                  <a:lnTo>
                    <a:pt x="4021" y="65"/>
                  </a:lnTo>
                  <a:lnTo>
                    <a:pt x="3892" y="32"/>
                  </a:lnTo>
                  <a:lnTo>
                    <a:pt x="373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0" name="Google Shape;2560;p49"/>
            <p:cNvSpPr/>
            <p:nvPr/>
          </p:nvSpPr>
          <p:spPr>
            <a:xfrm>
              <a:off x="2027664" y="2842675"/>
              <a:ext cx="60115" cy="19758"/>
            </a:xfrm>
            <a:custGeom>
              <a:avLst/>
              <a:gdLst/>
              <a:ahLst/>
              <a:cxnLst/>
              <a:rect l="l" t="t" r="r" b="b"/>
              <a:pathLst>
                <a:path w="4503" h="1480" extrusionOk="0">
                  <a:moveTo>
                    <a:pt x="740" y="0"/>
                  </a:moveTo>
                  <a:lnTo>
                    <a:pt x="580" y="32"/>
                  </a:lnTo>
                  <a:lnTo>
                    <a:pt x="451" y="65"/>
                  </a:lnTo>
                  <a:lnTo>
                    <a:pt x="322" y="129"/>
                  </a:lnTo>
                  <a:lnTo>
                    <a:pt x="194" y="225"/>
                  </a:lnTo>
                  <a:lnTo>
                    <a:pt x="129" y="322"/>
                  </a:lnTo>
                  <a:lnTo>
                    <a:pt x="65" y="451"/>
                  </a:lnTo>
                  <a:lnTo>
                    <a:pt x="1" y="611"/>
                  </a:lnTo>
                  <a:lnTo>
                    <a:pt x="1" y="740"/>
                  </a:lnTo>
                  <a:lnTo>
                    <a:pt x="1" y="901"/>
                  </a:lnTo>
                  <a:lnTo>
                    <a:pt x="65" y="1029"/>
                  </a:lnTo>
                  <a:lnTo>
                    <a:pt x="129" y="1158"/>
                  </a:lnTo>
                  <a:lnTo>
                    <a:pt x="194" y="1254"/>
                  </a:lnTo>
                  <a:lnTo>
                    <a:pt x="322" y="1351"/>
                  </a:lnTo>
                  <a:lnTo>
                    <a:pt x="451" y="1415"/>
                  </a:lnTo>
                  <a:lnTo>
                    <a:pt x="580" y="1480"/>
                  </a:lnTo>
                  <a:lnTo>
                    <a:pt x="3892" y="1480"/>
                  </a:lnTo>
                  <a:lnTo>
                    <a:pt x="4021" y="1415"/>
                  </a:lnTo>
                  <a:lnTo>
                    <a:pt x="4149" y="1351"/>
                  </a:lnTo>
                  <a:lnTo>
                    <a:pt x="4278" y="1254"/>
                  </a:lnTo>
                  <a:lnTo>
                    <a:pt x="4374" y="1158"/>
                  </a:lnTo>
                  <a:lnTo>
                    <a:pt x="4439" y="1029"/>
                  </a:lnTo>
                  <a:lnTo>
                    <a:pt x="4471" y="901"/>
                  </a:lnTo>
                  <a:lnTo>
                    <a:pt x="4503" y="740"/>
                  </a:lnTo>
                  <a:lnTo>
                    <a:pt x="4471" y="611"/>
                  </a:lnTo>
                  <a:lnTo>
                    <a:pt x="4439" y="451"/>
                  </a:lnTo>
                  <a:lnTo>
                    <a:pt x="4374" y="322"/>
                  </a:lnTo>
                  <a:lnTo>
                    <a:pt x="4278" y="225"/>
                  </a:lnTo>
                  <a:lnTo>
                    <a:pt x="4149" y="129"/>
                  </a:lnTo>
                  <a:lnTo>
                    <a:pt x="4021" y="65"/>
                  </a:lnTo>
                  <a:lnTo>
                    <a:pt x="3892" y="32"/>
                  </a:lnTo>
                  <a:lnTo>
                    <a:pt x="373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1" name="Google Shape;2561;p49"/>
            <p:cNvSpPr/>
            <p:nvPr/>
          </p:nvSpPr>
          <p:spPr>
            <a:xfrm>
              <a:off x="1871816" y="4103609"/>
              <a:ext cx="60128" cy="19758"/>
            </a:xfrm>
            <a:custGeom>
              <a:avLst/>
              <a:gdLst/>
              <a:ahLst/>
              <a:cxnLst/>
              <a:rect l="l" t="t" r="r" b="b"/>
              <a:pathLst>
                <a:path w="4504" h="1480" extrusionOk="0">
                  <a:moveTo>
                    <a:pt x="580" y="0"/>
                  </a:moveTo>
                  <a:lnTo>
                    <a:pt x="451" y="32"/>
                  </a:lnTo>
                  <a:lnTo>
                    <a:pt x="322" y="129"/>
                  </a:lnTo>
                  <a:lnTo>
                    <a:pt x="226" y="193"/>
                  </a:lnTo>
                  <a:lnTo>
                    <a:pt x="130" y="322"/>
                  </a:lnTo>
                  <a:lnTo>
                    <a:pt x="65" y="450"/>
                  </a:lnTo>
                  <a:lnTo>
                    <a:pt x="1" y="579"/>
                  </a:lnTo>
                  <a:lnTo>
                    <a:pt x="1" y="740"/>
                  </a:lnTo>
                  <a:lnTo>
                    <a:pt x="1" y="868"/>
                  </a:lnTo>
                  <a:lnTo>
                    <a:pt x="65" y="1029"/>
                  </a:lnTo>
                  <a:lnTo>
                    <a:pt x="130" y="1158"/>
                  </a:lnTo>
                  <a:lnTo>
                    <a:pt x="226" y="1254"/>
                  </a:lnTo>
                  <a:lnTo>
                    <a:pt x="322" y="1351"/>
                  </a:lnTo>
                  <a:lnTo>
                    <a:pt x="451" y="1415"/>
                  </a:lnTo>
                  <a:lnTo>
                    <a:pt x="580" y="1447"/>
                  </a:lnTo>
                  <a:lnTo>
                    <a:pt x="741" y="1479"/>
                  </a:lnTo>
                  <a:lnTo>
                    <a:pt x="3764" y="1479"/>
                  </a:lnTo>
                  <a:lnTo>
                    <a:pt x="3892" y="1447"/>
                  </a:lnTo>
                  <a:lnTo>
                    <a:pt x="4053" y="1415"/>
                  </a:lnTo>
                  <a:lnTo>
                    <a:pt x="4182" y="1351"/>
                  </a:lnTo>
                  <a:lnTo>
                    <a:pt x="4278" y="1254"/>
                  </a:lnTo>
                  <a:lnTo>
                    <a:pt x="4375" y="1158"/>
                  </a:lnTo>
                  <a:lnTo>
                    <a:pt x="4439" y="1029"/>
                  </a:lnTo>
                  <a:lnTo>
                    <a:pt x="4471" y="868"/>
                  </a:lnTo>
                  <a:lnTo>
                    <a:pt x="4503" y="740"/>
                  </a:lnTo>
                  <a:lnTo>
                    <a:pt x="4471" y="579"/>
                  </a:lnTo>
                  <a:lnTo>
                    <a:pt x="4439" y="450"/>
                  </a:lnTo>
                  <a:lnTo>
                    <a:pt x="4375" y="322"/>
                  </a:lnTo>
                  <a:lnTo>
                    <a:pt x="4278" y="193"/>
                  </a:lnTo>
                  <a:lnTo>
                    <a:pt x="4182" y="129"/>
                  </a:lnTo>
                  <a:lnTo>
                    <a:pt x="4053" y="32"/>
                  </a:lnTo>
                  <a:lnTo>
                    <a:pt x="38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2" name="Google Shape;2562;p49"/>
            <p:cNvSpPr/>
            <p:nvPr/>
          </p:nvSpPr>
          <p:spPr>
            <a:xfrm>
              <a:off x="1952103" y="4103609"/>
              <a:ext cx="60115" cy="19758"/>
            </a:xfrm>
            <a:custGeom>
              <a:avLst/>
              <a:gdLst/>
              <a:ahLst/>
              <a:cxnLst/>
              <a:rect l="l" t="t" r="r" b="b"/>
              <a:pathLst>
                <a:path w="4503" h="1480" extrusionOk="0">
                  <a:moveTo>
                    <a:pt x="580" y="0"/>
                  </a:moveTo>
                  <a:lnTo>
                    <a:pt x="451" y="32"/>
                  </a:lnTo>
                  <a:lnTo>
                    <a:pt x="322" y="129"/>
                  </a:lnTo>
                  <a:lnTo>
                    <a:pt x="226" y="193"/>
                  </a:lnTo>
                  <a:lnTo>
                    <a:pt x="129" y="322"/>
                  </a:lnTo>
                  <a:lnTo>
                    <a:pt x="65" y="450"/>
                  </a:lnTo>
                  <a:lnTo>
                    <a:pt x="1" y="579"/>
                  </a:lnTo>
                  <a:lnTo>
                    <a:pt x="1" y="740"/>
                  </a:lnTo>
                  <a:lnTo>
                    <a:pt x="1" y="868"/>
                  </a:lnTo>
                  <a:lnTo>
                    <a:pt x="65" y="1029"/>
                  </a:lnTo>
                  <a:lnTo>
                    <a:pt x="129" y="1158"/>
                  </a:lnTo>
                  <a:lnTo>
                    <a:pt x="226" y="1254"/>
                  </a:lnTo>
                  <a:lnTo>
                    <a:pt x="322" y="1351"/>
                  </a:lnTo>
                  <a:lnTo>
                    <a:pt x="451" y="1415"/>
                  </a:lnTo>
                  <a:lnTo>
                    <a:pt x="580"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3" name="Google Shape;2563;p49"/>
            <p:cNvSpPr/>
            <p:nvPr/>
          </p:nvSpPr>
          <p:spPr>
            <a:xfrm>
              <a:off x="2219143" y="3890223"/>
              <a:ext cx="19771" cy="59701"/>
            </a:xfrm>
            <a:custGeom>
              <a:avLst/>
              <a:gdLst/>
              <a:ahLst/>
              <a:cxnLst/>
              <a:rect l="l" t="t" r="r" b="b"/>
              <a:pathLst>
                <a:path w="1481" h="4472" extrusionOk="0">
                  <a:moveTo>
                    <a:pt x="612" y="1"/>
                  </a:moveTo>
                  <a:lnTo>
                    <a:pt x="451" y="33"/>
                  </a:lnTo>
                  <a:lnTo>
                    <a:pt x="322" y="130"/>
                  </a:lnTo>
                  <a:lnTo>
                    <a:pt x="226" y="194"/>
                  </a:lnTo>
                  <a:lnTo>
                    <a:pt x="129" y="323"/>
                  </a:lnTo>
                  <a:lnTo>
                    <a:pt x="65" y="451"/>
                  </a:lnTo>
                  <a:lnTo>
                    <a:pt x="1" y="580"/>
                  </a:lnTo>
                  <a:lnTo>
                    <a:pt x="1" y="741"/>
                  </a:lnTo>
                  <a:lnTo>
                    <a:pt x="1" y="3731"/>
                  </a:lnTo>
                  <a:lnTo>
                    <a:pt x="1" y="3860"/>
                  </a:lnTo>
                  <a:lnTo>
                    <a:pt x="65" y="4021"/>
                  </a:lnTo>
                  <a:lnTo>
                    <a:pt x="129" y="4150"/>
                  </a:lnTo>
                  <a:lnTo>
                    <a:pt x="226" y="4246"/>
                  </a:lnTo>
                  <a:lnTo>
                    <a:pt x="322" y="4342"/>
                  </a:lnTo>
                  <a:lnTo>
                    <a:pt x="451" y="4407"/>
                  </a:lnTo>
                  <a:lnTo>
                    <a:pt x="612" y="4439"/>
                  </a:lnTo>
                  <a:lnTo>
                    <a:pt x="740" y="4471"/>
                  </a:lnTo>
                  <a:lnTo>
                    <a:pt x="901" y="4439"/>
                  </a:lnTo>
                  <a:lnTo>
                    <a:pt x="1030" y="4407"/>
                  </a:lnTo>
                  <a:lnTo>
                    <a:pt x="1158" y="4342"/>
                  </a:lnTo>
                  <a:lnTo>
                    <a:pt x="1287" y="4246"/>
                  </a:lnTo>
                  <a:lnTo>
                    <a:pt x="1351" y="4150"/>
                  </a:lnTo>
                  <a:lnTo>
                    <a:pt x="1448" y="4021"/>
                  </a:lnTo>
                  <a:lnTo>
                    <a:pt x="1480" y="3860"/>
                  </a:lnTo>
                  <a:lnTo>
                    <a:pt x="1480" y="3731"/>
                  </a:lnTo>
                  <a:lnTo>
                    <a:pt x="1480" y="741"/>
                  </a:lnTo>
                  <a:lnTo>
                    <a:pt x="1480" y="580"/>
                  </a:lnTo>
                  <a:lnTo>
                    <a:pt x="1448" y="451"/>
                  </a:lnTo>
                  <a:lnTo>
                    <a:pt x="1351" y="323"/>
                  </a:lnTo>
                  <a:lnTo>
                    <a:pt x="1287" y="194"/>
                  </a:lnTo>
                  <a:lnTo>
                    <a:pt x="1158" y="130"/>
                  </a:lnTo>
                  <a:lnTo>
                    <a:pt x="1030" y="33"/>
                  </a:lnTo>
                  <a:lnTo>
                    <a:pt x="90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4" name="Google Shape;2564;p49"/>
            <p:cNvSpPr/>
            <p:nvPr/>
          </p:nvSpPr>
          <p:spPr>
            <a:xfrm>
              <a:off x="1791543" y="4103609"/>
              <a:ext cx="60115" cy="19758"/>
            </a:xfrm>
            <a:custGeom>
              <a:avLst/>
              <a:gdLst/>
              <a:ahLst/>
              <a:cxnLst/>
              <a:rect l="l" t="t" r="r" b="b"/>
              <a:pathLst>
                <a:path w="4503" h="1480" extrusionOk="0">
                  <a:moveTo>
                    <a:pt x="579" y="0"/>
                  </a:moveTo>
                  <a:lnTo>
                    <a:pt x="450" y="32"/>
                  </a:lnTo>
                  <a:lnTo>
                    <a:pt x="322" y="129"/>
                  </a:lnTo>
                  <a:lnTo>
                    <a:pt x="225" y="193"/>
                  </a:lnTo>
                  <a:lnTo>
                    <a:pt x="129" y="322"/>
                  </a:lnTo>
                  <a:lnTo>
                    <a:pt x="64" y="450"/>
                  </a:lnTo>
                  <a:lnTo>
                    <a:pt x="0" y="579"/>
                  </a:lnTo>
                  <a:lnTo>
                    <a:pt x="0" y="740"/>
                  </a:lnTo>
                  <a:lnTo>
                    <a:pt x="0" y="868"/>
                  </a:lnTo>
                  <a:lnTo>
                    <a:pt x="64" y="1029"/>
                  </a:lnTo>
                  <a:lnTo>
                    <a:pt x="129" y="1158"/>
                  </a:lnTo>
                  <a:lnTo>
                    <a:pt x="225" y="1254"/>
                  </a:lnTo>
                  <a:lnTo>
                    <a:pt x="322" y="1351"/>
                  </a:lnTo>
                  <a:lnTo>
                    <a:pt x="450" y="1415"/>
                  </a:lnTo>
                  <a:lnTo>
                    <a:pt x="579" y="1447"/>
                  </a:lnTo>
                  <a:lnTo>
                    <a:pt x="740" y="1479"/>
                  </a:lnTo>
                  <a:lnTo>
                    <a:pt x="3763" y="1479"/>
                  </a:lnTo>
                  <a:lnTo>
                    <a:pt x="3891" y="1447"/>
                  </a:lnTo>
                  <a:lnTo>
                    <a:pt x="4052" y="1415"/>
                  </a:lnTo>
                  <a:lnTo>
                    <a:pt x="4181" y="1351"/>
                  </a:lnTo>
                  <a:lnTo>
                    <a:pt x="4277" y="1254"/>
                  </a:lnTo>
                  <a:lnTo>
                    <a:pt x="4374" y="1158"/>
                  </a:lnTo>
                  <a:lnTo>
                    <a:pt x="4438" y="1029"/>
                  </a:lnTo>
                  <a:lnTo>
                    <a:pt x="4470" y="868"/>
                  </a:lnTo>
                  <a:lnTo>
                    <a:pt x="4502" y="740"/>
                  </a:lnTo>
                  <a:lnTo>
                    <a:pt x="4470" y="579"/>
                  </a:lnTo>
                  <a:lnTo>
                    <a:pt x="4438" y="450"/>
                  </a:lnTo>
                  <a:lnTo>
                    <a:pt x="4374" y="322"/>
                  </a:lnTo>
                  <a:lnTo>
                    <a:pt x="4277" y="193"/>
                  </a:lnTo>
                  <a:lnTo>
                    <a:pt x="4181" y="129"/>
                  </a:lnTo>
                  <a:lnTo>
                    <a:pt x="4052" y="32"/>
                  </a:lnTo>
                  <a:lnTo>
                    <a:pt x="389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5" name="Google Shape;2565;p49"/>
            <p:cNvSpPr/>
            <p:nvPr/>
          </p:nvSpPr>
          <p:spPr>
            <a:xfrm>
              <a:off x="1867104" y="2842675"/>
              <a:ext cx="60115" cy="19758"/>
            </a:xfrm>
            <a:custGeom>
              <a:avLst/>
              <a:gdLst/>
              <a:ahLst/>
              <a:cxnLst/>
              <a:rect l="l" t="t" r="r" b="b"/>
              <a:pathLst>
                <a:path w="4503" h="1480" extrusionOk="0">
                  <a:moveTo>
                    <a:pt x="740" y="0"/>
                  </a:moveTo>
                  <a:lnTo>
                    <a:pt x="579" y="32"/>
                  </a:lnTo>
                  <a:lnTo>
                    <a:pt x="450" y="65"/>
                  </a:lnTo>
                  <a:lnTo>
                    <a:pt x="322" y="129"/>
                  </a:lnTo>
                  <a:lnTo>
                    <a:pt x="225" y="225"/>
                  </a:lnTo>
                  <a:lnTo>
                    <a:pt x="129" y="322"/>
                  </a:lnTo>
                  <a:lnTo>
                    <a:pt x="64" y="451"/>
                  </a:lnTo>
                  <a:lnTo>
                    <a:pt x="0" y="611"/>
                  </a:lnTo>
                  <a:lnTo>
                    <a:pt x="0" y="740"/>
                  </a:lnTo>
                  <a:lnTo>
                    <a:pt x="0" y="901"/>
                  </a:lnTo>
                  <a:lnTo>
                    <a:pt x="64" y="1029"/>
                  </a:lnTo>
                  <a:lnTo>
                    <a:pt x="129" y="1158"/>
                  </a:lnTo>
                  <a:lnTo>
                    <a:pt x="225" y="1254"/>
                  </a:lnTo>
                  <a:lnTo>
                    <a:pt x="322" y="1351"/>
                  </a:lnTo>
                  <a:lnTo>
                    <a:pt x="450" y="1415"/>
                  </a:lnTo>
                  <a:lnTo>
                    <a:pt x="579" y="1480"/>
                  </a:lnTo>
                  <a:lnTo>
                    <a:pt x="3891" y="1480"/>
                  </a:lnTo>
                  <a:lnTo>
                    <a:pt x="4020" y="1415"/>
                  </a:lnTo>
                  <a:lnTo>
                    <a:pt x="4149" y="1351"/>
                  </a:lnTo>
                  <a:lnTo>
                    <a:pt x="4277" y="1254"/>
                  </a:lnTo>
                  <a:lnTo>
                    <a:pt x="4374" y="1158"/>
                  </a:lnTo>
                  <a:lnTo>
                    <a:pt x="4438" y="1029"/>
                  </a:lnTo>
                  <a:lnTo>
                    <a:pt x="4470" y="901"/>
                  </a:lnTo>
                  <a:lnTo>
                    <a:pt x="4502" y="740"/>
                  </a:lnTo>
                  <a:lnTo>
                    <a:pt x="4470" y="611"/>
                  </a:lnTo>
                  <a:lnTo>
                    <a:pt x="4438" y="451"/>
                  </a:lnTo>
                  <a:lnTo>
                    <a:pt x="4374" y="322"/>
                  </a:lnTo>
                  <a:lnTo>
                    <a:pt x="4277" y="225"/>
                  </a:lnTo>
                  <a:lnTo>
                    <a:pt x="4149" y="129"/>
                  </a:lnTo>
                  <a:lnTo>
                    <a:pt x="4020" y="65"/>
                  </a:lnTo>
                  <a:lnTo>
                    <a:pt x="3891" y="32"/>
                  </a:lnTo>
                  <a:lnTo>
                    <a:pt x="373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6" name="Google Shape;2566;p49"/>
            <p:cNvSpPr/>
            <p:nvPr/>
          </p:nvSpPr>
          <p:spPr>
            <a:xfrm>
              <a:off x="2032390" y="4103609"/>
              <a:ext cx="60115" cy="19758"/>
            </a:xfrm>
            <a:custGeom>
              <a:avLst/>
              <a:gdLst/>
              <a:ahLst/>
              <a:cxnLst/>
              <a:rect l="l" t="t" r="r" b="b"/>
              <a:pathLst>
                <a:path w="4503" h="1480" extrusionOk="0">
                  <a:moveTo>
                    <a:pt x="579" y="0"/>
                  </a:moveTo>
                  <a:lnTo>
                    <a:pt x="451" y="32"/>
                  </a:lnTo>
                  <a:lnTo>
                    <a:pt x="322" y="129"/>
                  </a:lnTo>
                  <a:lnTo>
                    <a:pt x="226" y="193"/>
                  </a:lnTo>
                  <a:lnTo>
                    <a:pt x="129" y="322"/>
                  </a:lnTo>
                  <a:lnTo>
                    <a:pt x="65" y="450"/>
                  </a:lnTo>
                  <a:lnTo>
                    <a:pt x="0" y="579"/>
                  </a:lnTo>
                  <a:lnTo>
                    <a:pt x="0" y="740"/>
                  </a:lnTo>
                  <a:lnTo>
                    <a:pt x="0" y="868"/>
                  </a:lnTo>
                  <a:lnTo>
                    <a:pt x="65" y="1029"/>
                  </a:lnTo>
                  <a:lnTo>
                    <a:pt x="129" y="1158"/>
                  </a:lnTo>
                  <a:lnTo>
                    <a:pt x="226" y="1254"/>
                  </a:lnTo>
                  <a:lnTo>
                    <a:pt x="322" y="1351"/>
                  </a:lnTo>
                  <a:lnTo>
                    <a:pt x="451" y="1415"/>
                  </a:lnTo>
                  <a:lnTo>
                    <a:pt x="579" y="1447"/>
                  </a:lnTo>
                  <a:lnTo>
                    <a:pt x="740" y="1479"/>
                  </a:lnTo>
                  <a:lnTo>
                    <a:pt x="3731" y="1479"/>
                  </a:lnTo>
                  <a:lnTo>
                    <a:pt x="3892" y="1447"/>
                  </a:lnTo>
                  <a:lnTo>
                    <a:pt x="4053" y="1415"/>
                  </a:lnTo>
                  <a:lnTo>
                    <a:pt x="4149" y="1351"/>
                  </a:lnTo>
                  <a:lnTo>
                    <a:pt x="4278" y="1254"/>
                  </a:lnTo>
                  <a:lnTo>
                    <a:pt x="4374" y="1158"/>
                  </a:lnTo>
                  <a:lnTo>
                    <a:pt x="4438" y="1029"/>
                  </a:lnTo>
                  <a:lnTo>
                    <a:pt x="4471" y="868"/>
                  </a:lnTo>
                  <a:lnTo>
                    <a:pt x="4503" y="740"/>
                  </a:lnTo>
                  <a:lnTo>
                    <a:pt x="4471" y="579"/>
                  </a:lnTo>
                  <a:lnTo>
                    <a:pt x="4438" y="450"/>
                  </a:lnTo>
                  <a:lnTo>
                    <a:pt x="4374" y="322"/>
                  </a:lnTo>
                  <a:lnTo>
                    <a:pt x="4278" y="193"/>
                  </a:lnTo>
                  <a:lnTo>
                    <a:pt x="4149" y="129"/>
                  </a:lnTo>
                  <a:lnTo>
                    <a:pt x="4053" y="32"/>
                  </a:lnTo>
                  <a:lnTo>
                    <a:pt x="38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7" name="Google Shape;2567;p49"/>
            <p:cNvSpPr/>
            <p:nvPr/>
          </p:nvSpPr>
          <p:spPr>
            <a:xfrm>
              <a:off x="2219143" y="3970083"/>
              <a:ext cx="19771" cy="59688"/>
            </a:xfrm>
            <a:custGeom>
              <a:avLst/>
              <a:gdLst/>
              <a:ahLst/>
              <a:cxnLst/>
              <a:rect l="l" t="t" r="r" b="b"/>
              <a:pathLst>
                <a:path w="1481" h="4471" extrusionOk="0">
                  <a:moveTo>
                    <a:pt x="612" y="1"/>
                  </a:moveTo>
                  <a:lnTo>
                    <a:pt x="451" y="65"/>
                  </a:lnTo>
                  <a:lnTo>
                    <a:pt x="322" y="129"/>
                  </a:lnTo>
                  <a:lnTo>
                    <a:pt x="226" y="194"/>
                  </a:lnTo>
                  <a:lnTo>
                    <a:pt x="129" y="322"/>
                  </a:lnTo>
                  <a:lnTo>
                    <a:pt x="65" y="451"/>
                  </a:lnTo>
                  <a:lnTo>
                    <a:pt x="1" y="579"/>
                  </a:lnTo>
                  <a:lnTo>
                    <a:pt x="1" y="740"/>
                  </a:lnTo>
                  <a:lnTo>
                    <a:pt x="1" y="3731"/>
                  </a:lnTo>
                  <a:lnTo>
                    <a:pt x="1" y="3860"/>
                  </a:lnTo>
                  <a:lnTo>
                    <a:pt x="65" y="4021"/>
                  </a:lnTo>
                  <a:lnTo>
                    <a:pt x="129" y="4149"/>
                  </a:lnTo>
                  <a:lnTo>
                    <a:pt x="226" y="4246"/>
                  </a:lnTo>
                  <a:lnTo>
                    <a:pt x="322" y="4342"/>
                  </a:lnTo>
                  <a:lnTo>
                    <a:pt x="451" y="4406"/>
                  </a:lnTo>
                  <a:lnTo>
                    <a:pt x="612" y="4439"/>
                  </a:lnTo>
                  <a:lnTo>
                    <a:pt x="740" y="4471"/>
                  </a:lnTo>
                  <a:lnTo>
                    <a:pt x="901" y="4439"/>
                  </a:lnTo>
                  <a:lnTo>
                    <a:pt x="1030" y="4406"/>
                  </a:lnTo>
                  <a:lnTo>
                    <a:pt x="1158" y="4342"/>
                  </a:lnTo>
                  <a:lnTo>
                    <a:pt x="1287" y="4246"/>
                  </a:lnTo>
                  <a:lnTo>
                    <a:pt x="1351" y="4149"/>
                  </a:lnTo>
                  <a:lnTo>
                    <a:pt x="1448" y="4021"/>
                  </a:lnTo>
                  <a:lnTo>
                    <a:pt x="1480" y="3860"/>
                  </a:lnTo>
                  <a:lnTo>
                    <a:pt x="1480" y="3731"/>
                  </a:lnTo>
                  <a:lnTo>
                    <a:pt x="1480" y="740"/>
                  </a:lnTo>
                  <a:lnTo>
                    <a:pt x="1480" y="579"/>
                  </a:lnTo>
                  <a:lnTo>
                    <a:pt x="1448" y="451"/>
                  </a:lnTo>
                  <a:lnTo>
                    <a:pt x="1351" y="322"/>
                  </a:lnTo>
                  <a:lnTo>
                    <a:pt x="1287" y="194"/>
                  </a:lnTo>
                  <a:lnTo>
                    <a:pt x="1158" y="129"/>
                  </a:lnTo>
                  <a:lnTo>
                    <a:pt x="1030" y="65"/>
                  </a:lnTo>
                  <a:lnTo>
                    <a:pt x="90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8" name="Google Shape;2568;p49"/>
            <p:cNvSpPr/>
            <p:nvPr/>
          </p:nvSpPr>
          <p:spPr>
            <a:xfrm>
              <a:off x="2187370" y="4048647"/>
              <a:ext cx="44242" cy="51104"/>
            </a:xfrm>
            <a:custGeom>
              <a:avLst/>
              <a:gdLst/>
              <a:ahLst/>
              <a:cxnLst/>
              <a:rect l="l" t="t" r="r" b="b"/>
              <a:pathLst>
                <a:path w="3314" h="3828" extrusionOk="0">
                  <a:moveTo>
                    <a:pt x="2606" y="1"/>
                  </a:moveTo>
                  <a:lnTo>
                    <a:pt x="2445" y="33"/>
                  </a:lnTo>
                  <a:lnTo>
                    <a:pt x="2316" y="65"/>
                  </a:lnTo>
                  <a:lnTo>
                    <a:pt x="2188" y="129"/>
                  </a:lnTo>
                  <a:lnTo>
                    <a:pt x="2091" y="194"/>
                  </a:lnTo>
                  <a:lnTo>
                    <a:pt x="1995" y="322"/>
                  </a:lnTo>
                  <a:lnTo>
                    <a:pt x="1898" y="451"/>
                  </a:lnTo>
                  <a:lnTo>
                    <a:pt x="1770" y="740"/>
                  </a:lnTo>
                  <a:lnTo>
                    <a:pt x="1609" y="1030"/>
                  </a:lnTo>
                  <a:lnTo>
                    <a:pt x="1223" y="1544"/>
                  </a:lnTo>
                  <a:lnTo>
                    <a:pt x="773" y="2059"/>
                  </a:lnTo>
                  <a:lnTo>
                    <a:pt x="290" y="2509"/>
                  </a:lnTo>
                  <a:lnTo>
                    <a:pt x="162" y="2638"/>
                  </a:lnTo>
                  <a:lnTo>
                    <a:pt x="97" y="2734"/>
                  </a:lnTo>
                  <a:lnTo>
                    <a:pt x="33" y="2895"/>
                  </a:lnTo>
                  <a:lnTo>
                    <a:pt x="1" y="3024"/>
                  </a:lnTo>
                  <a:lnTo>
                    <a:pt x="1" y="3152"/>
                  </a:lnTo>
                  <a:lnTo>
                    <a:pt x="33" y="3313"/>
                  </a:lnTo>
                  <a:lnTo>
                    <a:pt x="97" y="3442"/>
                  </a:lnTo>
                  <a:lnTo>
                    <a:pt x="162" y="3570"/>
                  </a:lnTo>
                  <a:lnTo>
                    <a:pt x="290" y="3667"/>
                  </a:lnTo>
                  <a:lnTo>
                    <a:pt x="451" y="3763"/>
                  </a:lnTo>
                  <a:lnTo>
                    <a:pt x="580" y="3828"/>
                  </a:lnTo>
                  <a:lnTo>
                    <a:pt x="869" y="3828"/>
                  </a:lnTo>
                  <a:lnTo>
                    <a:pt x="998" y="3796"/>
                  </a:lnTo>
                  <a:lnTo>
                    <a:pt x="1127" y="3731"/>
                  </a:lnTo>
                  <a:lnTo>
                    <a:pt x="1223" y="3667"/>
                  </a:lnTo>
                  <a:lnTo>
                    <a:pt x="1545" y="3377"/>
                  </a:lnTo>
                  <a:lnTo>
                    <a:pt x="1866" y="3088"/>
                  </a:lnTo>
                  <a:lnTo>
                    <a:pt x="2123" y="2799"/>
                  </a:lnTo>
                  <a:lnTo>
                    <a:pt x="2413" y="2477"/>
                  </a:lnTo>
                  <a:lnTo>
                    <a:pt x="2638" y="2123"/>
                  </a:lnTo>
                  <a:lnTo>
                    <a:pt x="2863" y="1770"/>
                  </a:lnTo>
                  <a:lnTo>
                    <a:pt x="3088" y="1416"/>
                  </a:lnTo>
                  <a:lnTo>
                    <a:pt x="3249" y="1062"/>
                  </a:lnTo>
                  <a:lnTo>
                    <a:pt x="3313" y="933"/>
                  </a:lnTo>
                  <a:lnTo>
                    <a:pt x="3313" y="773"/>
                  </a:lnTo>
                  <a:lnTo>
                    <a:pt x="3313" y="644"/>
                  </a:lnTo>
                  <a:lnTo>
                    <a:pt x="3281" y="483"/>
                  </a:lnTo>
                  <a:lnTo>
                    <a:pt x="3217" y="355"/>
                  </a:lnTo>
                  <a:lnTo>
                    <a:pt x="3120" y="258"/>
                  </a:lnTo>
                  <a:lnTo>
                    <a:pt x="3024" y="162"/>
                  </a:lnTo>
                  <a:lnTo>
                    <a:pt x="2895" y="65"/>
                  </a:lnTo>
                  <a:lnTo>
                    <a:pt x="2735" y="33"/>
                  </a:lnTo>
                  <a:lnTo>
                    <a:pt x="260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69" name="Google Shape;2569;p49"/>
            <p:cNvSpPr/>
            <p:nvPr/>
          </p:nvSpPr>
          <p:spPr>
            <a:xfrm>
              <a:off x="2112677" y="4098883"/>
              <a:ext cx="59261" cy="24484"/>
            </a:xfrm>
            <a:custGeom>
              <a:avLst/>
              <a:gdLst/>
              <a:ahLst/>
              <a:cxnLst/>
              <a:rect l="l" t="t" r="r" b="b"/>
              <a:pathLst>
                <a:path w="4439" h="1834" extrusionOk="0">
                  <a:moveTo>
                    <a:pt x="3506" y="0"/>
                  </a:moveTo>
                  <a:lnTo>
                    <a:pt x="2959" y="161"/>
                  </a:lnTo>
                  <a:lnTo>
                    <a:pt x="2412" y="258"/>
                  </a:lnTo>
                  <a:lnTo>
                    <a:pt x="1865" y="322"/>
                  </a:lnTo>
                  <a:lnTo>
                    <a:pt x="1287" y="354"/>
                  </a:lnTo>
                  <a:lnTo>
                    <a:pt x="579" y="354"/>
                  </a:lnTo>
                  <a:lnTo>
                    <a:pt x="450" y="386"/>
                  </a:lnTo>
                  <a:lnTo>
                    <a:pt x="322" y="483"/>
                  </a:lnTo>
                  <a:lnTo>
                    <a:pt x="225" y="547"/>
                  </a:lnTo>
                  <a:lnTo>
                    <a:pt x="129" y="676"/>
                  </a:lnTo>
                  <a:lnTo>
                    <a:pt x="65" y="804"/>
                  </a:lnTo>
                  <a:lnTo>
                    <a:pt x="0" y="933"/>
                  </a:lnTo>
                  <a:lnTo>
                    <a:pt x="0" y="1094"/>
                  </a:lnTo>
                  <a:lnTo>
                    <a:pt x="0" y="1222"/>
                  </a:lnTo>
                  <a:lnTo>
                    <a:pt x="65" y="1383"/>
                  </a:lnTo>
                  <a:lnTo>
                    <a:pt x="129" y="1512"/>
                  </a:lnTo>
                  <a:lnTo>
                    <a:pt x="225" y="1608"/>
                  </a:lnTo>
                  <a:lnTo>
                    <a:pt x="322" y="1705"/>
                  </a:lnTo>
                  <a:lnTo>
                    <a:pt x="450" y="1769"/>
                  </a:lnTo>
                  <a:lnTo>
                    <a:pt x="579" y="1801"/>
                  </a:lnTo>
                  <a:lnTo>
                    <a:pt x="740" y="1833"/>
                  </a:lnTo>
                  <a:lnTo>
                    <a:pt x="1287" y="1833"/>
                  </a:lnTo>
                  <a:lnTo>
                    <a:pt x="1962" y="1801"/>
                  </a:lnTo>
                  <a:lnTo>
                    <a:pt x="2637" y="1737"/>
                  </a:lnTo>
                  <a:lnTo>
                    <a:pt x="3280" y="1608"/>
                  </a:lnTo>
                  <a:lnTo>
                    <a:pt x="3924" y="1448"/>
                  </a:lnTo>
                  <a:lnTo>
                    <a:pt x="4052" y="1383"/>
                  </a:lnTo>
                  <a:lnTo>
                    <a:pt x="4181" y="1287"/>
                  </a:lnTo>
                  <a:lnTo>
                    <a:pt x="4277" y="1190"/>
                  </a:lnTo>
                  <a:lnTo>
                    <a:pt x="4374" y="1062"/>
                  </a:lnTo>
                  <a:lnTo>
                    <a:pt x="4438" y="933"/>
                  </a:lnTo>
                  <a:lnTo>
                    <a:pt x="4438" y="804"/>
                  </a:lnTo>
                  <a:lnTo>
                    <a:pt x="4438" y="644"/>
                  </a:lnTo>
                  <a:lnTo>
                    <a:pt x="4438" y="515"/>
                  </a:lnTo>
                  <a:lnTo>
                    <a:pt x="4374" y="354"/>
                  </a:lnTo>
                  <a:lnTo>
                    <a:pt x="4277" y="258"/>
                  </a:lnTo>
                  <a:lnTo>
                    <a:pt x="4181" y="161"/>
                  </a:lnTo>
                  <a:lnTo>
                    <a:pt x="4052" y="65"/>
                  </a:lnTo>
                  <a:lnTo>
                    <a:pt x="392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70" name="Google Shape;2570;p49"/>
            <p:cNvSpPr/>
            <p:nvPr/>
          </p:nvSpPr>
          <p:spPr>
            <a:xfrm>
              <a:off x="2183512" y="2863274"/>
              <a:ext cx="45951" cy="49822"/>
            </a:xfrm>
            <a:custGeom>
              <a:avLst/>
              <a:gdLst/>
              <a:ahLst/>
              <a:cxnLst/>
              <a:rect l="l" t="t" r="r" b="b"/>
              <a:pathLst>
                <a:path w="3442" h="3732" extrusionOk="0">
                  <a:moveTo>
                    <a:pt x="644" y="1"/>
                  </a:moveTo>
                  <a:lnTo>
                    <a:pt x="515" y="33"/>
                  </a:lnTo>
                  <a:lnTo>
                    <a:pt x="386" y="97"/>
                  </a:lnTo>
                  <a:lnTo>
                    <a:pt x="258" y="194"/>
                  </a:lnTo>
                  <a:lnTo>
                    <a:pt x="161" y="290"/>
                  </a:lnTo>
                  <a:lnTo>
                    <a:pt x="97" y="419"/>
                  </a:lnTo>
                  <a:lnTo>
                    <a:pt x="33" y="548"/>
                  </a:lnTo>
                  <a:lnTo>
                    <a:pt x="1" y="708"/>
                  </a:lnTo>
                  <a:lnTo>
                    <a:pt x="33" y="837"/>
                  </a:lnTo>
                  <a:lnTo>
                    <a:pt x="65" y="998"/>
                  </a:lnTo>
                  <a:lnTo>
                    <a:pt x="129" y="1127"/>
                  </a:lnTo>
                  <a:lnTo>
                    <a:pt x="193" y="1223"/>
                  </a:lnTo>
                  <a:lnTo>
                    <a:pt x="322" y="1319"/>
                  </a:lnTo>
                  <a:lnTo>
                    <a:pt x="837" y="1770"/>
                  </a:lnTo>
                  <a:lnTo>
                    <a:pt x="1319" y="2252"/>
                  </a:lnTo>
                  <a:lnTo>
                    <a:pt x="1705" y="2767"/>
                  </a:lnTo>
                  <a:lnTo>
                    <a:pt x="2059" y="3313"/>
                  </a:lnTo>
                  <a:lnTo>
                    <a:pt x="2187" y="3506"/>
                  </a:lnTo>
                  <a:lnTo>
                    <a:pt x="2348" y="3603"/>
                  </a:lnTo>
                  <a:lnTo>
                    <a:pt x="2509" y="3699"/>
                  </a:lnTo>
                  <a:lnTo>
                    <a:pt x="2702" y="3731"/>
                  </a:lnTo>
                  <a:lnTo>
                    <a:pt x="2895" y="3699"/>
                  </a:lnTo>
                  <a:lnTo>
                    <a:pt x="3056" y="3635"/>
                  </a:lnTo>
                  <a:lnTo>
                    <a:pt x="3184" y="3538"/>
                  </a:lnTo>
                  <a:lnTo>
                    <a:pt x="3281" y="3442"/>
                  </a:lnTo>
                  <a:lnTo>
                    <a:pt x="3377" y="3313"/>
                  </a:lnTo>
                  <a:lnTo>
                    <a:pt x="3409" y="3185"/>
                  </a:lnTo>
                  <a:lnTo>
                    <a:pt x="3442" y="3056"/>
                  </a:lnTo>
                  <a:lnTo>
                    <a:pt x="3442" y="2895"/>
                  </a:lnTo>
                  <a:lnTo>
                    <a:pt x="3442" y="2767"/>
                  </a:lnTo>
                  <a:lnTo>
                    <a:pt x="3377" y="2638"/>
                  </a:lnTo>
                  <a:lnTo>
                    <a:pt x="3184" y="2284"/>
                  </a:lnTo>
                  <a:lnTo>
                    <a:pt x="2959" y="1930"/>
                  </a:lnTo>
                  <a:lnTo>
                    <a:pt x="2702" y="1609"/>
                  </a:lnTo>
                  <a:lnTo>
                    <a:pt x="2445" y="1287"/>
                  </a:lnTo>
                  <a:lnTo>
                    <a:pt x="2155" y="966"/>
                  </a:lnTo>
                  <a:lnTo>
                    <a:pt x="1866" y="676"/>
                  </a:lnTo>
                  <a:lnTo>
                    <a:pt x="1544" y="387"/>
                  </a:lnTo>
                  <a:lnTo>
                    <a:pt x="1190" y="130"/>
                  </a:lnTo>
                  <a:lnTo>
                    <a:pt x="1062" y="65"/>
                  </a:lnTo>
                  <a:lnTo>
                    <a:pt x="933"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71" name="Google Shape;2571;p49"/>
            <p:cNvSpPr/>
            <p:nvPr/>
          </p:nvSpPr>
          <p:spPr>
            <a:xfrm>
              <a:off x="2360827" y="3650230"/>
              <a:ext cx="441" cy="30078"/>
            </a:xfrm>
            <a:custGeom>
              <a:avLst/>
              <a:gdLst/>
              <a:ahLst/>
              <a:cxnLst/>
              <a:rect l="l" t="t" r="r" b="b"/>
              <a:pathLst>
                <a:path w="33" h="2253" extrusionOk="0">
                  <a:moveTo>
                    <a:pt x="0" y="1"/>
                  </a:moveTo>
                  <a:lnTo>
                    <a:pt x="0" y="2252"/>
                  </a:lnTo>
                  <a:lnTo>
                    <a:pt x="32" y="1"/>
                  </a:lnTo>
                  <a:close/>
                </a:path>
              </a:pathLst>
            </a:custGeom>
            <a:solidFill>
              <a:srgbClr val="979186"/>
            </a:solidFill>
            <a:ln>
              <a:noFill/>
            </a:ln>
          </p:spPr>
          <p:txBody>
            <a:bodyPr spcFirstLastPara="1" wrap="square" lIns="121900" tIns="121900" rIns="121900" bIns="121900" anchor="ctr" anchorCtr="0">
              <a:noAutofit/>
            </a:bodyPr>
            <a:lstStyle/>
            <a:p>
              <a:endParaRPr sz="2400"/>
            </a:p>
          </p:txBody>
        </p:sp>
        <p:sp>
          <p:nvSpPr>
            <p:cNvPr id="2572" name="Google Shape;2572;p49"/>
            <p:cNvSpPr/>
            <p:nvPr/>
          </p:nvSpPr>
          <p:spPr>
            <a:xfrm>
              <a:off x="2360827" y="3650230"/>
              <a:ext cx="441" cy="30078"/>
            </a:xfrm>
            <a:custGeom>
              <a:avLst/>
              <a:gdLst/>
              <a:ahLst/>
              <a:cxnLst/>
              <a:rect l="l" t="t" r="r" b="b"/>
              <a:pathLst>
                <a:path w="33" h="2253" fill="none" extrusionOk="0">
                  <a:moveTo>
                    <a:pt x="32" y="1"/>
                  </a:moveTo>
                  <a:lnTo>
                    <a:pt x="0" y="1"/>
                  </a:lnTo>
                  <a:lnTo>
                    <a:pt x="0" y="2252"/>
                  </a:lnTo>
                  <a:lnTo>
                    <a:pt x="0" y="2252"/>
                  </a:lnTo>
                  <a:lnTo>
                    <a:pt x="0" y="2252"/>
                  </a:lnTo>
                  <a:lnTo>
                    <a:pt x="32" y="1"/>
                  </a:lnTo>
                </a:path>
              </a:pathLst>
            </a:custGeom>
            <a:noFill/>
            <a:ln>
              <a:noFill/>
            </a:ln>
          </p:spPr>
          <p:txBody>
            <a:bodyPr spcFirstLastPara="1" wrap="square" lIns="121900" tIns="121900" rIns="121900" bIns="121900" anchor="ctr" anchorCtr="0">
              <a:noAutofit/>
            </a:bodyPr>
            <a:lstStyle/>
            <a:p>
              <a:endParaRPr sz="2400"/>
            </a:p>
          </p:txBody>
        </p:sp>
        <p:sp>
          <p:nvSpPr>
            <p:cNvPr id="2573" name="Google Shape;2573;p49"/>
            <p:cNvSpPr/>
            <p:nvPr/>
          </p:nvSpPr>
          <p:spPr>
            <a:xfrm>
              <a:off x="1737876" y="3298618"/>
              <a:ext cx="690369" cy="356779"/>
            </a:xfrm>
            <a:custGeom>
              <a:avLst/>
              <a:gdLst/>
              <a:ahLst/>
              <a:cxnLst/>
              <a:rect l="l" t="t" r="r" b="b"/>
              <a:pathLst>
                <a:path w="51713" h="26725" extrusionOk="0">
                  <a:moveTo>
                    <a:pt x="7075" y="0"/>
                  </a:moveTo>
                  <a:lnTo>
                    <a:pt x="6689" y="33"/>
                  </a:lnTo>
                  <a:lnTo>
                    <a:pt x="5950" y="161"/>
                  </a:lnTo>
                  <a:lnTo>
                    <a:pt x="5242" y="322"/>
                  </a:lnTo>
                  <a:lnTo>
                    <a:pt x="4567" y="579"/>
                  </a:lnTo>
                  <a:lnTo>
                    <a:pt x="3924" y="901"/>
                  </a:lnTo>
                  <a:lnTo>
                    <a:pt x="3313" y="1255"/>
                  </a:lnTo>
                  <a:lnTo>
                    <a:pt x="2734" y="1705"/>
                  </a:lnTo>
                  <a:lnTo>
                    <a:pt x="2187" y="2155"/>
                  </a:lnTo>
                  <a:lnTo>
                    <a:pt x="1705" y="2702"/>
                  </a:lnTo>
                  <a:lnTo>
                    <a:pt x="1287" y="3281"/>
                  </a:lnTo>
                  <a:lnTo>
                    <a:pt x="901" y="3892"/>
                  </a:lnTo>
                  <a:lnTo>
                    <a:pt x="611" y="4535"/>
                  </a:lnTo>
                  <a:lnTo>
                    <a:pt x="354" y="5210"/>
                  </a:lnTo>
                  <a:lnTo>
                    <a:pt x="161" y="5918"/>
                  </a:lnTo>
                  <a:lnTo>
                    <a:pt x="65" y="6657"/>
                  </a:lnTo>
                  <a:lnTo>
                    <a:pt x="32" y="7043"/>
                  </a:lnTo>
                  <a:lnTo>
                    <a:pt x="0" y="7429"/>
                  </a:lnTo>
                  <a:lnTo>
                    <a:pt x="0" y="19296"/>
                  </a:lnTo>
                  <a:lnTo>
                    <a:pt x="32" y="19682"/>
                  </a:lnTo>
                  <a:lnTo>
                    <a:pt x="65" y="20036"/>
                  </a:lnTo>
                  <a:lnTo>
                    <a:pt x="161" y="20775"/>
                  </a:lnTo>
                  <a:lnTo>
                    <a:pt x="354" y="21483"/>
                  </a:lnTo>
                  <a:lnTo>
                    <a:pt x="611" y="22190"/>
                  </a:lnTo>
                  <a:lnTo>
                    <a:pt x="901" y="22834"/>
                  </a:lnTo>
                  <a:lnTo>
                    <a:pt x="1287" y="23445"/>
                  </a:lnTo>
                  <a:lnTo>
                    <a:pt x="1705" y="24023"/>
                  </a:lnTo>
                  <a:lnTo>
                    <a:pt x="2187" y="24538"/>
                  </a:lnTo>
                  <a:lnTo>
                    <a:pt x="2734" y="25020"/>
                  </a:lnTo>
                  <a:lnTo>
                    <a:pt x="3313" y="25438"/>
                  </a:lnTo>
                  <a:lnTo>
                    <a:pt x="3924" y="25824"/>
                  </a:lnTo>
                  <a:lnTo>
                    <a:pt x="4567" y="26114"/>
                  </a:lnTo>
                  <a:lnTo>
                    <a:pt x="5242" y="26371"/>
                  </a:lnTo>
                  <a:lnTo>
                    <a:pt x="5950" y="26564"/>
                  </a:lnTo>
                  <a:lnTo>
                    <a:pt x="6689" y="26661"/>
                  </a:lnTo>
                  <a:lnTo>
                    <a:pt x="7075" y="26693"/>
                  </a:lnTo>
                  <a:lnTo>
                    <a:pt x="7461" y="26725"/>
                  </a:lnTo>
                  <a:lnTo>
                    <a:pt x="44251" y="26725"/>
                  </a:lnTo>
                  <a:lnTo>
                    <a:pt x="44862" y="26693"/>
                  </a:lnTo>
                  <a:lnTo>
                    <a:pt x="45441" y="26628"/>
                  </a:lnTo>
                  <a:lnTo>
                    <a:pt x="45988" y="26500"/>
                  </a:lnTo>
                  <a:lnTo>
                    <a:pt x="46535" y="26339"/>
                  </a:lnTo>
                  <a:lnTo>
                    <a:pt x="51712" y="26339"/>
                  </a:lnTo>
                  <a:lnTo>
                    <a:pt x="51712" y="19296"/>
                  </a:lnTo>
                  <a:lnTo>
                    <a:pt x="51712" y="7429"/>
                  </a:lnTo>
                  <a:lnTo>
                    <a:pt x="51712"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574" name="Google Shape;2574;p49"/>
            <p:cNvSpPr/>
            <p:nvPr/>
          </p:nvSpPr>
          <p:spPr>
            <a:xfrm>
              <a:off x="1737876" y="3298618"/>
              <a:ext cx="690369" cy="356779"/>
            </a:xfrm>
            <a:custGeom>
              <a:avLst/>
              <a:gdLst/>
              <a:ahLst/>
              <a:cxnLst/>
              <a:rect l="l" t="t" r="r" b="b"/>
              <a:pathLst>
                <a:path w="51713" h="26725" fill="none" extrusionOk="0">
                  <a:moveTo>
                    <a:pt x="44251" y="0"/>
                  </a:moveTo>
                  <a:lnTo>
                    <a:pt x="7461" y="0"/>
                  </a:lnTo>
                  <a:lnTo>
                    <a:pt x="7461" y="0"/>
                  </a:lnTo>
                  <a:lnTo>
                    <a:pt x="7075" y="0"/>
                  </a:lnTo>
                  <a:lnTo>
                    <a:pt x="6689" y="33"/>
                  </a:lnTo>
                  <a:lnTo>
                    <a:pt x="5950" y="161"/>
                  </a:lnTo>
                  <a:lnTo>
                    <a:pt x="5242" y="322"/>
                  </a:lnTo>
                  <a:lnTo>
                    <a:pt x="4567" y="579"/>
                  </a:lnTo>
                  <a:lnTo>
                    <a:pt x="3924" y="901"/>
                  </a:lnTo>
                  <a:lnTo>
                    <a:pt x="3313" y="1255"/>
                  </a:lnTo>
                  <a:lnTo>
                    <a:pt x="2734" y="1705"/>
                  </a:lnTo>
                  <a:lnTo>
                    <a:pt x="2187" y="2155"/>
                  </a:lnTo>
                  <a:lnTo>
                    <a:pt x="1705" y="2702"/>
                  </a:lnTo>
                  <a:lnTo>
                    <a:pt x="1287" y="3281"/>
                  </a:lnTo>
                  <a:lnTo>
                    <a:pt x="901" y="3892"/>
                  </a:lnTo>
                  <a:lnTo>
                    <a:pt x="611" y="4535"/>
                  </a:lnTo>
                  <a:lnTo>
                    <a:pt x="354" y="5210"/>
                  </a:lnTo>
                  <a:lnTo>
                    <a:pt x="161" y="5918"/>
                  </a:lnTo>
                  <a:lnTo>
                    <a:pt x="65" y="6657"/>
                  </a:lnTo>
                  <a:lnTo>
                    <a:pt x="32" y="7043"/>
                  </a:lnTo>
                  <a:lnTo>
                    <a:pt x="0" y="7429"/>
                  </a:lnTo>
                  <a:lnTo>
                    <a:pt x="0" y="19296"/>
                  </a:lnTo>
                  <a:lnTo>
                    <a:pt x="0" y="19296"/>
                  </a:lnTo>
                  <a:lnTo>
                    <a:pt x="32" y="19682"/>
                  </a:lnTo>
                  <a:lnTo>
                    <a:pt x="65" y="20036"/>
                  </a:lnTo>
                  <a:lnTo>
                    <a:pt x="161" y="20775"/>
                  </a:lnTo>
                  <a:lnTo>
                    <a:pt x="354" y="21483"/>
                  </a:lnTo>
                  <a:lnTo>
                    <a:pt x="611" y="22190"/>
                  </a:lnTo>
                  <a:lnTo>
                    <a:pt x="901" y="22834"/>
                  </a:lnTo>
                  <a:lnTo>
                    <a:pt x="1287" y="23445"/>
                  </a:lnTo>
                  <a:lnTo>
                    <a:pt x="1705" y="24023"/>
                  </a:lnTo>
                  <a:lnTo>
                    <a:pt x="2187" y="24538"/>
                  </a:lnTo>
                  <a:lnTo>
                    <a:pt x="2734" y="25020"/>
                  </a:lnTo>
                  <a:lnTo>
                    <a:pt x="3313" y="25438"/>
                  </a:lnTo>
                  <a:lnTo>
                    <a:pt x="3924" y="25824"/>
                  </a:lnTo>
                  <a:lnTo>
                    <a:pt x="4567" y="26114"/>
                  </a:lnTo>
                  <a:lnTo>
                    <a:pt x="5242" y="26371"/>
                  </a:lnTo>
                  <a:lnTo>
                    <a:pt x="5950" y="26564"/>
                  </a:lnTo>
                  <a:lnTo>
                    <a:pt x="6689" y="26661"/>
                  </a:lnTo>
                  <a:lnTo>
                    <a:pt x="7075" y="26693"/>
                  </a:lnTo>
                  <a:lnTo>
                    <a:pt x="7461" y="26725"/>
                  </a:lnTo>
                  <a:lnTo>
                    <a:pt x="44251" y="26725"/>
                  </a:lnTo>
                  <a:lnTo>
                    <a:pt x="44251" y="26725"/>
                  </a:lnTo>
                  <a:lnTo>
                    <a:pt x="44862" y="26693"/>
                  </a:lnTo>
                  <a:lnTo>
                    <a:pt x="45441" y="26628"/>
                  </a:lnTo>
                  <a:lnTo>
                    <a:pt x="45988" y="26500"/>
                  </a:lnTo>
                  <a:lnTo>
                    <a:pt x="46535" y="26339"/>
                  </a:lnTo>
                  <a:lnTo>
                    <a:pt x="51712" y="26339"/>
                  </a:lnTo>
                  <a:lnTo>
                    <a:pt x="51712" y="19296"/>
                  </a:lnTo>
                  <a:lnTo>
                    <a:pt x="51712" y="7429"/>
                  </a:lnTo>
                  <a:lnTo>
                    <a:pt x="51712" y="0"/>
                  </a:lnTo>
                  <a:lnTo>
                    <a:pt x="44251" y="0"/>
                  </a:lnTo>
                </a:path>
              </a:pathLst>
            </a:custGeom>
            <a:noFill/>
            <a:ln>
              <a:noFill/>
            </a:ln>
          </p:spPr>
          <p:txBody>
            <a:bodyPr spcFirstLastPara="1" wrap="square" lIns="121900" tIns="121900" rIns="121900" bIns="121900" anchor="ctr" anchorCtr="0">
              <a:noAutofit/>
            </a:bodyPr>
            <a:lstStyle/>
            <a:p>
              <a:endParaRPr sz="2400"/>
            </a:p>
          </p:txBody>
        </p:sp>
        <p:sp>
          <p:nvSpPr>
            <p:cNvPr id="2575" name="Google Shape;2575;p49"/>
            <p:cNvSpPr/>
            <p:nvPr/>
          </p:nvSpPr>
          <p:spPr>
            <a:xfrm>
              <a:off x="2541145" y="3117018"/>
              <a:ext cx="604501" cy="604929"/>
            </a:xfrm>
            <a:custGeom>
              <a:avLst/>
              <a:gdLst/>
              <a:ahLst/>
              <a:cxnLst/>
              <a:rect l="l" t="t" r="r" b="b"/>
              <a:pathLst>
                <a:path w="45281" h="45313" extrusionOk="0">
                  <a:moveTo>
                    <a:pt x="22222" y="0"/>
                  </a:moveTo>
                  <a:lnTo>
                    <a:pt x="21097" y="64"/>
                  </a:lnTo>
                  <a:lnTo>
                    <a:pt x="19939" y="161"/>
                  </a:lnTo>
                  <a:lnTo>
                    <a:pt x="18813" y="322"/>
                  </a:lnTo>
                  <a:lnTo>
                    <a:pt x="17720" y="547"/>
                  </a:lnTo>
                  <a:lnTo>
                    <a:pt x="16627" y="804"/>
                  </a:lnTo>
                  <a:lnTo>
                    <a:pt x="15565" y="1126"/>
                  </a:lnTo>
                  <a:lnTo>
                    <a:pt x="14536" y="1512"/>
                  </a:lnTo>
                  <a:lnTo>
                    <a:pt x="13507" y="1930"/>
                  </a:lnTo>
                  <a:lnTo>
                    <a:pt x="12510" y="2380"/>
                  </a:lnTo>
                  <a:lnTo>
                    <a:pt x="11545" y="2894"/>
                  </a:lnTo>
                  <a:lnTo>
                    <a:pt x="10613" y="3473"/>
                  </a:lnTo>
                  <a:lnTo>
                    <a:pt x="9712" y="4052"/>
                  </a:lnTo>
                  <a:lnTo>
                    <a:pt x="8812" y="4695"/>
                  </a:lnTo>
                  <a:lnTo>
                    <a:pt x="7976" y="5403"/>
                  </a:lnTo>
                  <a:lnTo>
                    <a:pt x="7172" y="6110"/>
                  </a:lnTo>
                  <a:lnTo>
                    <a:pt x="6400" y="6882"/>
                  </a:lnTo>
                  <a:lnTo>
                    <a:pt x="5660" y="7686"/>
                  </a:lnTo>
                  <a:lnTo>
                    <a:pt x="4953" y="8490"/>
                  </a:lnTo>
                  <a:lnTo>
                    <a:pt x="4277" y="9358"/>
                  </a:lnTo>
                  <a:lnTo>
                    <a:pt x="3666" y="10259"/>
                  </a:lnTo>
                  <a:lnTo>
                    <a:pt x="3088" y="11192"/>
                  </a:lnTo>
                  <a:lnTo>
                    <a:pt x="2573" y="12156"/>
                  </a:lnTo>
                  <a:lnTo>
                    <a:pt x="2091" y="13153"/>
                  </a:lnTo>
                  <a:lnTo>
                    <a:pt x="1640" y="14150"/>
                  </a:lnTo>
                  <a:lnTo>
                    <a:pt x="1254" y="15211"/>
                  </a:lnTo>
                  <a:lnTo>
                    <a:pt x="901" y="16273"/>
                  </a:lnTo>
                  <a:lnTo>
                    <a:pt x="611" y="17366"/>
                  </a:lnTo>
                  <a:lnTo>
                    <a:pt x="386" y="18460"/>
                  </a:lnTo>
                  <a:lnTo>
                    <a:pt x="193" y="19585"/>
                  </a:lnTo>
                  <a:lnTo>
                    <a:pt x="65" y="20743"/>
                  </a:lnTo>
                  <a:lnTo>
                    <a:pt x="0" y="21901"/>
                  </a:lnTo>
                  <a:lnTo>
                    <a:pt x="0" y="23058"/>
                  </a:lnTo>
                  <a:lnTo>
                    <a:pt x="32" y="24216"/>
                  </a:lnTo>
                  <a:lnTo>
                    <a:pt x="129" y="25342"/>
                  </a:lnTo>
                  <a:lnTo>
                    <a:pt x="290" y="26467"/>
                  </a:lnTo>
                  <a:lnTo>
                    <a:pt x="515" y="27593"/>
                  </a:lnTo>
                  <a:lnTo>
                    <a:pt x="804" y="28654"/>
                  </a:lnTo>
                  <a:lnTo>
                    <a:pt x="1126" y="29715"/>
                  </a:lnTo>
                  <a:lnTo>
                    <a:pt x="1480" y="30777"/>
                  </a:lnTo>
                  <a:lnTo>
                    <a:pt x="1898" y="31806"/>
                  </a:lnTo>
                  <a:lnTo>
                    <a:pt x="2380" y="32770"/>
                  </a:lnTo>
                  <a:lnTo>
                    <a:pt x="2895" y="33735"/>
                  </a:lnTo>
                  <a:lnTo>
                    <a:pt x="3441" y="34700"/>
                  </a:lnTo>
                  <a:lnTo>
                    <a:pt x="4052" y="35600"/>
                  </a:lnTo>
                  <a:lnTo>
                    <a:pt x="4695" y="36469"/>
                  </a:lnTo>
                  <a:lnTo>
                    <a:pt x="5371" y="37305"/>
                  </a:lnTo>
                  <a:lnTo>
                    <a:pt x="6078" y="38141"/>
                  </a:lnTo>
                  <a:lnTo>
                    <a:pt x="6850" y="38913"/>
                  </a:lnTo>
                  <a:lnTo>
                    <a:pt x="7654" y="39652"/>
                  </a:lnTo>
                  <a:lnTo>
                    <a:pt x="8490" y="40360"/>
                  </a:lnTo>
                  <a:lnTo>
                    <a:pt x="9359" y="41003"/>
                  </a:lnTo>
                  <a:lnTo>
                    <a:pt x="10259" y="41614"/>
                  </a:lnTo>
                  <a:lnTo>
                    <a:pt x="11192" y="42193"/>
                  </a:lnTo>
                  <a:lnTo>
                    <a:pt x="12124" y="42740"/>
                  </a:lnTo>
                  <a:lnTo>
                    <a:pt x="13121" y="43222"/>
                  </a:lnTo>
                  <a:lnTo>
                    <a:pt x="14150" y="43672"/>
                  </a:lnTo>
                  <a:lnTo>
                    <a:pt x="15179" y="44058"/>
                  </a:lnTo>
                  <a:lnTo>
                    <a:pt x="16241" y="44412"/>
                  </a:lnTo>
                  <a:lnTo>
                    <a:pt x="17334" y="44702"/>
                  </a:lnTo>
                  <a:lnTo>
                    <a:pt x="18428" y="44927"/>
                  </a:lnTo>
                  <a:lnTo>
                    <a:pt x="19553" y="45120"/>
                  </a:lnTo>
                  <a:lnTo>
                    <a:pt x="20711" y="45248"/>
                  </a:lnTo>
                  <a:lnTo>
                    <a:pt x="21869" y="45313"/>
                  </a:lnTo>
                  <a:lnTo>
                    <a:pt x="23058" y="45313"/>
                  </a:lnTo>
                  <a:lnTo>
                    <a:pt x="24184" y="45248"/>
                  </a:lnTo>
                  <a:lnTo>
                    <a:pt x="25342" y="45152"/>
                  </a:lnTo>
                  <a:lnTo>
                    <a:pt x="26467" y="44991"/>
                  </a:lnTo>
                  <a:lnTo>
                    <a:pt x="27561" y="44766"/>
                  </a:lnTo>
                  <a:lnTo>
                    <a:pt x="28654" y="44509"/>
                  </a:lnTo>
                  <a:lnTo>
                    <a:pt x="29715" y="44187"/>
                  </a:lnTo>
                  <a:lnTo>
                    <a:pt x="30745" y="43833"/>
                  </a:lnTo>
                  <a:lnTo>
                    <a:pt x="31774" y="43415"/>
                  </a:lnTo>
                  <a:lnTo>
                    <a:pt x="32771" y="42933"/>
                  </a:lnTo>
                  <a:lnTo>
                    <a:pt x="33735" y="42418"/>
                  </a:lnTo>
                  <a:lnTo>
                    <a:pt x="34668" y="41871"/>
                  </a:lnTo>
                  <a:lnTo>
                    <a:pt x="35568" y="41260"/>
                  </a:lnTo>
                  <a:lnTo>
                    <a:pt x="36469" y="40617"/>
                  </a:lnTo>
                  <a:lnTo>
                    <a:pt x="37305" y="39942"/>
                  </a:lnTo>
                  <a:lnTo>
                    <a:pt x="38109" y="39202"/>
                  </a:lnTo>
                  <a:lnTo>
                    <a:pt x="38881" y="38463"/>
                  </a:lnTo>
                  <a:lnTo>
                    <a:pt x="39620" y="37659"/>
                  </a:lnTo>
                  <a:lnTo>
                    <a:pt x="40328" y="36822"/>
                  </a:lnTo>
                  <a:lnTo>
                    <a:pt x="41003" y="35954"/>
                  </a:lnTo>
                  <a:lnTo>
                    <a:pt x="41614" y="35054"/>
                  </a:lnTo>
                  <a:lnTo>
                    <a:pt x="42193" y="34121"/>
                  </a:lnTo>
                  <a:lnTo>
                    <a:pt x="42708" y="33156"/>
                  </a:lnTo>
                  <a:lnTo>
                    <a:pt x="43190" y="32192"/>
                  </a:lnTo>
                  <a:lnTo>
                    <a:pt x="43640" y="31162"/>
                  </a:lnTo>
                  <a:lnTo>
                    <a:pt x="44026" y="30133"/>
                  </a:lnTo>
                  <a:lnTo>
                    <a:pt x="44380" y="29072"/>
                  </a:lnTo>
                  <a:lnTo>
                    <a:pt x="44669" y="27979"/>
                  </a:lnTo>
                  <a:lnTo>
                    <a:pt x="44895" y="26853"/>
                  </a:lnTo>
                  <a:lnTo>
                    <a:pt x="45088" y="25728"/>
                  </a:lnTo>
                  <a:lnTo>
                    <a:pt x="45216" y="24602"/>
                  </a:lnTo>
                  <a:lnTo>
                    <a:pt x="45281" y="23412"/>
                  </a:lnTo>
                  <a:lnTo>
                    <a:pt x="45281" y="22254"/>
                  </a:lnTo>
                  <a:lnTo>
                    <a:pt x="45248" y="21097"/>
                  </a:lnTo>
                  <a:lnTo>
                    <a:pt x="45152" y="19971"/>
                  </a:lnTo>
                  <a:lnTo>
                    <a:pt x="44991" y="18845"/>
                  </a:lnTo>
                  <a:lnTo>
                    <a:pt x="44766" y="17752"/>
                  </a:lnTo>
                  <a:lnTo>
                    <a:pt x="44477" y="16659"/>
                  </a:lnTo>
                  <a:lnTo>
                    <a:pt x="44155" y="15597"/>
                  </a:lnTo>
                  <a:lnTo>
                    <a:pt x="43801" y="14568"/>
                  </a:lnTo>
                  <a:lnTo>
                    <a:pt x="43383" y="13539"/>
                  </a:lnTo>
                  <a:lnTo>
                    <a:pt x="42901" y="12542"/>
                  </a:lnTo>
                  <a:lnTo>
                    <a:pt x="42386" y="11577"/>
                  </a:lnTo>
                  <a:lnTo>
                    <a:pt x="41839" y="10645"/>
                  </a:lnTo>
                  <a:lnTo>
                    <a:pt x="41228" y="9712"/>
                  </a:lnTo>
                  <a:lnTo>
                    <a:pt x="40585" y="8844"/>
                  </a:lnTo>
                  <a:lnTo>
                    <a:pt x="39910" y="8008"/>
                  </a:lnTo>
                  <a:lnTo>
                    <a:pt x="39202" y="7204"/>
                  </a:lnTo>
                  <a:lnTo>
                    <a:pt x="38431" y="6432"/>
                  </a:lnTo>
                  <a:lnTo>
                    <a:pt x="37627" y="5692"/>
                  </a:lnTo>
                  <a:lnTo>
                    <a:pt x="36790" y="4985"/>
                  </a:lnTo>
                  <a:lnTo>
                    <a:pt x="35922" y="4309"/>
                  </a:lnTo>
                  <a:lnTo>
                    <a:pt x="35022" y="3698"/>
                  </a:lnTo>
                  <a:lnTo>
                    <a:pt x="34089" y="3120"/>
                  </a:lnTo>
                  <a:lnTo>
                    <a:pt x="33156" y="2573"/>
                  </a:lnTo>
                  <a:lnTo>
                    <a:pt x="32160" y="2090"/>
                  </a:lnTo>
                  <a:lnTo>
                    <a:pt x="31130" y="1672"/>
                  </a:lnTo>
                  <a:lnTo>
                    <a:pt x="30101" y="1254"/>
                  </a:lnTo>
                  <a:lnTo>
                    <a:pt x="29040" y="933"/>
                  </a:lnTo>
                  <a:lnTo>
                    <a:pt x="27947" y="643"/>
                  </a:lnTo>
                  <a:lnTo>
                    <a:pt x="26853" y="386"/>
                  </a:lnTo>
                  <a:lnTo>
                    <a:pt x="25728" y="225"/>
                  </a:lnTo>
                  <a:lnTo>
                    <a:pt x="24570" y="97"/>
                  </a:lnTo>
                  <a:lnTo>
                    <a:pt x="23412" y="32"/>
                  </a:lnTo>
                  <a:lnTo>
                    <a:pt x="2222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76" name="Google Shape;2576;p49"/>
            <p:cNvSpPr/>
            <p:nvPr/>
          </p:nvSpPr>
          <p:spPr>
            <a:xfrm>
              <a:off x="2576776" y="3153076"/>
              <a:ext cx="533239" cy="532812"/>
            </a:xfrm>
            <a:custGeom>
              <a:avLst/>
              <a:gdLst/>
              <a:ahLst/>
              <a:cxnLst/>
              <a:rect l="l" t="t" r="r" b="b"/>
              <a:pathLst>
                <a:path w="39943" h="39911" extrusionOk="0">
                  <a:moveTo>
                    <a:pt x="19618" y="0"/>
                  </a:moveTo>
                  <a:lnTo>
                    <a:pt x="18589" y="33"/>
                  </a:lnTo>
                  <a:lnTo>
                    <a:pt x="17592" y="129"/>
                  </a:lnTo>
                  <a:lnTo>
                    <a:pt x="16595" y="290"/>
                  </a:lnTo>
                  <a:lnTo>
                    <a:pt x="15630" y="483"/>
                  </a:lnTo>
                  <a:lnTo>
                    <a:pt x="14697" y="708"/>
                  </a:lnTo>
                  <a:lnTo>
                    <a:pt x="13732" y="997"/>
                  </a:lnTo>
                  <a:lnTo>
                    <a:pt x="12832" y="1319"/>
                  </a:lnTo>
                  <a:lnTo>
                    <a:pt x="11932" y="1673"/>
                  </a:lnTo>
                  <a:lnTo>
                    <a:pt x="11063" y="2091"/>
                  </a:lnTo>
                  <a:lnTo>
                    <a:pt x="10195" y="2541"/>
                  </a:lnTo>
                  <a:lnTo>
                    <a:pt x="9391" y="3056"/>
                  </a:lnTo>
                  <a:lnTo>
                    <a:pt x="8587" y="3570"/>
                  </a:lnTo>
                  <a:lnTo>
                    <a:pt x="7815" y="4149"/>
                  </a:lnTo>
                  <a:lnTo>
                    <a:pt x="7043" y="4728"/>
                  </a:lnTo>
                  <a:lnTo>
                    <a:pt x="6336" y="5371"/>
                  </a:lnTo>
                  <a:lnTo>
                    <a:pt x="5660" y="6046"/>
                  </a:lnTo>
                  <a:lnTo>
                    <a:pt x="5017" y="6754"/>
                  </a:lnTo>
                  <a:lnTo>
                    <a:pt x="4374" y="7494"/>
                  </a:lnTo>
                  <a:lnTo>
                    <a:pt x="3795" y="8265"/>
                  </a:lnTo>
                  <a:lnTo>
                    <a:pt x="3249" y="9037"/>
                  </a:lnTo>
                  <a:lnTo>
                    <a:pt x="2766" y="9873"/>
                  </a:lnTo>
                  <a:lnTo>
                    <a:pt x="2284" y="10710"/>
                  </a:lnTo>
                  <a:lnTo>
                    <a:pt x="1866" y="11578"/>
                  </a:lnTo>
                  <a:lnTo>
                    <a:pt x="1480" y="12478"/>
                  </a:lnTo>
                  <a:lnTo>
                    <a:pt x="1126" y="13379"/>
                  </a:lnTo>
                  <a:lnTo>
                    <a:pt x="804" y="14311"/>
                  </a:lnTo>
                  <a:lnTo>
                    <a:pt x="579" y="15276"/>
                  </a:lnTo>
                  <a:lnTo>
                    <a:pt x="354" y="16273"/>
                  </a:lnTo>
                  <a:lnTo>
                    <a:pt x="193" y="17238"/>
                  </a:lnTo>
                  <a:lnTo>
                    <a:pt x="97" y="18267"/>
                  </a:lnTo>
                  <a:lnTo>
                    <a:pt x="33" y="19296"/>
                  </a:lnTo>
                  <a:lnTo>
                    <a:pt x="0" y="20325"/>
                  </a:lnTo>
                  <a:lnTo>
                    <a:pt x="65" y="21322"/>
                  </a:lnTo>
                  <a:lnTo>
                    <a:pt x="161" y="22319"/>
                  </a:lnTo>
                  <a:lnTo>
                    <a:pt x="290" y="23316"/>
                  </a:lnTo>
                  <a:lnTo>
                    <a:pt x="483" y="24281"/>
                  </a:lnTo>
                  <a:lnTo>
                    <a:pt x="708" y="25246"/>
                  </a:lnTo>
                  <a:lnTo>
                    <a:pt x="997" y="26178"/>
                  </a:lnTo>
                  <a:lnTo>
                    <a:pt x="1319" y="27111"/>
                  </a:lnTo>
                  <a:lnTo>
                    <a:pt x="1705" y="28011"/>
                  </a:lnTo>
                  <a:lnTo>
                    <a:pt x="2123" y="28880"/>
                  </a:lnTo>
                  <a:lnTo>
                    <a:pt x="2573" y="29716"/>
                  </a:lnTo>
                  <a:lnTo>
                    <a:pt x="3056" y="30552"/>
                  </a:lnTo>
                  <a:lnTo>
                    <a:pt x="3570" y="31356"/>
                  </a:lnTo>
                  <a:lnTo>
                    <a:pt x="4149" y="32128"/>
                  </a:lnTo>
                  <a:lnTo>
                    <a:pt x="4760" y="32867"/>
                  </a:lnTo>
                  <a:lnTo>
                    <a:pt x="5403" y="33607"/>
                  </a:lnTo>
                  <a:lnTo>
                    <a:pt x="6046" y="34282"/>
                  </a:lnTo>
                  <a:lnTo>
                    <a:pt x="6754" y="34925"/>
                  </a:lnTo>
                  <a:lnTo>
                    <a:pt x="7494" y="35536"/>
                  </a:lnTo>
                  <a:lnTo>
                    <a:pt x="8265" y="36115"/>
                  </a:lnTo>
                  <a:lnTo>
                    <a:pt x="9069" y="36662"/>
                  </a:lnTo>
                  <a:lnTo>
                    <a:pt x="9873" y="37177"/>
                  </a:lnTo>
                  <a:lnTo>
                    <a:pt x="10709" y="37659"/>
                  </a:lnTo>
                  <a:lnTo>
                    <a:pt x="11578" y="38077"/>
                  </a:lnTo>
                  <a:lnTo>
                    <a:pt x="12478" y="38463"/>
                  </a:lnTo>
                  <a:lnTo>
                    <a:pt x="13411" y="38817"/>
                  </a:lnTo>
                  <a:lnTo>
                    <a:pt x="14343" y="39106"/>
                  </a:lnTo>
                  <a:lnTo>
                    <a:pt x="15308" y="39363"/>
                  </a:lnTo>
                  <a:lnTo>
                    <a:pt x="16273" y="39589"/>
                  </a:lnTo>
                  <a:lnTo>
                    <a:pt x="17270" y="39749"/>
                  </a:lnTo>
                  <a:lnTo>
                    <a:pt x="18267" y="39846"/>
                  </a:lnTo>
                  <a:lnTo>
                    <a:pt x="19296" y="39910"/>
                  </a:lnTo>
                  <a:lnTo>
                    <a:pt x="20325" y="39910"/>
                  </a:lnTo>
                  <a:lnTo>
                    <a:pt x="21354" y="39878"/>
                  </a:lnTo>
                  <a:lnTo>
                    <a:pt x="22351" y="39782"/>
                  </a:lnTo>
                  <a:lnTo>
                    <a:pt x="23348" y="39653"/>
                  </a:lnTo>
                  <a:lnTo>
                    <a:pt x="24313" y="39460"/>
                  </a:lnTo>
                  <a:lnTo>
                    <a:pt x="25278" y="39203"/>
                  </a:lnTo>
                  <a:lnTo>
                    <a:pt x="26210" y="38945"/>
                  </a:lnTo>
                  <a:lnTo>
                    <a:pt x="27111" y="38592"/>
                  </a:lnTo>
                  <a:lnTo>
                    <a:pt x="28011" y="38238"/>
                  </a:lnTo>
                  <a:lnTo>
                    <a:pt x="28879" y="37820"/>
                  </a:lnTo>
                  <a:lnTo>
                    <a:pt x="29748" y="37370"/>
                  </a:lnTo>
                  <a:lnTo>
                    <a:pt x="30552" y="36887"/>
                  </a:lnTo>
                  <a:lnTo>
                    <a:pt x="31356" y="36340"/>
                  </a:lnTo>
                  <a:lnTo>
                    <a:pt x="32128" y="35794"/>
                  </a:lnTo>
                  <a:lnTo>
                    <a:pt x="32899" y="35183"/>
                  </a:lnTo>
                  <a:lnTo>
                    <a:pt x="33607" y="34540"/>
                  </a:lnTo>
                  <a:lnTo>
                    <a:pt x="34282" y="33864"/>
                  </a:lnTo>
                  <a:lnTo>
                    <a:pt x="34925" y="33157"/>
                  </a:lnTo>
                  <a:lnTo>
                    <a:pt x="35569" y="32449"/>
                  </a:lnTo>
                  <a:lnTo>
                    <a:pt x="36147" y="31677"/>
                  </a:lnTo>
                  <a:lnTo>
                    <a:pt x="36694" y="30873"/>
                  </a:lnTo>
                  <a:lnTo>
                    <a:pt x="37177" y="30069"/>
                  </a:lnTo>
                  <a:lnTo>
                    <a:pt x="37659" y="29201"/>
                  </a:lnTo>
                  <a:lnTo>
                    <a:pt x="38077" y="28333"/>
                  </a:lnTo>
                  <a:lnTo>
                    <a:pt x="38463" y="27464"/>
                  </a:lnTo>
                  <a:lnTo>
                    <a:pt x="38817" y="26532"/>
                  </a:lnTo>
                  <a:lnTo>
                    <a:pt x="39138" y="25599"/>
                  </a:lnTo>
                  <a:lnTo>
                    <a:pt x="39363" y="24634"/>
                  </a:lnTo>
                  <a:lnTo>
                    <a:pt x="39589" y="23670"/>
                  </a:lnTo>
                  <a:lnTo>
                    <a:pt x="39749" y="22673"/>
                  </a:lnTo>
                  <a:lnTo>
                    <a:pt x="39846" y="21644"/>
                  </a:lnTo>
                  <a:lnTo>
                    <a:pt x="39910" y="20647"/>
                  </a:lnTo>
                  <a:lnTo>
                    <a:pt x="39942" y="19618"/>
                  </a:lnTo>
                  <a:lnTo>
                    <a:pt x="39878" y="18589"/>
                  </a:lnTo>
                  <a:lnTo>
                    <a:pt x="39781" y="17592"/>
                  </a:lnTo>
                  <a:lnTo>
                    <a:pt x="39653" y="16595"/>
                  </a:lnTo>
                  <a:lnTo>
                    <a:pt x="39460" y="15630"/>
                  </a:lnTo>
                  <a:lnTo>
                    <a:pt x="39235" y="14665"/>
                  </a:lnTo>
                  <a:lnTo>
                    <a:pt x="38945" y="13732"/>
                  </a:lnTo>
                  <a:lnTo>
                    <a:pt x="38624" y="12800"/>
                  </a:lnTo>
                  <a:lnTo>
                    <a:pt x="38238" y="11932"/>
                  </a:lnTo>
                  <a:lnTo>
                    <a:pt x="37820" y="11031"/>
                  </a:lnTo>
                  <a:lnTo>
                    <a:pt x="37370" y="10195"/>
                  </a:lnTo>
                  <a:lnTo>
                    <a:pt x="36887" y="9359"/>
                  </a:lnTo>
                  <a:lnTo>
                    <a:pt x="36373" y="8555"/>
                  </a:lnTo>
                  <a:lnTo>
                    <a:pt x="35794" y="7783"/>
                  </a:lnTo>
                  <a:lnTo>
                    <a:pt x="35183" y="7043"/>
                  </a:lnTo>
                  <a:lnTo>
                    <a:pt x="34540" y="6336"/>
                  </a:lnTo>
                  <a:lnTo>
                    <a:pt x="33896" y="5660"/>
                  </a:lnTo>
                  <a:lnTo>
                    <a:pt x="33189" y="4985"/>
                  </a:lnTo>
                  <a:lnTo>
                    <a:pt x="32449" y="4374"/>
                  </a:lnTo>
                  <a:lnTo>
                    <a:pt x="31677" y="3795"/>
                  </a:lnTo>
                  <a:lnTo>
                    <a:pt x="30906" y="3249"/>
                  </a:lnTo>
                  <a:lnTo>
                    <a:pt x="30069" y="2734"/>
                  </a:lnTo>
                  <a:lnTo>
                    <a:pt x="29233" y="2284"/>
                  </a:lnTo>
                  <a:lnTo>
                    <a:pt x="28365" y="1834"/>
                  </a:lnTo>
                  <a:lnTo>
                    <a:pt x="27464" y="1448"/>
                  </a:lnTo>
                  <a:lnTo>
                    <a:pt x="26532" y="1094"/>
                  </a:lnTo>
                  <a:lnTo>
                    <a:pt x="25599" y="804"/>
                  </a:lnTo>
                  <a:lnTo>
                    <a:pt x="24667" y="547"/>
                  </a:lnTo>
                  <a:lnTo>
                    <a:pt x="23670" y="354"/>
                  </a:lnTo>
                  <a:lnTo>
                    <a:pt x="22673" y="193"/>
                  </a:lnTo>
                  <a:lnTo>
                    <a:pt x="21676" y="65"/>
                  </a:lnTo>
                  <a:lnTo>
                    <a:pt x="20647" y="0"/>
                  </a:lnTo>
                  <a:close/>
                </a:path>
              </a:pathLst>
            </a:custGeom>
            <a:solidFill>
              <a:srgbClr val="000000">
                <a:alpha val="26260"/>
              </a:srgbClr>
            </a:solidFill>
            <a:ln>
              <a:noFill/>
            </a:ln>
          </p:spPr>
          <p:txBody>
            <a:bodyPr spcFirstLastPara="1" wrap="square" lIns="121900" tIns="121900" rIns="121900" bIns="121900" anchor="ctr" anchorCtr="0">
              <a:noAutofit/>
            </a:bodyPr>
            <a:lstStyle/>
            <a:p>
              <a:endParaRPr sz="2400"/>
            </a:p>
          </p:txBody>
        </p:sp>
        <p:sp>
          <p:nvSpPr>
            <p:cNvPr id="2577" name="Google Shape;2577;p49"/>
            <p:cNvSpPr/>
            <p:nvPr/>
          </p:nvSpPr>
          <p:spPr>
            <a:xfrm>
              <a:off x="2591368" y="3167668"/>
              <a:ext cx="504043" cy="504043"/>
            </a:xfrm>
            <a:custGeom>
              <a:avLst/>
              <a:gdLst/>
              <a:ahLst/>
              <a:cxnLst/>
              <a:rect l="l" t="t" r="r" b="b"/>
              <a:pathLst>
                <a:path w="37756" h="37756" extrusionOk="0">
                  <a:moveTo>
                    <a:pt x="18557" y="1"/>
                  </a:moveTo>
                  <a:lnTo>
                    <a:pt x="17592" y="33"/>
                  </a:lnTo>
                  <a:lnTo>
                    <a:pt x="16627" y="130"/>
                  </a:lnTo>
                  <a:lnTo>
                    <a:pt x="15695" y="258"/>
                  </a:lnTo>
                  <a:lnTo>
                    <a:pt x="14794" y="451"/>
                  </a:lnTo>
                  <a:lnTo>
                    <a:pt x="13862" y="676"/>
                  </a:lnTo>
                  <a:lnTo>
                    <a:pt x="12993" y="933"/>
                  </a:lnTo>
                  <a:lnTo>
                    <a:pt x="12125" y="1223"/>
                  </a:lnTo>
                  <a:lnTo>
                    <a:pt x="11289" y="1577"/>
                  </a:lnTo>
                  <a:lnTo>
                    <a:pt x="10453" y="1963"/>
                  </a:lnTo>
                  <a:lnTo>
                    <a:pt x="9649" y="2413"/>
                  </a:lnTo>
                  <a:lnTo>
                    <a:pt x="8845" y="2863"/>
                  </a:lnTo>
                  <a:lnTo>
                    <a:pt x="8105" y="3378"/>
                  </a:lnTo>
                  <a:lnTo>
                    <a:pt x="7365" y="3892"/>
                  </a:lnTo>
                  <a:lnTo>
                    <a:pt x="6658" y="4471"/>
                  </a:lnTo>
                  <a:lnTo>
                    <a:pt x="5982" y="5082"/>
                  </a:lnTo>
                  <a:lnTo>
                    <a:pt x="5339" y="5725"/>
                  </a:lnTo>
                  <a:lnTo>
                    <a:pt x="4728" y="6368"/>
                  </a:lnTo>
                  <a:lnTo>
                    <a:pt x="4149" y="7076"/>
                  </a:lnTo>
                  <a:lnTo>
                    <a:pt x="3603" y="7783"/>
                  </a:lnTo>
                  <a:lnTo>
                    <a:pt x="3088" y="8555"/>
                  </a:lnTo>
                  <a:lnTo>
                    <a:pt x="2606" y="9327"/>
                  </a:lnTo>
                  <a:lnTo>
                    <a:pt x="2156" y="10131"/>
                  </a:lnTo>
                  <a:lnTo>
                    <a:pt x="1737" y="10935"/>
                  </a:lnTo>
                  <a:lnTo>
                    <a:pt x="1384" y="11771"/>
                  </a:lnTo>
                  <a:lnTo>
                    <a:pt x="1062" y="12639"/>
                  </a:lnTo>
                  <a:lnTo>
                    <a:pt x="773" y="13540"/>
                  </a:lnTo>
                  <a:lnTo>
                    <a:pt x="515" y="14440"/>
                  </a:lnTo>
                  <a:lnTo>
                    <a:pt x="322" y="15373"/>
                  </a:lnTo>
                  <a:lnTo>
                    <a:pt x="162" y="16306"/>
                  </a:lnTo>
                  <a:lnTo>
                    <a:pt x="65" y="17270"/>
                  </a:lnTo>
                  <a:lnTo>
                    <a:pt x="1" y="18235"/>
                  </a:lnTo>
                  <a:lnTo>
                    <a:pt x="1" y="19200"/>
                  </a:lnTo>
                  <a:lnTo>
                    <a:pt x="33" y="20165"/>
                  </a:lnTo>
                  <a:lnTo>
                    <a:pt x="129" y="21097"/>
                  </a:lnTo>
                  <a:lnTo>
                    <a:pt x="258" y="22062"/>
                  </a:lnTo>
                  <a:lnTo>
                    <a:pt x="451" y="22963"/>
                  </a:lnTo>
                  <a:lnTo>
                    <a:pt x="676" y="23863"/>
                  </a:lnTo>
                  <a:lnTo>
                    <a:pt x="933" y="24764"/>
                  </a:lnTo>
                  <a:lnTo>
                    <a:pt x="1255" y="25632"/>
                  </a:lnTo>
                  <a:lnTo>
                    <a:pt x="1609" y="26468"/>
                  </a:lnTo>
                  <a:lnTo>
                    <a:pt x="1995" y="27304"/>
                  </a:lnTo>
                  <a:lnTo>
                    <a:pt x="2413" y="28108"/>
                  </a:lnTo>
                  <a:lnTo>
                    <a:pt x="2895" y="28880"/>
                  </a:lnTo>
                  <a:lnTo>
                    <a:pt x="3378" y="29652"/>
                  </a:lnTo>
                  <a:lnTo>
                    <a:pt x="3924" y="30391"/>
                  </a:lnTo>
                  <a:lnTo>
                    <a:pt x="4503" y="31067"/>
                  </a:lnTo>
                  <a:lnTo>
                    <a:pt x="5082" y="31742"/>
                  </a:lnTo>
                  <a:lnTo>
                    <a:pt x="5725" y="32417"/>
                  </a:lnTo>
                  <a:lnTo>
                    <a:pt x="6401" y="33028"/>
                  </a:lnTo>
                  <a:lnTo>
                    <a:pt x="7076" y="33607"/>
                  </a:lnTo>
                  <a:lnTo>
                    <a:pt x="7816" y="34154"/>
                  </a:lnTo>
                  <a:lnTo>
                    <a:pt x="8555" y="34669"/>
                  </a:lnTo>
                  <a:lnTo>
                    <a:pt x="9327" y="35151"/>
                  </a:lnTo>
                  <a:lnTo>
                    <a:pt x="10131" y="35601"/>
                  </a:lnTo>
                  <a:lnTo>
                    <a:pt x="10935" y="35987"/>
                  </a:lnTo>
                  <a:lnTo>
                    <a:pt x="11803" y="36373"/>
                  </a:lnTo>
                  <a:lnTo>
                    <a:pt x="12672" y="36695"/>
                  </a:lnTo>
                  <a:lnTo>
                    <a:pt x="13540" y="36984"/>
                  </a:lnTo>
                  <a:lnTo>
                    <a:pt x="14440" y="37209"/>
                  </a:lnTo>
                  <a:lnTo>
                    <a:pt x="15373" y="37402"/>
                  </a:lnTo>
                  <a:lnTo>
                    <a:pt x="16306" y="37563"/>
                  </a:lnTo>
                  <a:lnTo>
                    <a:pt x="17270" y="37659"/>
                  </a:lnTo>
                  <a:lnTo>
                    <a:pt x="18235" y="37724"/>
                  </a:lnTo>
                  <a:lnTo>
                    <a:pt x="19200" y="37756"/>
                  </a:lnTo>
                  <a:lnTo>
                    <a:pt x="20165" y="37692"/>
                  </a:lnTo>
                  <a:lnTo>
                    <a:pt x="21130" y="37627"/>
                  </a:lnTo>
                  <a:lnTo>
                    <a:pt x="22062" y="37466"/>
                  </a:lnTo>
                  <a:lnTo>
                    <a:pt x="22963" y="37306"/>
                  </a:lnTo>
                  <a:lnTo>
                    <a:pt x="23895" y="37081"/>
                  </a:lnTo>
                  <a:lnTo>
                    <a:pt x="24764" y="36791"/>
                  </a:lnTo>
                  <a:lnTo>
                    <a:pt x="25632" y="36502"/>
                  </a:lnTo>
                  <a:lnTo>
                    <a:pt x="26468" y="36148"/>
                  </a:lnTo>
                  <a:lnTo>
                    <a:pt x="27304" y="35762"/>
                  </a:lnTo>
                  <a:lnTo>
                    <a:pt x="28108" y="35344"/>
                  </a:lnTo>
                  <a:lnTo>
                    <a:pt x="28912" y="34862"/>
                  </a:lnTo>
                  <a:lnTo>
                    <a:pt x="29652" y="34379"/>
                  </a:lnTo>
                  <a:lnTo>
                    <a:pt x="30391" y="33832"/>
                  </a:lnTo>
                  <a:lnTo>
                    <a:pt x="31099" y="33254"/>
                  </a:lnTo>
                  <a:lnTo>
                    <a:pt x="31774" y="32643"/>
                  </a:lnTo>
                  <a:lnTo>
                    <a:pt x="32417" y="32032"/>
                  </a:lnTo>
                  <a:lnTo>
                    <a:pt x="33028" y="31356"/>
                  </a:lnTo>
                  <a:lnTo>
                    <a:pt x="33607" y="30649"/>
                  </a:lnTo>
                  <a:lnTo>
                    <a:pt x="34154" y="29941"/>
                  </a:lnTo>
                  <a:lnTo>
                    <a:pt x="34669" y="29202"/>
                  </a:lnTo>
                  <a:lnTo>
                    <a:pt x="35151" y="28430"/>
                  </a:lnTo>
                  <a:lnTo>
                    <a:pt x="35601" y="27626"/>
                  </a:lnTo>
                  <a:lnTo>
                    <a:pt x="36019" y="26790"/>
                  </a:lnTo>
                  <a:lnTo>
                    <a:pt x="36373" y="25953"/>
                  </a:lnTo>
                  <a:lnTo>
                    <a:pt x="36695" y="25085"/>
                  </a:lnTo>
                  <a:lnTo>
                    <a:pt x="36984" y="24185"/>
                  </a:lnTo>
                  <a:lnTo>
                    <a:pt x="37241" y="23284"/>
                  </a:lnTo>
                  <a:lnTo>
                    <a:pt x="37434" y="22384"/>
                  </a:lnTo>
                  <a:lnTo>
                    <a:pt x="37563" y="21419"/>
                  </a:lnTo>
                  <a:lnTo>
                    <a:pt x="37692" y="20486"/>
                  </a:lnTo>
                  <a:lnTo>
                    <a:pt x="37756" y="19489"/>
                  </a:lnTo>
                  <a:lnTo>
                    <a:pt x="37756" y="18525"/>
                  </a:lnTo>
                  <a:lnTo>
                    <a:pt x="37724" y="17560"/>
                  </a:lnTo>
                  <a:lnTo>
                    <a:pt x="37627" y="16627"/>
                  </a:lnTo>
                  <a:lnTo>
                    <a:pt x="37499" y="15695"/>
                  </a:lnTo>
                  <a:lnTo>
                    <a:pt x="37306" y="14762"/>
                  </a:lnTo>
                  <a:lnTo>
                    <a:pt x="37081" y="13862"/>
                  </a:lnTo>
                  <a:lnTo>
                    <a:pt x="36823" y="12993"/>
                  </a:lnTo>
                  <a:lnTo>
                    <a:pt x="36502" y="12125"/>
                  </a:lnTo>
                  <a:lnTo>
                    <a:pt x="36148" y="11257"/>
                  </a:lnTo>
                  <a:lnTo>
                    <a:pt x="35762" y="10420"/>
                  </a:lnTo>
                  <a:lnTo>
                    <a:pt x="35344" y="9617"/>
                  </a:lnTo>
                  <a:lnTo>
                    <a:pt x="34862" y="8845"/>
                  </a:lnTo>
                  <a:lnTo>
                    <a:pt x="34379" y="8105"/>
                  </a:lnTo>
                  <a:lnTo>
                    <a:pt x="33832" y="7365"/>
                  </a:lnTo>
                  <a:lnTo>
                    <a:pt x="33254" y="6658"/>
                  </a:lnTo>
                  <a:lnTo>
                    <a:pt x="32675" y="5983"/>
                  </a:lnTo>
                  <a:lnTo>
                    <a:pt x="32032" y="5339"/>
                  </a:lnTo>
                  <a:lnTo>
                    <a:pt x="31356" y="4728"/>
                  </a:lnTo>
                  <a:lnTo>
                    <a:pt x="30681" y="4117"/>
                  </a:lnTo>
                  <a:lnTo>
                    <a:pt x="29941" y="3571"/>
                  </a:lnTo>
                  <a:lnTo>
                    <a:pt x="29202" y="3056"/>
                  </a:lnTo>
                  <a:lnTo>
                    <a:pt x="28430" y="2574"/>
                  </a:lnTo>
                  <a:lnTo>
                    <a:pt x="27626" y="2156"/>
                  </a:lnTo>
                  <a:lnTo>
                    <a:pt x="26822" y="1737"/>
                  </a:lnTo>
                  <a:lnTo>
                    <a:pt x="25953" y="1384"/>
                  </a:lnTo>
                  <a:lnTo>
                    <a:pt x="25085" y="1030"/>
                  </a:lnTo>
                  <a:lnTo>
                    <a:pt x="24217" y="773"/>
                  </a:lnTo>
                  <a:lnTo>
                    <a:pt x="23316" y="515"/>
                  </a:lnTo>
                  <a:lnTo>
                    <a:pt x="22384" y="322"/>
                  </a:lnTo>
                  <a:lnTo>
                    <a:pt x="21451" y="162"/>
                  </a:lnTo>
                  <a:lnTo>
                    <a:pt x="20486" y="65"/>
                  </a:lnTo>
                  <a:lnTo>
                    <a:pt x="19522"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78" name="Google Shape;2578;p49"/>
            <p:cNvSpPr/>
            <p:nvPr/>
          </p:nvSpPr>
          <p:spPr>
            <a:xfrm>
              <a:off x="2729621" y="3253535"/>
              <a:ext cx="230982" cy="358928"/>
            </a:xfrm>
            <a:custGeom>
              <a:avLst/>
              <a:gdLst/>
              <a:ahLst/>
              <a:cxnLst/>
              <a:rect l="l" t="t" r="r" b="b"/>
              <a:pathLst>
                <a:path w="17302" h="26886" extrusionOk="0">
                  <a:moveTo>
                    <a:pt x="965" y="1"/>
                  </a:moveTo>
                  <a:lnTo>
                    <a:pt x="868" y="33"/>
                  </a:lnTo>
                  <a:lnTo>
                    <a:pt x="772" y="97"/>
                  </a:lnTo>
                  <a:lnTo>
                    <a:pt x="676" y="162"/>
                  </a:lnTo>
                  <a:lnTo>
                    <a:pt x="579" y="226"/>
                  </a:lnTo>
                  <a:lnTo>
                    <a:pt x="547" y="354"/>
                  </a:lnTo>
                  <a:lnTo>
                    <a:pt x="483" y="451"/>
                  </a:lnTo>
                  <a:lnTo>
                    <a:pt x="483" y="580"/>
                  </a:lnTo>
                  <a:lnTo>
                    <a:pt x="386" y="3088"/>
                  </a:lnTo>
                  <a:lnTo>
                    <a:pt x="418" y="3185"/>
                  </a:lnTo>
                  <a:lnTo>
                    <a:pt x="418" y="3313"/>
                  </a:lnTo>
                  <a:lnTo>
                    <a:pt x="483" y="3410"/>
                  </a:lnTo>
                  <a:lnTo>
                    <a:pt x="547" y="3506"/>
                  </a:lnTo>
                  <a:lnTo>
                    <a:pt x="643" y="3570"/>
                  </a:lnTo>
                  <a:lnTo>
                    <a:pt x="740" y="3635"/>
                  </a:lnTo>
                  <a:lnTo>
                    <a:pt x="868" y="3667"/>
                  </a:lnTo>
                  <a:lnTo>
                    <a:pt x="965" y="3699"/>
                  </a:lnTo>
                  <a:lnTo>
                    <a:pt x="3698" y="3796"/>
                  </a:lnTo>
                  <a:lnTo>
                    <a:pt x="4631" y="3860"/>
                  </a:lnTo>
                  <a:lnTo>
                    <a:pt x="5499" y="3988"/>
                  </a:lnTo>
                  <a:lnTo>
                    <a:pt x="5885" y="4053"/>
                  </a:lnTo>
                  <a:lnTo>
                    <a:pt x="6239" y="4181"/>
                  </a:lnTo>
                  <a:lnTo>
                    <a:pt x="6593" y="4278"/>
                  </a:lnTo>
                  <a:lnTo>
                    <a:pt x="6914" y="4439"/>
                  </a:lnTo>
                  <a:lnTo>
                    <a:pt x="7204" y="4567"/>
                  </a:lnTo>
                  <a:lnTo>
                    <a:pt x="7493" y="4760"/>
                  </a:lnTo>
                  <a:lnTo>
                    <a:pt x="7751" y="4921"/>
                  </a:lnTo>
                  <a:lnTo>
                    <a:pt x="7976" y="5114"/>
                  </a:lnTo>
                  <a:lnTo>
                    <a:pt x="8169" y="5339"/>
                  </a:lnTo>
                  <a:lnTo>
                    <a:pt x="8362" y="5564"/>
                  </a:lnTo>
                  <a:lnTo>
                    <a:pt x="8522" y="5822"/>
                  </a:lnTo>
                  <a:lnTo>
                    <a:pt x="8651" y="6079"/>
                  </a:lnTo>
                  <a:lnTo>
                    <a:pt x="901" y="5822"/>
                  </a:lnTo>
                  <a:lnTo>
                    <a:pt x="772" y="5822"/>
                  </a:lnTo>
                  <a:lnTo>
                    <a:pt x="676" y="5854"/>
                  </a:lnTo>
                  <a:lnTo>
                    <a:pt x="547" y="5918"/>
                  </a:lnTo>
                  <a:lnTo>
                    <a:pt x="483" y="5982"/>
                  </a:lnTo>
                  <a:lnTo>
                    <a:pt x="386" y="6047"/>
                  </a:lnTo>
                  <a:lnTo>
                    <a:pt x="322" y="6175"/>
                  </a:lnTo>
                  <a:lnTo>
                    <a:pt x="290" y="6272"/>
                  </a:lnTo>
                  <a:lnTo>
                    <a:pt x="290" y="6400"/>
                  </a:lnTo>
                  <a:lnTo>
                    <a:pt x="225" y="8330"/>
                  </a:lnTo>
                  <a:lnTo>
                    <a:pt x="225" y="8426"/>
                  </a:lnTo>
                  <a:lnTo>
                    <a:pt x="257" y="8555"/>
                  </a:lnTo>
                  <a:lnTo>
                    <a:pt x="290" y="8652"/>
                  </a:lnTo>
                  <a:lnTo>
                    <a:pt x="386" y="8748"/>
                  </a:lnTo>
                  <a:lnTo>
                    <a:pt x="450" y="8845"/>
                  </a:lnTo>
                  <a:lnTo>
                    <a:pt x="547" y="8877"/>
                  </a:lnTo>
                  <a:lnTo>
                    <a:pt x="676" y="8909"/>
                  </a:lnTo>
                  <a:lnTo>
                    <a:pt x="804" y="8941"/>
                  </a:lnTo>
                  <a:lnTo>
                    <a:pt x="8812" y="9198"/>
                  </a:lnTo>
                  <a:lnTo>
                    <a:pt x="8683" y="9584"/>
                  </a:lnTo>
                  <a:lnTo>
                    <a:pt x="8522" y="9906"/>
                  </a:lnTo>
                  <a:lnTo>
                    <a:pt x="8329" y="10227"/>
                  </a:lnTo>
                  <a:lnTo>
                    <a:pt x="8072" y="10549"/>
                  </a:lnTo>
                  <a:lnTo>
                    <a:pt x="7815" y="10806"/>
                  </a:lnTo>
                  <a:lnTo>
                    <a:pt x="7525" y="11064"/>
                  </a:lnTo>
                  <a:lnTo>
                    <a:pt x="7172" y="11289"/>
                  </a:lnTo>
                  <a:lnTo>
                    <a:pt x="6818" y="11482"/>
                  </a:lnTo>
                  <a:lnTo>
                    <a:pt x="6400" y="11675"/>
                  </a:lnTo>
                  <a:lnTo>
                    <a:pt x="5982" y="11803"/>
                  </a:lnTo>
                  <a:lnTo>
                    <a:pt x="5532" y="11932"/>
                  </a:lnTo>
                  <a:lnTo>
                    <a:pt x="5049" y="12028"/>
                  </a:lnTo>
                  <a:lnTo>
                    <a:pt x="4535" y="12093"/>
                  </a:lnTo>
                  <a:lnTo>
                    <a:pt x="3988" y="12157"/>
                  </a:lnTo>
                  <a:lnTo>
                    <a:pt x="2798" y="12157"/>
                  </a:lnTo>
                  <a:lnTo>
                    <a:pt x="708" y="12093"/>
                  </a:lnTo>
                  <a:lnTo>
                    <a:pt x="579" y="12093"/>
                  </a:lnTo>
                  <a:lnTo>
                    <a:pt x="450" y="12125"/>
                  </a:lnTo>
                  <a:lnTo>
                    <a:pt x="354" y="12189"/>
                  </a:lnTo>
                  <a:lnTo>
                    <a:pt x="257" y="12253"/>
                  </a:lnTo>
                  <a:lnTo>
                    <a:pt x="193" y="12350"/>
                  </a:lnTo>
                  <a:lnTo>
                    <a:pt x="129" y="12446"/>
                  </a:lnTo>
                  <a:lnTo>
                    <a:pt x="97" y="12543"/>
                  </a:lnTo>
                  <a:lnTo>
                    <a:pt x="64" y="12671"/>
                  </a:lnTo>
                  <a:lnTo>
                    <a:pt x="0" y="15051"/>
                  </a:lnTo>
                  <a:lnTo>
                    <a:pt x="0" y="15180"/>
                  </a:lnTo>
                  <a:lnTo>
                    <a:pt x="32" y="15276"/>
                  </a:lnTo>
                  <a:lnTo>
                    <a:pt x="64" y="15373"/>
                  </a:lnTo>
                  <a:lnTo>
                    <a:pt x="161" y="15469"/>
                  </a:lnTo>
                  <a:lnTo>
                    <a:pt x="2026" y="17656"/>
                  </a:lnTo>
                  <a:lnTo>
                    <a:pt x="4149" y="20197"/>
                  </a:lnTo>
                  <a:lnTo>
                    <a:pt x="6496" y="23155"/>
                  </a:lnTo>
                  <a:lnTo>
                    <a:pt x="9133" y="26500"/>
                  </a:lnTo>
                  <a:lnTo>
                    <a:pt x="9230" y="26629"/>
                  </a:lnTo>
                  <a:lnTo>
                    <a:pt x="9326" y="26693"/>
                  </a:lnTo>
                  <a:lnTo>
                    <a:pt x="9455" y="26725"/>
                  </a:lnTo>
                  <a:lnTo>
                    <a:pt x="9616" y="26757"/>
                  </a:lnTo>
                  <a:lnTo>
                    <a:pt x="13250" y="26886"/>
                  </a:lnTo>
                  <a:lnTo>
                    <a:pt x="13443" y="26854"/>
                  </a:lnTo>
                  <a:lnTo>
                    <a:pt x="13604" y="26789"/>
                  </a:lnTo>
                  <a:lnTo>
                    <a:pt x="13732" y="26693"/>
                  </a:lnTo>
                  <a:lnTo>
                    <a:pt x="13829" y="26564"/>
                  </a:lnTo>
                  <a:lnTo>
                    <a:pt x="13893" y="26404"/>
                  </a:lnTo>
                  <a:lnTo>
                    <a:pt x="13893" y="26243"/>
                  </a:lnTo>
                  <a:lnTo>
                    <a:pt x="13861" y="26082"/>
                  </a:lnTo>
                  <a:lnTo>
                    <a:pt x="13764" y="25921"/>
                  </a:lnTo>
                  <a:lnTo>
                    <a:pt x="11288" y="22673"/>
                  </a:lnTo>
                  <a:lnTo>
                    <a:pt x="9069" y="19875"/>
                  </a:lnTo>
                  <a:lnTo>
                    <a:pt x="7140" y="17495"/>
                  </a:lnTo>
                  <a:lnTo>
                    <a:pt x="5499" y="15566"/>
                  </a:lnTo>
                  <a:lnTo>
                    <a:pt x="6271" y="15469"/>
                  </a:lnTo>
                  <a:lnTo>
                    <a:pt x="7011" y="15341"/>
                  </a:lnTo>
                  <a:lnTo>
                    <a:pt x="7718" y="15180"/>
                  </a:lnTo>
                  <a:lnTo>
                    <a:pt x="8394" y="14955"/>
                  </a:lnTo>
                  <a:lnTo>
                    <a:pt x="9037" y="14698"/>
                  </a:lnTo>
                  <a:lnTo>
                    <a:pt x="9648" y="14408"/>
                  </a:lnTo>
                  <a:lnTo>
                    <a:pt x="10195" y="14054"/>
                  </a:lnTo>
                  <a:lnTo>
                    <a:pt x="10741" y="13668"/>
                  </a:lnTo>
                  <a:lnTo>
                    <a:pt x="11224" y="13250"/>
                  </a:lnTo>
                  <a:lnTo>
                    <a:pt x="11674" y="12800"/>
                  </a:lnTo>
                  <a:lnTo>
                    <a:pt x="12060" y="12318"/>
                  </a:lnTo>
                  <a:lnTo>
                    <a:pt x="12414" y="11771"/>
                  </a:lnTo>
                  <a:lnTo>
                    <a:pt x="12703" y="11224"/>
                  </a:lnTo>
                  <a:lnTo>
                    <a:pt x="12960" y="10645"/>
                  </a:lnTo>
                  <a:lnTo>
                    <a:pt x="13153" y="10002"/>
                  </a:lnTo>
                  <a:lnTo>
                    <a:pt x="13314" y="9359"/>
                  </a:lnTo>
                  <a:lnTo>
                    <a:pt x="16466" y="9456"/>
                  </a:lnTo>
                  <a:lnTo>
                    <a:pt x="16594" y="9456"/>
                  </a:lnTo>
                  <a:lnTo>
                    <a:pt x="16691" y="9423"/>
                  </a:lnTo>
                  <a:lnTo>
                    <a:pt x="16819" y="9391"/>
                  </a:lnTo>
                  <a:lnTo>
                    <a:pt x="16884" y="9295"/>
                  </a:lnTo>
                  <a:lnTo>
                    <a:pt x="16980" y="9230"/>
                  </a:lnTo>
                  <a:lnTo>
                    <a:pt x="17045" y="9134"/>
                  </a:lnTo>
                  <a:lnTo>
                    <a:pt x="17077" y="9005"/>
                  </a:lnTo>
                  <a:lnTo>
                    <a:pt x="17077" y="8877"/>
                  </a:lnTo>
                  <a:lnTo>
                    <a:pt x="17141" y="6979"/>
                  </a:lnTo>
                  <a:lnTo>
                    <a:pt x="17141" y="6851"/>
                  </a:lnTo>
                  <a:lnTo>
                    <a:pt x="17109" y="6722"/>
                  </a:lnTo>
                  <a:lnTo>
                    <a:pt x="17077" y="6626"/>
                  </a:lnTo>
                  <a:lnTo>
                    <a:pt x="16980" y="6529"/>
                  </a:lnTo>
                  <a:lnTo>
                    <a:pt x="16916" y="6465"/>
                  </a:lnTo>
                  <a:lnTo>
                    <a:pt x="16819" y="6400"/>
                  </a:lnTo>
                  <a:lnTo>
                    <a:pt x="16691" y="6368"/>
                  </a:lnTo>
                  <a:lnTo>
                    <a:pt x="16562" y="6336"/>
                  </a:lnTo>
                  <a:lnTo>
                    <a:pt x="13346" y="6240"/>
                  </a:lnTo>
                  <a:lnTo>
                    <a:pt x="13282" y="5854"/>
                  </a:lnTo>
                  <a:lnTo>
                    <a:pt x="13185" y="5468"/>
                  </a:lnTo>
                  <a:lnTo>
                    <a:pt x="13089" y="5114"/>
                  </a:lnTo>
                  <a:lnTo>
                    <a:pt x="12960" y="4760"/>
                  </a:lnTo>
                  <a:lnTo>
                    <a:pt x="12800" y="4439"/>
                  </a:lnTo>
                  <a:lnTo>
                    <a:pt x="12639" y="4117"/>
                  </a:lnTo>
                  <a:lnTo>
                    <a:pt x="12446" y="3796"/>
                  </a:lnTo>
                  <a:lnTo>
                    <a:pt x="12253" y="3506"/>
                  </a:lnTo>
                  <a:lnTo>
                    <a:pt x="16627" y="3635"/>
                  </a:lnTo>
                  <a:lnTo>
                    <a:pt x="16755" y="3635"/>
                  </a:lnTo>
                  <a:lnTo>
                    <a:pt x="16852" y="3603"/>
                  </a:lnTo>
                  <a:lnTo>
                    <a:pt x="16980" y="3570"/>
                  </a:lnTo>
                  <a:lnTo>
                    <a:pt x="17045" y="3474"/>
                  </a:lnTo>
                  <a:lnTo>
                    <a:pt x="17141" y="3410"/>
                  </a:lnTo>
                  <a:lnTo>
                    <a:pt x="17205" y="3313"/>
                  </a:lnTo>
                  <a:lnTo>
                    <a:pt x="17238" y="3185"/>
                  </a:lnTo>
                  <a:lnTo>
                    <a:pt x="17238" y="3056"/>
                  </a:lnTo>
                  <a:lnTo>
                    <a:pt x="17302" y="1158"/>
                  </a:lnTo>
                  <a:lnTo>
                    <a:pt x="17302" y="1030"/>
                  </a:lnTo>
                  <a:lnTo>
                    <a:pt x="17270" y="901"/>
                  </a:lnTo>
                  <a:lnTo>
                    <a:pt x="17238" y="805"/>
                  </a:lnTo>
                  <a:lnTo>
                    <a:pt x="17141" y="708"/>
                  </a:lnTo>
                  <a:lnTo>
                    <a:pt x="17077" y="644"/>
                  </a:lnTo>
                  <a:lnTo>
                    <a:pt x="16948" y="580"/>
                  </a:lnTo>
                  <a:lnTo>
                    <a:pt x="16852" y="547"/>
                  </a:lnTo>
                  <a:lnTo>
                    <a:pt x="16723" y="515"/>
                  </a:lnTo>
                  <a:lnTo>
                    <a:pt x="1094" y="1"/>
                  </a:lnTo>
                  <a:close/>
                </a:path>
              </a:pathLst>
            </a:custGeom>
            <a:solidFill>
              <a:srgbClr val="000000">
                <a:alpha val="26260"/>
              </a:srgbClr>
            </a:solidFill>
            <a:ln>
              <a:noFill/>
            </a:ln>
          </p:spPr>
          <p:txBody>
            <a:bodyPr spcFirstLastPara="1" wrap="square" lIns="121900" tIns="121900" rIns="121900" bIns="121900" anchor="ctr" anchorCtr="0">
              <a:noAutofit/>
            </a:bodyPr>
            <a:lstStyle/>
            <a:p>
              <a:endParaRPr sz="2400"/>
            </a:p>
          </p:txBody>
        </p:sp>
      </p:grpSp>
      <p:sp>
        <p:nvSpPr>
          <p:cNvPr id="2579" name="Google Shape;2579;p49"/>
          <p:cNvSpPr/>
          <p:nvPr/>
        </p:nvSpPr>
        <p:spPr>
          <a:xfrm>
            <a:off x="4962513" y="1755493"/>
            <a:ext cx="731600" cy="731600"/>
          </a:xfrm>
          <a:prstGeom prst="ellipse">
            <a:avLst/>
          </a:prstGeom>
          <a:solidFill>
            <a:schemeClr val="accent2"/>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sp>
        <p:nvSpPr>
          <p:cNvPr id="2580" name="Google Shape;2580;p49"/>
          <p:cNvSpPr/>
          <p:nvPr/>
        </p:nvSpPr>
        <p:spPr>
          <a:xfrm>
            <a:off x="4962513" y="2805360"/>
            <a:ext cx="731600" cy="731600"/>
          </a:xfrm>
          <a:prstGeom prst="ellipse">
            <a:avLst/>
          </a:prstGeom>
          <a:solidFill>
            <a:schemeClr val="accent6"/>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sp>
        <p:nvSpPr>
          <p:cNvPr id="2581" name="Google Shape;2581;p49"/>
          <p:cNvSpPr/>
          <p:nvPr/>
        </p:nvSpPr>
        <p:spPr>
          <a:xfrm>
            <a:off x="4962513" y="3855227"/>
            <a:ext cx="731600" cy="731600"/>
          </a:xfrm>
          <a:prstGeom prst="ellipse">
            <a:avLst/>
          </a:prstGeom>
          <a:solidFill>
            <a:schemeClr val="accent4"/>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sp>
        <p:nvSpPr>
          <p:cNvPr id="2582" name="Google Shape;2582;p49"/>
          <p:cNvSpPr/>
          <p:nvPr/>
        </p:nvSpPr>
        <p:spPr>
          <a:xfrm>
            <a:off x="4962513" y="4905093"/>
            <a:ext cx="731600" cy="731600"/>
          </a:xfrm>
          <a:prstGeom prst="ellipse">
            <a:avLst/>
          </a:prstGeom>
          <a:solidFill>
            <a:schemeClr val="accent3"/>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sp>
        <p:nvSpPr>
          <p:cNvPr id="2583" name="Google Shape;2583;p49"/>
          <p:cNvSpPr/>
          <p:nvPr/>
        </p:nvSpPr>
        <p:spPr>
          <a:xfrm>
            <a:off x="2581245" y="2559695"/>
            <a:ext cx="164400" cy="164400"/>
          </a:xfrm>
          <a:prstGeom prst="ellipse">
            <a:avLst/>
          </a:prstGeom>
          <a:solidFill>
            <a:schemeClr val="accent2"/>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sp>
        <p:nvSpPr>
          <p:cNvPr id="2584" name="Google Shape;2584;p49"/>
          <p:cNvSpPr/>
          <p:nvPr/>
        </p:nvSpPr>
        <p:spPr>
          <a:xfrm>
            <a:off x="2784445" y="3321695"/>
            <a:ext cx="164400" cy="164400"/>
          </a:xfrm>
          <a:prstGeom prst="ellipse">
            <a:avLst/>
          </a:prstGeom>
          <a:solidFill>
            <a:schemeClr val="accent6"/>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sp>
        <p:nvSpPr>
          <p:cNvPr id="2585" name="Google Shape;2585;p49"/>
          <p:cNvSpPr/>
          <p:nvPr/>
        </p:nvSpPr>
        <p:spPr>
          <a:xfrm>
            <a:off x="3902045" y="4586828"/>
            <a:ext cx="164400" cy="164400"/>
          </a:xfrm>
          <a:prstGeom prst="ellipse">
            <a:avLst/>
          </a:prstGeom>
          <a:solidFill>
            <a:schemeClr val="accent4"/>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sp>
        <p:nvSpPr>
          <p:cNvPr id="2586" name="Google Shape;2586;p49"/>
          <p:cNvSpPr/>
          <p:nvPr/>
        </p:nvSpPr>
        <p:spPr>
          <a:xfrm>
            <a:off x="2581245" y="5227795"/>
            <a:ext cx="164400" cy="164400"/>
          </a:xfrm>
          <a:prstGeom prst="ellipse">
            <a:avLst/>
          </a:prstGeom>
          <a:solidFill>
            <a:schemeClr val="accent3"/>
          </a:solidFill>
          <a:ln>
            <a:noFill/>
          </a:ln>
        </p:spPr>
        <p:txBody>
          <a:bodyPr spcFirstLastPara="1" wrap="square" lIns="121900" tIns="121900" rIns="121900" bIns="121900" anchor="ctr" anchorCtr="0">
            <a:noAutofit/>
          </a:bodyPr>
          <a:lstStyle/>
          <a:p>
            <a:pPr algn="ctr"/>
            <a:endParaRPr sz="2400">
              <a:latin typeface="Fira Sans"/>
              <a:ea typeface="Fira Sans"/>
              <a:cs typeface="Fira Sans"/>
              <a:sym typeface="Fira Sans"/>
            </a:endParaRPr>
          </a:p>
        </p:txBody>
      </p:sp>
      <p:cxnSp>
        <p:nvCxnSpPr>
          <p:cNvPr id="2587" name="Google Shape;2587;p49"/>
          <p:cNvCxnSpPr>
            <a:stCxn id="2579" idx="2"/>
            <a:endCxn id="2583" idx="6"/>
          </p:cNvCxnSpPr>
          <p:nvPr/>
        </p:nvCxnSpPr>
        <p:spPr>
          <a:xfrm flipH="1">
            <a:off x="2745713" y="2121293"/>
            <a:ext cx="2216800" cy="520800"/>
          </a:xfrm>
          <a:prstGeom prst="bentConnector3">
            <a:avLst>
              <a:gd name="adj1" fmla="val 50002"/>
            </a:avLst>
          </a:prstGeom>
          <a:noFill/>
          <a:ln w="19050" cap="flat" cmpd="sng">
            <a:solidFill>
              <a:schemeClr val="accent2"/>
            </a:solidFill>
            <a:prstDash val="solid"/>
            <a:round/>
            <a:headEnd type="none" w="med" len="med"/>
            <a:tailEnd type="none" w="med" len="med"/>
          </a:ln>
        </p:spPr>
      </p:cxnSp>
      <p:cxnSp>
        <p:nvCxnSpPr>
          <p:cNvPr id="2588" name="Google Shape;2588;p49"/>
          <p:cNvCxnSpPr>
            <a:stCxn id="2580" idx="2"/>
            <a:endCxn id="2584" idx="6"/>
          </p:cNvCxnSpPr>
          <p:nvPr/>
        </p:nvCxnSpPr>
        <p:spPr>
          <a:xfrm flipH="1">
            <a:off x="2948913" y="3171160"/>
            <a:ext cx="2013600" cy="232800"/>
          </a:xfrm>
          <a:prstGeom prst="bentConnector3">
            <a:avLst>
              <a:gd name="adj1" fmla="val 50002"/>
            </a:avLst>
          </a:prstGeom>
          <a:noFill/>
          <a:ln w="19050" cap="flat" cmpd="sng">
            <a:solidFill>
              <a:schemeClr val="accent6"/>
            </a:solidFill>
            <a:prstDash val="solid"/>
            <a:round/>
            <a:headEnd type="none" w="med" len="med"/>
            <a:tailEnd type="none" w="med" len="med"/>
          </a:ln>
        </p:spPr>
      </p:cxnSp>
      <p:cxnSp>
        <p:nvCxnSpPr>
          <p:cNvPr id="2589" name="Google Shape;2589;p49"/>
          <p:cNvCxnSpPr>
            <a:stCxn id="2581" idx="2"/>
            <a:endCxn id="2585" idx="6"/>
          </p:cNvCxnSpPr>
          <p:nvPr/>
        </p:nvCxnSpPr>
        <p:spPr>
          <a:xfrm flipH="1">
            <a:off x="4066513" y="4221027"/>
            <a:ext cx="896000" cy="448000"/>
          </a:xfrm>
          <a:prstGeom prst="bentConnector3">
            <a:avLst>
              <a:gd name="adj1" fmla="val 50004"/>
            </a:avLst>
          </a:prstGeom>
          <a:noFill/>
          <a:ln w="19050" cap="flat" cmpd="sng">
            <a:solidFill>
              <a:schemeClr val="accent4"/>
            </a:solidFill>
            <a:prstDash val="solid"/>
            <a:round/>
            <a:headEnd type="none" w="med" len="med"/>
            <a:tailEnd type="none" w="med" len="med"/>
          </a:ln>
        </p:spPr>
      </p:cxnSp>
      <p:cxnSp>
        <p:nvCxnSpPr>
          <p:cNvPr id="2590" name="Google Shape;2590;p49"/>
          <p:cNvCxnSpPr>
            <a:stCxn id="2582" idx="2"/>
            <a:endCxn id="2586" idx="5"/>
          </p:cNvCxnSpPr>
          <p:nvPr/>
        </p:nvCxnSpPr>
        <p:spPr>
          <a:xfrm flipH="1">
            <a:off x="2721713" y="5270893"/>
            <a:ext cx="2240800" cy="97200"/>
          </a:xfrm>
          <a:prstGeom prst="bentConnector4">
            <a:avLst>
              <a:gd name="adj1" fmla="val 49466"/>
              <a:gd name="adj2" fmla="val 451442"/>
            </a:avLst>
          </a:prstGeom>
          <a:noFill/>
          <a:ln w="19050" cap="flat" cmpd="sng">
            <a:solidFill>
              <a:schemeClr val="accent3"/>
            </a:solidFill>
            <a:prstDash val="solid"/>
            <a:round/>
            <a:headEnd type="none" w="med" len="med"/>
            <a:tailEnd type="none" w="med" len="med"/>
          </a:ln>
        </p:spPr>
      </p:cxnSp>
      <p:grpSp>
        <p:nvGrpSpPr>
          <p:cNvPr id="2591" name="Google Shape;2591;p49"/>
          <p:cNvGrpSpPr/>
          <p:nvPr/>
        </p:nvGrpSpPr>
        <p:grpSpPr>
          <a:xfrm>
            <a:off x="5143155" y="4038157"/>
            <a:ext cx="370316" cy="365739"/>
            <a:chOff x="4249700" y="-1506625"/>
            <a:chExt cx="203575" cy="204050"/>
          </a:xfrm>
        </p:grpSpPr>
        <p:sp>
          <p:nvSpPr>
            <p:cNvPr id="2592" name="Google Shape;2592;p49"/>
            <p:cNvSpPr/>
            <p:nvPr/>
          </p:nvSpPr>
          <p:spPr>
            <a:xfrm>
              <a:off x="4271025" y="-1484800"/>
              <a:ext cx="160925" cy="160425"/>
            </a:xfrm>
            <a:custGeom>
              <a:avLst/>
              <a:gdLst/>
              <a:ahLst/>
              <a:cxnLst/>
              <a:rect l="l" t="t" r="r" b="b"/>
              <a:pathLst>
                <a:path w="6437" h="6417" extrusionOk="0">
                  <a:moveTo>
                    <a:pt x="3218" y="233"/>
                  </a:moveTo>
                  <a:lnTo>
                    <a:pt x="3509" y="252"/>
                  </a:lnTo>
                  <a:lnTo>
                    <a:pt x="3800" y="291"/>
                  </a:lnTo>
                  <a:lnTo>
                    <a:pt x="4091" y="369"/>
                  </a:lnTo>
                  <a:lnTo>
                    <a:pt x="4362" y="465"/>
                  </a:lnTo>
                  <a:lnTo>
                    <a:pt x="4614" y="582"/>
                  </a:lnTo>
                  <a:lnTo>
                    <a:pt x="4866" y="737"/>
                  </a:lnTo>
                  <a:lnTo>
                    <a:pt x="5099" y="911"/>
                  </a:lnTo>
                  <a:lnTo>
                    <a:pt x="5331" y="1105"/>
                  </a:lnTo>
                  <a:lnTo>
                    <a:pt x="5525" y="1338"/>
                  </a:lnTo>
                  <a:lnTo>
                    <a:pt x="5700" y="1570"/>
                  </a:lnTo>
                  <a:lnTo>
                    <a:pt x="5855" y="1822"/>
                  </a:lnTo>
                  <a:lnTo>
                    <a:pt x="5971" y="2074"/>
                  </a:lnTo>
                  <a:lnTo>
                    <a:pt x="6068" y="2346"/>
                  </a:lnTo>
                  <a:lnTo>
                    <a:pt x="6145" y="2637"/>
                  </a:lnTo>
                  <a:lnTo>
                    <a:pt x="6184" y="2927"/>
                  </a:lnTo>
                  <a:lnTo>
                    <a:pt x="6204" y="3218"/>
                  </a:lnTo>
                  <a:lnTo>
                    <a:pt x="6184" y="3509"/>
                  </a:lnTo>
                  <a:lnTo>
                    <a:pt x="6145" y="3800"/>
                  </a:lnTo>
                  <a:lnTo>
                    <a:pt x="6068" y="4090"/>
                  </a:lnTo>
                  <a:lnTo>
                    <a:pt x="5971" y="4362"/>
                  </a:lnTo>
                  <a:lnTo>
                    <a:pt x="5855" y="4614"/>
                  </a:lnTo>
                  <a:lnTo>
                    <a:pt x="5700" y="4866"/>
                  </a:lnTo>
                  <a:lnTo>
                    <a:pt x="5525" y="5098"/>
                  </a:lnTo>
                  <a:lnTo>
                    <a:pt x="5331" y="5312"/>
                  </a:lnTo>
                  <a:lnTo>
                    <a:pt x="5099" y="5525"/>
                  </a:lnTo>
                  <a:lnTo>
                    <a:pt x="4866" y="5699"/>
                  </a:lnTo>
                  <a:lnTo>
                    <a:pt x="4614" y="5835"/>
                  </a:lnTo>
                  <a:lnTo>
                    <a:pt x="4362" y="5971"/>
                  </a:lnTo>
                  <a:lnTo>
                    <a:pt x="4091" y="6068"/>
                  </a:lnTo>
                  <a:lnTo>
                    <a:pt x="3800" y="6145"/>
                  </a:lnTo>
                  <a:lnTo>
                    <a:pt x="3509" y="6184"/>
                  </a:lnTo>
                  <a:lnTo>
                    <a:pt x="2927" y="6184"/>
                  </a:lnTo>
                  <a:lnTo>
                    <a:pt x="2637" y="6145"/>
                  </a:lnTo>
                  <a:lnTo>
                    <a:pt x="2346" y="6068"/>
                  </a:lnTo>
                  <a:lnTo>
                    <a:pt x="2075" y="5971"/>
                  </a:lnTo>
                  <a:lnTo>
                    <a:pt x="1823" y="5835"/>
                  </a:lnTo>
                  <a:lnTo>
                    <a:pt x="1571" y="5699"/>
                  </a:lnTo>
                  <a:lnTo>
                    <a:pt x="1338" y="5525"/>
                  </a:lnTo>
                  <a:lnTo>
                    <a:pt x="1105" y="5312"/>
                  </a:lnTo>
                  <a:lnTo>
                    <a:pt x="911" y="5098"/>
                  </a:lnTo>
                  <a:lnTo>
                    <a:pt x="737" y="4866"/>
                  </a:lnTo>
                  <a:lnTo>
                    <a:pt x="582" y="4614"/>
                  </a:lnTo>
                  <a:lnTo>
                    <a:pt x="466" y="4362"/>
                  </a:lnTo>
                  <a:lnTo>
                    <a:pt x="369" y="4090"/>
                  </a:lnTo>
                  <a:lnTo>
                    <a:pt x="291" y="3800"/>
                  </a:lnTo>
                  <a:lnTo>
                    <a:pt x="252" y="3509"/>
                  </a:lnTo>
                  <a:lnTo>
                    <a:pt x="233" y="3218"/>
                  </a:lnTo>
                  <a:lnTo>
                    <a:pt x="252" y="2927"/>
                  </a:lnTo>
                  <a:lnTo>
                    <a:pt x="291" y="2637"/>
                  </a:lnTo>
                  <a:lnTo>
                    <a:pt x="369" y="2346"/>
                  </a:lnTo>
                  <a:lnTo>
                    <a:pt x="466" y="2074"/>
                  </a:lnTo>
                  <a:lnTo>
                    <a:pt x="582" y="1822"/>
                  </a:lnTo>
                  <a:lnTo>
                    <a:pt x="737" y="1570"/>
                  </a:lnTo>
                  <a:lnTo>
                    <a:pt x="911" y="1338"/>
                  </a:lnTo>
                  <a:lnTo>
                    <a:pt x="1105" y="1105"/>
                  </a:lnTo>
                  <a:lnTo>
                    <a:pt x="1338" y="911"/>
                  </a:lnTo>
                  <a:lnTo>
                    <a:pt x="1571" y="737"/>
                  </a:lnTo>
                  <a:lnTo>
                    <a:pt x="1823" y="582"/>
                  </a:lnTo>
                  <a:lnTo>
                    <a:pt x="2075" y="465"/>
                  </a:lnTo>
                  <a:lnTo>
                    <a:pt x="2346" y="369"/>
                  </a:lnTo>
                  <a:lnTo>
                    <a:pt x="2637" y="291"/>
                  </a:lnTo>
                  <a:lnTo>
                    <a:pt x="2927" y="252"/>
                  </a:lnTo>
                  <a:lnTo>
                    <a:pt x="3218" y="233"/>
                  </a:lnTo>
                  <a:close/>
                  <a:moveTo>
                    <a:pt x="3218" y="0"/>
                  </a:moveTo>
                  <a:lnTo>
                    <a:pt x="2908" y="20"/>
                  </a:lnTo>
                  <a:lnTo>
                    <a:pt x="2598" y="58"/>
                  </a:lnTo>
                  <a:lnTo>
                    <a:pt x="2307" y="136"/>
                  </a:lnTo>
                  <a:lnTo>
                    <a:pt x="2016" y="233"/>
                  </a:lnTo>
                  <a:lnTo>
                    <a:pt x="1726" y="369"/>
                  </a:lnTo>
                  <a:lnTo>
                    <a:pt x="1454" y="543"/>
                  </a:lnTo>
                  <a:lnTo>
                    <a:pt x="1183" y="717"/>
                  </a:lnTo>
                  <a:lnTo>
                    <a:pt x="950" y="950"/>
                  </a:lnTo>
                  <a:lnTo>
                    <a:pt x="737" y="1183"/>
                  </a:lnTo>
                  <a:lnTo>
                    <a:pt x="543" y="1454"/>
                  </a:lnTo>
                  <a:lnTo>
                    <a:pt x="369" y="1726"/>
                  </a:lnTo>
                  <a:lnTo>
                    <a:pt x="252" y="2016"/>
                  </a:lnTo>
                  <a:lnTo>
                    <a:pt x="136" y="2307"/>
                  </a:lnTo>
                  <a:lnTo>
                    <a:pt x="78" y="2598"/>
                  </a:lnTo>
                  <a:lnTo>
                    <a:pt x="20" y="2908"/>
                  </a:lnTo>
                  <a:lnTo>
                    <a:pt x="0" y="3218"/>
                  </a:lnTo>
                  <a:lnTo>
                    <a:pt x="20" y="3528"/>
                  </a:lnTo>
                  <a:lnTo>
                    <a:pt x="78" y="3838"/>
                  </a:lnTo>
                  <a:lnTo>
                    <a:pt x="136" y="4129"/>
                  </a:lnTo>
                  <a:lnTo>
                    <a:pt x="252" y="4420"/>
                  </a:lnTo>
                  <a:lnTo>
                    <a:pt x="369" y="4711"/>
                  </a:lnTo>
                  <a:lnTo>
                    <a:pt x="543" y="4982"/>
                  </a:lnTo>
                  <a:lnTo>
                    <a:pt x="737" y="5234"/>
                  </a:lnTo>
                  <a:lnTo>
                    <a:pt x="950" y="5486"/>
                  </a:lnTo>
                  <a:lnTo>
                    <a:pt x="1183" y="5699"/>
                  </a:lnTo>
                  <a:lnTo>
                    <a:pt x="1454" y="5893"/>
                  </a:lnTo>
                  <a:lnTo>
                    <a:pt x="1726" y="6048"/>
                  </a:lnTo>
                  <a:lnTo>
                    <a:pt x="2016" y="6184"/>
                  </a:lnTo>
                  <a:lnTo>
                    <a:pt x="2307" y="6300"/>
                  </a:lnTo>
                  <a:lnTo>
                    <a:pt x="2598" y="6358"/>
                  </a:lnTo>
                  <a:lnTo>
                    <a:pt x="2908" y="6417"/>
                  </a:lnTo>
                  <a:lnTo>
                    <a:pt x="3528" y="6417"/>
                  </a:lnTo>
                  <a:lnTo>
                    <a:pt x="3839" y="6358"/>
                  </a:lnTo>
                  <a:lnTo>
                    <a:pt x="4129" y="6300"/>
                  </a:lnTo>
                  <a:lnTo>
                    <a:pt x="4420" y="6184"/>
                  </a:lnTo>
                  <a:lnTo>
                    <a:pt x="4711" y="6048"/>
                  </a:lnTo>
                  <a:lnTo>
                    <a:pt x="4982" y="5893"/>
                  </a:lnTo>
                  <a:lnTo>
                    <a:pt x="5254" y="5699"/>
                  </a:lnTo>
                  <a:lnTo>
                    <a:pt x="5486" y="5486"/>
                  </a:lnTo>
                  <a:lnTo>
                    <a:pt x="5700" y="5234"/>
                  </a:lnTo>
                  <a:lnTo>
                    <a:pt x="5893" y="4982"/>
                  </a:lnTo>
                  <a:lnTo>
                    <a:pt x="6068" y="4711"/>
                  </a:lnTo>
                  <a:lnTo>
                    <a:pt x="6184" y="4420"/>
                  </a:lnTo>
                  <a:lnTo>
                    <a:pt x="6300" y="4129"/>
                  </a:lnTo>
                  <a:lnTo>
                    <a:pt x="6378" y="3838"/>
                  </a:lnTo>
                  <a:lnTo>
                    <a:pt x="6417" y="3528"/>
                  </a:lnTo>
                  <a:lnTo>
                    <a:pt x="6436" y="3218"/>
                  </a:lnTo>
                  <a:lnTo>
                    <a:pt x="6417" y="2908"/>
                  </a:lnTo>
                  <a:lnTo>
                    <a:pt x="6378" y="2598"/>
                  </a:lnTo>
                  <a:lnTo>
                    <a:pt x="6300" y="2307"/>
                  </a:lnTo>
                  <a:lnTo>
                    <a:pt x="6184" y="2016"/>
                  </a:lnTo>
                  <a:lnTo>
                    <a:pt x="6068" y="1726"/>
                  </a:lnTo>
                  <a:lnTo>
                    <a:pt x="5893" y="1454"/>
                  </a:lnTo>
                  <a:lnTo>
                    <a:pt x="5700" y="1183"/>
                  </a:lnTo>
                  <a:lnTo>
                    <a:pt x="5486" y="950"/>
                  </a:lnTo>
                  <a:lnTo>
                    <a:pt x="5254" y="717"/>
                  </a:lnTo>
                  <a:lnTo>
                    <a:pt x="4982" y="543"/>
                  </a:lnTo>
                  <a:lnTo>
                    <a:pt x="4711" y="369"/>
                  </a:lnTo>
                  <a:lnTo>
                    <a:pt x="4420" y="233"/>
                  </a:lnTo>
                  <a:lnTo>
                    <a:pt x="4129" y="136"/>
                  </a:lnTo>
                  <a:lnTo>
                    <a:pt x="3839" y="58"/>
                  </a:lnTo>
                  <a:lnTo>
                    <a:pt x="3528" y="20"/>
                  </a:lnTo>
                  <a:lnTo>
                    <a:pt x="32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3" name="Google Shape;2593;p49"/>
            <p:cNvSpPr/>
            <p:nvPr/>
          </p:nvSpPr>
          <p:spPr>
            <a:xfrm>
              <a:off x="4301075" y="-1484325"/>
              <a:ext cx="152200" cy="181750"/>
            </a:xfrm>
            <a:custGeom>
              <a:avLst/>
              <a:gdLst/>
              <a:ahLst/>
              <a:cxnLst/>
              <a:rect l="l" t="t" r="r" b="b"/>
              <a:pathLst>
                <a:path w="6088" h="7270" extrusionOk="0">
                  <a:moveTo>
                    <a:pt x="4439" y="1"/>
                  </a:moveTo>
                  <a:lnTo>
                    <a:pt x="4420" y="39"/>
                  </a:lnTo>
                  <a:lnTo>
                    <a:pt x="4401" y="78"/>
                  </a:lnTo>
                  <a:lnTo>
                    <a:pt x="4381" y="117"/>
                  </a:lnTo>
                  <a:lnTo>
                    <a:pt x="4401" y="175"/>
                  </a:lnTo>
                  <a:lnTo>
                    <a:pt x="4439" y="194"/>
                  </a:lnTo>
                  <a:lnTo>
                    <a:pt x="4594" y="350"/>
                  </a:lnTo>
                  <a:lnTo>
                    <a:pt x="4750" y="485"/>
                  </a:lnTo>
                  <a:lnTo>
                    <a:pt x="4905" y="660"/>
                  </a:lnTo>
                  <a:lnTo>
                    <a:pt x="5040" y="815"/>
                  </a:lnTo>
                  <a:lnTo>
                    <a:pt x="5157" y="989"/>
                  </a:lnTo>
                  <a:lnTo>
                    <a:pt x="5292" y="1164"/>
                  </a:lnTo>
                  <a:lnTo>
                    <a:pt x="5389" y="1338"/>
                  </a:lnTo>
                  <a:lnTo>
                    <a:pt x="5486" y="1532"/>
                  </a:lnTo>
                  <a:lnTo>
                    <a:pt x="5583" y="1726"/>
                  </a:lnTo>
                  <a:lnTo>
                    <a:pt x="5641" y="1920"/>
                  </a:lnTo>
                  <a:lnTo>
                    <a:pt x="5719" y="2133"/>
                  </a:lnTo>
                  <a:lnTo>
                    <a:pt x="5758" y="2346"/>
                  </a:lnTo>
                  <a:lnTo>
                    <a:pt x="5816" y="2540"/>
                  </a:lnTo>
                  <a:lnTo>
                    <a:pt x="5835" y="2753"/>
                  </a:lnTo>
                  <a:lnTo>
                    <a:pt x="5854" y="2986"/>
                  </a:lnTo>
                  <a:lnTo>
                    <a:pt x="5854" y="3199"/>
                  </a:lnTo>
                  <a:lnTo>
                    <a:pt x="5835" y="3587"/>
                  </a:lnTo>
                  <a:lnTo>
                    <a:pt x="5796" y="3955"/>
                  </a:lnTo>
                  <a:lnTo>
                    <a:pt x="5699" y="4323"/>
                  </a:lnTo>
                  <a:lnTo>
                    <a:pt x="5564" y="4672"/>
                  </a:lnTo>
                  <a:lnTo>
                    <a:pt x="5409" y="5002"/>
                  </a:lnTo>
                  <a:lnTo>
                    <a:pt x="5215" y="5331"/>
                  </a:lnTo>
                  <a:lnTo>
                    <a:pt x="5002" y="5642"/>
                  </a:lnTo>
                  <a:lnTo>
                    <a:pt x="4730" y="5913"/>
                  </a:lnTo>
                  <a:lnTo>
                    <a:pt x="4459" y="6165"/>
                  </a:lnTo>
                  <a:lnTo>
                    <a:pt x="4149" y="6398"/>
                  </a:lnTo>
                  <a:lnTo>
                    <a:pt x="3819" y="6591"/>
                  </a:lnTo>
                  <a:lnTo>
                    <a:pt x="3489" y="6747"/>
                  </a:lnTo>
                  <a:lnTo>
                    <a:pt x="3141" y="6882"/>
                  </a:lnTo>
                  <a:lnTo>
                    <a:pt x="2772" y="6960"/>
                  </a:lnTo>
                  <a:lnTo>
                    <a:pt x="2404" y="7018"/>
                  </a:lnTo>
                  <a:lnTo>
                    <a:pt x="2016" y="7037"/>
                  </a:lnTo>
                  <a:lnTo>
                    <a:pt x="1784" y="7037"/>
                  </a:lnTo>
                  <a:lnTo>
                    <a:pt x="1532" y="7018"/>
                  </a:lnTo>
                  <a:lnTo>
                    <a:pt x="1299" y="6979"/>
                  </a:lnTo>
                  <a:lnTo>
                    <a:pt x="1066" y="6921"/>
                  </a:lnTo>
                  <a:lnTo>
                    <a:pt x="834" y="6863"/>
                  </a:lnTo>
                  <a:lnTo>
                    <a:pt x="601" y="6785"/>
                  </a:lnTo>
                  <a:lnTo>
                    <a:pt x="388" y="6688"/>
                  </a:lnTo>
                  <a:lnTo>
                    <a:pt x="175" y="6572"/>
                  </a:lnTo>
                  <a:lnTo>
                    <a:pt x="136" y="6553"/>
                  </a:lnTo>
                  <a:lnTo>
                    <a:pt x="78" y="6572"/>
                  </a:lnTo>
                  <a:lnTo>
                    <a:pt x="39" y="6591"/>
                  </a:lnTo>
                  <a:lnTo>
                    <a:pt x="20" y="6611"/>
                  </a:lnTo>
                  <a:lnTo>
                    <a:pt x="0" y="6669"/>
                  </a:lnTo>
                  <a:lnTo>
                    <a:pt x="0" y="6708"/>
                  </a:lnTo>
                  <a:lnTo>
                    <a:pt x="20" y="6747"/>
                  </a:lnTo>
                  <a:lnTo>
                    <a:pt x="58" y="6785"/>
                  </a:lnTo>
                  <a:lnTo>
                    <a:pt x="291" y="6882"/>
                  </a:lnTo>
                  <a:lnTo>
                    <a:pt x="524" y="6999"/>
                  </a:lnTo>
                  <a:lnTo>
                    <a:pt x="756" y="7076"/>
                  </a:lnTo>
                  <a:lnTo>
                    <a:pt x="1008" y="7154"/>
                  </a:lnTo>
                  <a:lnTo>
                    <a:pt x="1260" y="7212"/>
                  </a:lnTo>
                  <a:lnTo>
                    <a:pt x="1512" y="7251"/>
                  </a:lnTo>
                  <a:lnTo>
                    <a:pt x="1764" y="7270"/>
                  </a:lnTo>
                  <a:lnTo>
                    <a:pt x="2016" y="7270"/>
                  </a:lnTo>
                  <a:lnTo>
                    <a:pt x="2423" y="7251"/>
                  </a:lnTo>
                  <a:lnTo>
                    <a:pt x="2811" y="7192"/>
                  </a:lnTo>
                  <a:lnTo>
                    <a:pt x="3199" y="7095"/>
                  </a:lnTo>
                  <a:lnTo>
                    <a:pt x="3586" y="6960"/>
                  </a:lnTo>
                  <a:lnTo>
                    <a:pt x="3935" y="6805"/>
                  </a:lnTo>
                  <a:lnTo>
                    <a:pt x="4284" y="6591"/>
                  </a:lnTo>
                  <a:lnTo>
                    <a:pt x="4594" y="6359"/>
                  </a:lnTo>
                  <a:lnTo>
                    <a:pt x="4905" y="6087"/>
                  </a:lnTo>
                  <a:lnTo>
                    <a:pt x="5176" y="5777"/>
                  </a:lnTo>
                  <a:lnTo>
                    <a:pt x="5409" y="5467"/>
                  </a:lnTo>
                  <a:lnTo>
                    <a:pt x="5622" y="5118"/>
                  </a:lnTo>
                  <a:lnTo>
                    <a:pt x="5777" y="4750"/>
                  </a:lnTo>
                  <a:lnTo>
                    <a:pt x="5913" y="4382"/>
                  </a:lnTo>
                  <a:lnTo>
                    <a:pt x="6010" y="3994"/>
                  </a:lnTo>
                  <a:lnTo>
                    <a:pt x="6068" y="3606"/>
                  </a:lnTo>
                  <a:lnTo>
                    <a:pt x="6087" y="3199"/>
                  </a:lnTo>
                  <a:lnTo>
                    <a:pt x="6087" y="2967"/>
                  </a:lnTo>
                  <a:lnTo>
                    <a:pt x="6068" y="2734"/>
                  </a:lnTo>
                  <a:lnTo>
                    <a:pt x="6029" y="2501"/>
                  </a:lnTo>
                  <a:lnTo>
                    <a:pt x="5990" y="2288"/>
                  </a:lnTo>
                  <a:lnTo>
                    <a:pt x="5932" y="2075"/>
                  </a:lnTo>
                  <a:lnTo>
                    <a:pt x="5874" y="1862"/>
                  </a:lnTo>
                  <a:lnTo>
                    <a:pt x="5796" y="1648"/>
                  </a:lnTo>
                  <a:lnTo>
                    <a:pt x="5699" y="1435"/>
                  </a:lnTo>
                  <a:lnTo>
                    <a:pt x="5602" y="1241"/>
                  </a:lnTo>
                  <a:lnTo>
                    <a:pt x="5486" y="1047"/>
                  </a:lnTo>
                  <a:lnTo>
                    <a:pt x="5350" y="854"/>
                  </a:lnTo>
                  <a:lnTo>
                    <a:pt x="5215" y="679"/>
                  </a:lnTo>
                  <a:lnTo>
                    <a:pt x="5079" y="505"/>
                  </a:lnTo>
                  <a:lnTo>
                    <a:pt x="4924" y="330"/>
                  </a:lnTo>
                  <a:lnTo>
                    <a:pt x="4750" y="175"/>
                  </a:lnTo>
                  <a:lnTo>
                    <a:pt x="4575" y="20"/>
                  </a:lnTo>
                  <a:lnTo>
                    <a:pt x="453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4" name="Google Shape;2594;p49"/>
            <p:cNvSpPr/>
            <p:nvPr/>
          </p:nvSpPr>
          <p:spPr>
            <a:xfrm>
              <a:off x="4249700" y="-1506625"/>
              <a:ext cx="151700" cy="181775"/>
            </a:xfrm>
            <a:custGeom>
              <a:avLst/>
              <a:gdLst/>
              <a:ahLst/>
              <a:cxnLst/>
              <a:rect l="l" t="t" r="r" b="b"/>
              <a:pathLst>
                <a:path w="6068" h="7271" extrusionOk="0">
                  <a:moveTo>
                    <a:pt x="4071" y="1"/>
                  </a:moveTo>
                  <a:lnTo>
                    <a:pt x="3664" y="20"/>
                  </a:lnTo>
                  <a:lnTo>
                    <a:pt x="3276" y="98"/>
                  </a:lnTo>
                  <a:lnTo>
                    <a:pt x="2889" y="175"/>
                  </a:lnTo>
                  <a:lnTo>
                    <a:pt x="2501" y="311"/>
                  </a:lnTo>
                  <a:lnTo>
                    <a:pt x="2152" y="486"/>
                  </a:lnTo>
                  <a:lnTo>
                    <a:pt x="1803" y="699"/>
                  </a:lnTo>
                  <a:lnTo>
                    <a:pt x="1493" y="931"/>
                  </a:lnTo>
                  <a:lnTo>
                    <a:pt x="1183" y="1203"/>
                  </a:lnTo>
                  <a:lnTo>
                    <a:pt x="912" y="1513"/>
                  </a:lnTo>
                  <a:lnTo>
                    <a:pt x="679" y="1823"/>
                  </a:lnTo>
                  <a:lnTo>
                    <a:pt x="466" y="2172"/>
                  </a:lnTo>
                  <a:lnTo>
                    <a:pt x="311" y="2521"/>
                  </a:lnTo>
                  <a:lnTo>
                    <a:pt x="175" y="2909"/>
                  </a:lnTo>
                  <a:lnTo>
                    <a:pt x="78" y="3277"/>
                  </a:lnTo>
                  <a:lnTo>
                    <a:pt x="20" y="3684"/>
                  </a:lnTo>
                  <a:lnTo>
                    <a:pt x="0" y="4091"/>
                  </a:lnTo>
                  <a:lnTo>
                    <a:pt x="0" y="4324"/>
                  </a:lnTo>
                  <a:lnTo>
                    <a:pt x="20" y="4537"/>
                  </a:lnTo>
                  <a:lnTo>
                    <a:pt x="59" y="4770"/>
                  </a:lnTo>
                  <a:lnTo>
                    <a:pt x="97" y="4983"/>
                  </a:lnTo>
                  <a:lnTo>
                    <a:pt x="156" y="5215"/>
                  </a:lnTo>
                  <a:lnTo>
                    <a:pt x="214" y="5429"/>
                  </a:lnTo>
                  <a:lnTo>
                    <a:pt x="291" y="5623"/>
                  </a:lnTo>
                  <a:lnTo>
                    <a:pt x="388" y="5836"/>
                  </a:lnTo>
                  <a:lnTo>
                    <a:pt x="485" y="6030"/>
                  </a:lnTo>
                  <a:lnTo>
                    <a:pt x="601" y="6223"/>
                  </a:lnTo>
                  <a:lnTo>
                    <a:pt x="718" y="6417"/>
                  </a:lnTo>
                  <a:lnTo>
                    <a:pt x="853" y="6592"/>
                  </a:lnTo>
                  <a:lnTo>
                    <a:pt x="989" y="6766"/>
                  </a:lnTo>
                  <a:lnTo>
                    <a:pt x="1144" y="6941"/>
                  </a:lnTo>
                  <a:lnTo>
                    <a:pt x="1319" y="7096"/>
                  </a:lnTo>
                  <a:lnTo>
                    <a:pt x="1493" y="7251"/>
                  </a:lnTo>
                  <a:lnTo>
                    <a:pt x="1512" y="7270"/>
                  </a:lnTo>
                  <a:lnTo>
                    <a:pt x="1551" y="7270"/>
                  </a:lnTo>
                  <a:lnTo>
                    <a:pt x="1609" y="7251"/>
                  </a:lnTo>
                  <a:lnTo>
                    <a:pt x="1648" y="7231"/>
                  </a:lnTo>
                  <a:lnTo>
                    <a:pt x="1668" y="7193"/>
                  </a:lnTo>
                  <a:lnTo>
                    <a:pt x="1668" y="7135"/>
                  </a:lnTo>
                  <a:lnTo>
                    <a:pt x="1668" y="7096"/>
                  </a:lnTo>
                  <a:lnTo>
                    <a:pt x="1629" y="7057"/>
                  </a:lnTo>
                  <a:lnTo>
                    <a:pt x="1474" y="6921"/>
                  </a:lnTo>
                  <a:lnTo>
                    <a:pt x="1319" y="6766"/>
                  </a:lnTo>
                  <a:lnTo>
                    <a:pt x="1164" y="6611"/>
                  </a:lnTo>
                  <a:lnTo>
                    <a:pt x="1028" y="6456"/>
                  </a:lnTo>
                  <a:lnTo>
                    <a:pt x="912" y="6282"/>
                  </a:lnTo>
                  <a:lnTo>
                    <a:pt x="795" y="6107"/>
                  </a:lnTo>
                  <a:lnTo>
                    <a:pt x="601" y="5739"/>
                  </a:lnTo>
                  <a:lnTo>
                    <a:pt x="427" y="5351"/>
                  </a:lnTo>
                  <a:lnTo>
                    <a:pt x="369" y="5138"/>
                  </a:lnTo>
                  <a:lnTo>
                    <a:pt x="311" y="4944"/>
                  </a:lnTo>
                  <a:lnTo>
                    <a:pt x="272" y="4731"/>
                  </a:lnTo>
                  <a:lnTo>
                    <a:pt x="252" y="4518"/>
                  </a:lnTo>
                  <a:lnTo>
                    <a:pt x="233" y="4304"/>
                  </a:lnTo>
                  <a:lnTo>
                    <a:pt x="233" y="4091"/>
                  </a:lnTo>
                  <a:lnTo>
                    <a:pt x="252" y="3703"/>
                  </a:lnTo>
                  <a:lnTo>
                    <a:pt x="291" y="3335"/>
                  </a:lnTo>
                  <a:lnTo>
                    <a:pt x="388" y="2967"/>
                  </a:lnTo>
                  <a:lnTo>
                    <a:pt x="524" y="2618"/>
                  </a:lnTo>
                  <a:lnTo>
                    <a:pt x="679" y="2269"/>
                  </a:lnTo>
                  <a:lnTo>
                    <a:pt x="873" y="1959"/>
                  </a:lnTo>
                  <a:lnTo>
                    <a:pt x="1086" y="1649"/>
                  </a:lnTo>
                  <a:lnTo>
                    <a:pt x="1357" y="1377"/>
                  </a:lnTo>
                  <a:lnTo>
                    <a:pt x="1629" y="1106"/>
                  </a:lnTo>
                  <a:lnTo>
                    <a:pt x="1939" y="893"/>
                  </a:lnTo>
                  <a:lnTo>
                    <a:pt x="2268" y="699"/>
                  </a:lnTo>
                  <a:lnTo>
                    <a:pt x="2598" y="524"/>
                  </a:lnTo>
                  <a:lnTo>
                    <a:pt x="2947" y="408"/>
                  </a:lnTo>
                  <a:lnTo>
                    <a:pt x="3315" y="311"/>
                  </a:lnTo>
                  <a:lnTo>
                    <a:pt x="3684" y="253"/>
                  </a:lnTo>
                  <a:lnTo>
                    <a:pt x="4071" y="234"/>
                  </a:lnTo>
                  <a:lnTo>
                    <a:pt x="4304" y="253"/>
                  </a:lnTo>
                  <a:lnTo>
                    <a:pt x="4536" y="272"/>
                  </a:lnTo>
                  <a:lnTo>
                    <a:pt x="4769" y="311"/>
                  </a:lnTo>
                  <a:lnTo>
                    <a:pt x="5002" y="350"/>
                  </a:lnTo>
                  <a:lnTo>
                    <a:pt x="5234" y="427"/>
                  </a:lnTo>
                  <a:lnTo>
                    <a:pt x="5467" y="505"/>
                  </a:lnTo>
                  <a:lnTo>
                    <a:pt x="5680" y="602"/>
                  </a:lnTo>
                  <a:lnTo>
                    <a:pt x="5893" y="699"/>
                  </a:lnTo>
                  <a:lnTo>
                    <a:pt x="5932" y="718"/>
                  </a:lnTo>
                  <a:lnTo>
                    <a:pt x="5971" y="699"/>
                  </a:lnTo>
                  <a:lnTo>
                    <a:pt x="6010" y="679"/>
                  </a:lnTo>
                  <a:lnTo>
                    <a:pt x="6049" y="660"/>
                  </a:lnTo>
                  <a:lnTo>
                    <a:pt x="6068" y="602"/>
                  </a:lnTo>
                  <a:lnTo>
                    <a:pt x="6049" y="563"/>
                  </a:lnTo>
                  <a:lnTo>
                    <a:pt x="6029" y="524"/>
                  </a:lnTo>
                  <a:lnTo>
                    <a:pt x="5990" y="486"/>
                  </a:lnTo>
                  <a:lnTo>
                    <a:pt x="5777" y="389"/>
                  </a:lnTo>
                  <a:lnTo>
                    <a:pt x="5544" y="292"/>
                  </a:lnTo>
                  <a:lnTo>
                    <a:pt x="5312" y="195"/>
                  </a:lnTo>
                  <a:lnTo>
                    <a:pt x="5060" y="137"/>
                  </a:lnTo>
                  <a:lnTo>
                    <a:pt x="4827" y="78"/>
                  </a:lnTo>
                  <a:lnTo>
                    <a:pt x="4575" y="40"/>
                  </a:lnTo>
                  <a:lnTo>
                    <a:pt x="4323" y="20"/>
                  </a:lnTo>
                  <a:lnTo>
                    <a:pt x="407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5" name="Google Shape;2595;p49"/>
            <p:cNvSpPr/>
            <p:nvPr/>
          </p:nvSpPr>
          <p:spPr>
            <a:xfrm>
              <a:off x="4348550" y="-1497900"/>
              <a:ext cx="5850" cy="10700"/>
            </a:xfrm>
            <a:custGeom>
              <a:avLst/>
              <a:gdLst/>
              <a:ahLst/>
              <a:cxnLst/>
              <a:rect l="l" t="t" r="r" b="b"/>
              <a:pathLst>
                <a:path w="234" h="428" extrusionOk="0">
                  <a:moveTo>
                    <a:pt x="117" y="1"/>
                  </a:moveTo>
                  <a:lnTo>
                    <a:pt x="78" y="20"/>
                  </a:lnTo>
                  <a:lnTo>
                    <a:pt x="40" y="40"/>
                  </a:lnTo>
                  <a:lnTo>
                    <a:pt x="1" y="78"/>
                  </a:lnTo>
                  <a:lnTo>
                    <a:pt x="1" y="117"/>
                  </a:lnTo>
                  <a:lnTo>
                    <a:pt x="1" y="311"/>
                  </a:lnTo>
                  <a:lnTo>
                    <a:pt x="1" y="350"/>
                  </a:lnTo>
                  <a:lnTo>
                    <a:pt x="40" y="389"/>
                  </a:lnTo>
                  <a:lnTo>
                    <a:pt x="78" y="408"/>
                  </a:lnTo>
                  <a:lnTo>
                    <a:pt x="117" y="427"/>
                  </a:lnTo>
                  <a:lnTo>
                    <a:pt x="156" y="408"/>
                  </a:lnTo>
                  <a:lnTo>
                    <a:pt x="195" y="389"/>
                  </a:lnTo>
                  <a:lnTo>
                    <a:pt x="234" y="350"/>
                  </a:lnTo>
                  <a:lnTo>
                    <a:pt x="234" y="311"/>
                  </a:lnTo>
                  <a:lnTo>
                    <a:pt x="234" y="117"/>
                  </a:lnTo>
                  <a:lnTo>
                    <a:pt x="234" y="78"/>
                  </a:lnTo>
                  <a:lnTo>
                    <a:pt x="195" y="40"/>
                  </a:lnTo>
                  <a:lnTo>
                    <a:pt x="156" y="20"/>
                  </a:lnTo>
                  <a:lnTo>
                    <a:pt x="11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6" name="Google Shape;2596;p49"/>
            <p:cNvSpPr/>
            <p:nvPr/>
          </p:nvSpPr>
          <p:spPr>
            <a:xfrm>
              <a:off x="4348550" y="-1321500"/>
              <a:ext cx="5850" cy="10225"/>
            </a:xfrm>
            <a:custGeom>
              <a:avLst/>
              <a:gdLst/>
              <a:ahLst/>
              <a:cxnLst/>
              <a:rect l="l" t="t" r="r" b="b"/>
              <a:pathLst>
                <a:path w="234" h="409" extrusionOk="0">
                  <a:moveTo>
                    <a:pt x="78" y="1"/>
                  </a:moveTo>
                  <a:lnTo>
                    <a:pt x="40" y="40"/>
                  </a:lnTo>
                  <a:lnTo>
                    <a:pt x="1" y="78"/>
                  </a:lnTo>
                  <a:lnTo>
                    <a:pt x="1" y="117"/>
                  </a:lnTo>
                  <a:lnTo>
                    <a:pt x="1" y="311"/>
                  </a:lnTo>
                  <a:lnTo>
                    <a:pt x="1" y="350"/>
                  </a:lnTo>
                  <a:lnTo>
                    <a:pt x="40" y="389"/>
                  </a:lnTo>
                  <a:lnTo>
                    <a:pt x="78" y="408"/>
                  </a:lnTo>
                  <a:lnTo>
                    <a:pt x="156" y="408"/>
                  </a:lnTo>
                  <a:lnTo>
                    <a:pt x="195" y="389"/>
                  </a:lnTo>
                  <a:lnTo>
                    <a:pt x="234" y="350"/>
                  </a:lnTo>
                  <a:lnTo>
                    <a:pt x="234" y="311"/>
                  </a:lnTo>
                  <a:lnTo>
                    <a:pt x="234" y="117"/>
                  </a:lnTo>
                  <a:lnTo>
                    <a:pt x="234" y="78"/>
                  </a:lnTo>
                  <a:lnTo>
                    <a:pt x="195" y="40"/>
                  </a:lnTo>
                  <a:lnTo>
                    <a:pt x="1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7" name="Google Shape;2597;p49"/>
            <p:cNvSpPr/>
            <p:nvPr/>
          </p:nvSpPr>
          <p:spPr>
            <a:xfrm>
              <a:off x="4434350" y="-1407275"/>
              <a:ext cx="10675" cy="5850"/>
            </a:xfrm>
            <a:custGeom>
              <a:avLst/>
              <a:gdLst/>
              <a:ahLst/>
              <a:cxnLst/>
              <a:rect l="l" t="t" r="r" b="b"/>
              <a:pathLst>
                <a:path w="427" h="234" extrusionOk="0">
                  <a:moveTo>
                    <a:pt x="78" y="1"/>
                  </a:moveTo>
                  <a:lnTo>
                    <a:pt x="39" y="40"/>
                  </a:lnTo>
                  <a:lnTo>
                    <a:pt x="19" y="78"/>
                  </a:lnTo>
                  <a:lnTo>
                    <a:pt x="0" y="117"/>
                  </a:lnTo>
                  <a:lnTo>
                    <a:pt x="19" y="156"/>
                  </a:lnTo>
                  <a:lnTo>
                    <a:pt x="39" y="195"/>
                  </a:lnTo>
                  <a:lnTo>
                    <a:pt x="78" y="214"/>
                  </a:lnTo>
                  <a:lnTo>
                    <a:pt x="116" y="233"/>
                  </a:lnTo>
                  <a:lnTo>
                    <a:pt x="310" y="233"/>
                  </a:lnTo>
                  <a:lnTo>
                    <a:pt x="349" y="214"/>
                  </a:lnTo>
                  <a:lnTo>
                    <a:pt x="388" y="195"/>
                  </a:lnTo>
                  <a:lnTo>
                    <a:pt x="407" y="156"/>
                  </a:lnTo>
                  <a:lnTo>
                    <a:pt x="427" y="117"/>
                  </a:lnTo>
                  <a:lnTo>
                    <a:pt x="407" y="78"/>
                  </a:lnTo>
                  <a:lnTo>
                    <a:pt x="388" y="40"/>
                  </a:lnTo>
                  <a:lnTo>
                    <a:pt x="34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8" name="Google Shape;2598;p49"/>
            <p:cNvSpPr/>
            <p:nvPr/>
          </p:nvSpPr>
          <p:spPr>
            <a:xfrm>
              <a:off x="4257950" y="-1407275"/>
              <a:ext cx="10675" cy="5850"/>
            </a:xfrm>
            <a:custGeom>
              <a:avLst/>
              <a:gdLst/>
              <a:ahLst/>
              <a:cxnLst/>
              <a:rect l="l" t="t" r="r" b="b"/>
              <a:pathLst>
                <a:path w="427" h="234" extrusionOk="0">
                  <a:moveTo>
                    <a:pt x="78" y="1"/>
                  </a:moveTo>
                  <a:lnTo>
                    <a:pt x="39" y="40"/>
                  </a:lnTo>
                  <a:lnTo>
                    <a:pt x="19" y="78"/>
                  </a:lnTo>
                  <a:lnTo>
                    <a:pt x="0" y="117"/>
                  </a:lnTo>
                  <a:lnTo>
                    <a:pt x="19" y="156"/>
                  </a:lnTo>
                  <a:lnTo>
                    <a:pt x="39" y="195"/>
                  </a:lnTo>
                  <a:lnTo>
                    <a:pt x="78" y="214"/>
                  </a:lnTo>
                  <a:lnTo>
                    <a:pt x="116" y="233"/>
                  </a:lnTo>
                  <a:lnTo>
                    <a:pt x="310" y="233"/>
                  </a:lnTo>
                  <a:lnTo>
                    <a:pt x="349" y="214"/>
                  </a:lnTo>
                  <a:lnTo>
                    <a:pt x="388" y="195"/>
                  </a:lnTo>
                  <a:lnTo>
                    <a:pt x="426" y="156"/>
                  </a:lnTo>
                  <a:lnTo>
                    <a:pt x="426" y="117"/>
                  </a:lnTo>
                  <a:lnTo>
                    <a:pt x="426" y="78"/>
                  </a:lnTo>
                  <a:lnTo>
                    <a:pt x="388" y="40"/>
                  </a:lnTo>
                  <a:lnTo>
                    <a:pt x="34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9" name="Google Shape;2599;p49"/>
            <p:cNvSpPr/>
            <p:nvPr/>
          </p:nvSpPr>
          <p:spPr>
            <a:xfrm>
              <a:off x="4409150" y="-1471225"/>
              <a:ext cx="9225" cy="9225"/>
            </a:xfrm>
            <a:custGeom>
              <a:avLst/>
              <a:gdLst/>
              <a:ahLst/>
              <a:cxnLst/>
              <a:rect l="l" t="t" r="r" b="b"/>
              <a:pathLst>
                <a:path w="369" h="369" extrusionOk="0">
                  <a:moveTo>
                    <a:pt x="213" y="0"/>
                  </a:moveTo>
                  <a:lnTo>
                    <a:pt x="175" y="39"/>
                  </a:lnTo>
                  <a:lnTo>
                    <a:pt x="39" y="155"/>
                  </a:lnTo>
                  <a:lnTo>
                    <a:pt x="19" y="194"/>
                  </a:lnTo>
                  <a:lnTo>
                    <a:pt x="0" y="252"/>
                  </a:lnTo>
                  <a:lnTo>
                    <a:pt x="19" y="291"/>
                  </a:lnTo>
                  <a:lnTo>
                    <a:pt x="39" y="330"/>
                  </a:lnTo>
                  <a:lnTo>
                    <a:pt x="78" y="349"/>
                  </a:lnTo>
                  <a:lnTo>
                    <a:pt x="116" y="368"/>
                  </a:lnTo>
                  <a:lnTo>
                    <a:pt x="155" y="349"/>
                  </a:lnTo>
                  <a:lnTo>
                    <a:pt x="194" y="330"/>
                  </a:lnTo>
                  <a:lnTo>
                    <a:pt x="330" y="194"/>
                  </a:lnTo>
                  <a:lnTo>
                    <a:pt x="368" y="155"/>
                  </a:lnTo>
                  <a:lnTo>
                    <a:pt x="368" y="116"/>
                  </a:lnTo>
                  <a:lnTo>
                    <a:pt x="368" y="78"/>
                  </a:lnTo>
                  <a:lnTo>
                    <a:pt x="330" y="39"/>
                  </a:lnTo>
                  <a:lnTo>
                    <a:pt x="2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0" name="Google Shape;2600;p49"/>
            <p:cNvSpPr/>
            <p:nvPr/>
          </p:nvSpPr>
          <p:spPr>
            <a:xfrm>
              <a:off x="4284600" y="-1346700"/>
              <a:ext cx="9225" cy="9250"/>
            </a:xfrm>
            <a:custGeom>
              <a:avLst/>
              <a:gdLst/>
              <a:ahLst/>
              <a:cxnLst/>
              <a:rect l="l" t="t" r="r" b="b"/>
              <a:pathLst>
                <a:path w="369" h="370" extrusionOk="0">
                  <a:moveTo>
                    <a:pt x="213" y="1"/>
                  </a:moveTo>
                  <a:lnTo>
                    <a:pt x="175" y="40"/>
                  </a:lnTo>
                  <a:lnTo>
                    <a:pt x="39" y="175"/>
                  </a:lnTo>
                  <a:lnTo>
                    <a:pt x="0" y="214"/>
                  </a:lnTo>
                  <a:lnTo>
                    <a:pt x="0" y="253"/>
                  </a:lnTo>
                  <a:lnTo>
                    <a:pt x="0" y="292"/>
                  </a:lnTo>
                  <a:lnTo>
                    <a:pt x="39" y="330"/>
                  </a:lnTo>
                  <a:lnTo>
                    <a:pt x="78" y="350"/>
                  </a:lnTo>
                  <a:lnTo>
                    <a:pt x="116" y="369"/>
                  </a:lnTo>
                  <a:lnTo>
                    <a:pt x="155" y="350"/>
                  </a:lnTo>
                  <a:lnTo>
                    <a:pt x="194" y="330"/>
                  </a:lnTo>
                  <a:lnTo>
                    <a:pt x="330" y="195"/>
                  </a:lnTo>
                  <a:lnTo>
                    <a:pt x="349" y="156"/>
                  </a:lnTo>
                  <a:lnTo>
                    <a:pt x="368" y="117"/>
                  </a:lnTo>
                  <a:lnTo>
                    <a:pt x="349" y="78"/>
                  </a:lnTo>
                  <a:lnTo>
                    <a:pt x="330" y="40"/>
                  </a:lnTo>
                  <a:lnTo>
                    <a:pt x="2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1" name="Google Shape;2601;p49"/>
            <p:cNvSpPr/>
            <p:nvPr/>
          </p:nvSpPr>
          <p:spPr>
            <a:xfrm>
              <a:off x="4409150" y="-1346700"/>
              <a:ext cx="9225" cy="9250"/>
            </a:xfrm>
            <a:custGeom>
              <a:avLst/>
              <a:gdLst/>
              <a:ahLst/>
              <a:cxnLst/>
              <a:rect l="l" t="t" r="r" b="b"/>
              <a:pathLst>
                <a:path w="369" h="370" extrusionOk="0">
                  <a:moveTo>
                    <a:pt x="78" y="1"/>
                  </a:moveTo>
                  <a:lnTo>
                    <a:pt x="39" y="40"/>
                  </a:lnTo>
                  <a:lnTo>
                    <a:pt x="19" y="78"/>
                  </a:lnTo>
                  <a:lnTo>
                    <a:pt x="0" y="117"/>
                  </a:lnTo>
                  <a:lnTo>
                    <a:pt x="19" y="156"/>
                  </a:lnTo>
                  <a:lnTo>
                    <a:pt x="39" y="195"/>
                  </a:lnTo>
                  <a:lnTo>
                    <a:pt x="175" y="330"/>
                  </a:lnTo>
                  <a:lnTo>
                    <a:pt x="213" y="350"/>
                  </a:lnTo>
                  <a:lnTo>
                    <a:pt x="252" y="369"/>
                  </a:lnTo>
                  <a:lnTo>
                    <a:pt x="291" y="350"/>
                  </a:lnTo>
                  <a:lnTo>
                    <a:pt x="330" y="330"/>
                  </a:lnTo>
                  <a:lnTo>
                    <a:pt x="368" y="292"/>
                  </a:lnTo>
                  <a:lnTo>
                    <a:pt x="368" y="253"/>
                  </a:lnTo>
                  <a:lnTo>
                    <a:pt x="368" y="214"/>
                  </a:lnTo>
                  <a:lnTo>
                    <a:pt x="330" y="175"/>
                  </a:lnTo>
                  <a:lnTo>
                    <a:pt x="194" y="40"/>
                  </a:lnTo>
                  <a:lnTo>
                    <a:pt x="15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2" name="Google Shape;2602;p49"/>
            <p:cNvSpPr/>
            <p:nvPr/>
          </p:nvSpPr>
          <p:spPr>
            <a:xfrm>
              <a:off x="4284600" y="-1471225"/>
              <a:ext cx="9225" cy="9225"/>
            </a:xfrm>
            <a:custGeom>
              <a:avLst/>
              <a:gdLst/>
              <a:ahLst/>
              <a:cxnLst/>
              <a:rect l="l" t="t" r="r" b="b"/>
              <a:pathLst>
                <a:path w="369" h="369" extrusionOk="0">
                  <a:moveTo>
                    <a:pt x="78" y="0"/>
                  </a:moveTo>
                  <a:lnTo>
                    <a:pt x="39" y="39"/>
                  </a:lnTo>
                  <a:lnTo>
                    <a:pt x="0" y="78"/>
                  </a:lnTo>
                  <a:lnTo>
                    <a:pt x="0" y="116"/>
                  </a:lnTo>
                  <a:lnTo>
                    <a:pt x="0" y="155"/>
                  </a:lnTo>
                  <a:lnTo>
                    <a:pt x="39" y="194"/>
                  </a:lnTo>
                  <a:lnTo>
                    <a:pt x="175" y="330"/>
                  </a:lnTo>
                  <a:lnTo>
                    <a:pt x="213" y="349"/>
                  </a:lnTo>
                  <a:lnTo>
                    <a:pt x="252" y="368"/>
                  </a:lnTo>
                  <a:lnTo>
                    <a:pt x="291" y="349"/>
                  </a:lnTo>
                  <a:lnTo>
                    <a:pt x="330" y="330"/>
                  </a:lnTo>
                  <a:lnTo>
                    <a:pt x="349" y="291"/>
                  </a:lnTo>
                  <a:lnTo>
                    <a:pt x="368" y="252"/>
                  </a:lnTo>
                  <a:lnTo>
                    <a:pt x="349" y="194"/>
                  </a:lnTo>
                  <a:lnTo>
                    <a:pt x="330" y="155"/>
                  </a:lnTo>
                  <a:lnTo>
                    <a:pt x="194" y="39"/>
                  </a:lnTo>
                  <a:lnTo>
                    <a:pt x="15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3" name="Google Shape;2603;p49"/>
            <p:cNvSpPr/>
            <p:nvPr/>
          </p:nvSpPr>
          <p:spPr>
            <a:xfrm>
              <a:off x="4382975" y="-1490125"/>
              <a:ext cx="7775" cy="10200"/>
            </a:xfrm>
            <a:custGeom>
              <a:avLst/>
              <a:gdLst/>
              <a:ahLst/>
              <a:cxnLst/>
              <a:rect l="l" t="t" r="r" b="b"/>
              <a:pathLst>
                <a:path w="311" h="408" extrusionOk="0">
                  <a:moveTo>
                    <a:pt x="155" y="0"/>
                  </a:moveTo>
                  <a:lnTo>
                    <a:pt x="117" y="39"/>
                  </a:lnTo>
                  <a:lnTo>
                    <a:pt x="97" y="78"/>
                  </a:lnTo>
                  <a:lnTo>
                    <a:pt x="20" y="233"/>
                  </a:lnTo>
                  <a:lnTo>
                    <a:pt x="0" y="291"/>
                  </a:lnTo>
                  <a:lnTo>
                    <a:pt x="20" y="330"/>
                  </a:lnTo>
                  <a:lnTo>
                    <a:pt x="39" y="368"/>
                  </a:lnTo>
                  <a:lnTo>
                    <a:pt x="78" y="388"/>
                  </a:lnTo>
                  <a:lnTo>
                    <a:pt x="117" y="407"/>
                  </a:lnTo>
                  <a:lnTo>
                    <a:pt x="175" y="388"/>
                  </a:lnTo>
                  <a:lnTo>
                    <a:pt x="233" y="330"/>
                  </a:lnTo>
                  <a:lnTo>
                    <a:pt x="291" y="155"/>
                  </a:lnTo>
                  <a:lnTo>
                    <a:pt x="310" y="116"/>
                  </a:lnTo>
                  <a:lnTo>
                    <a:pt x="310" y="78"/>
                  </a:lnTo>
                  <a:lnTo>
                    <a:pt x="272" y="39"/>
                  </a:lnTo>
                  <a:lnTo>
                    <a:pt x="2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4" name="Google Shape;2604;p49"/>
            <p:cNvSpPr/>
            <p:nvPr/>
          </p:nvSpPr>
          <p:spPr>
            <a:xfrm>
              <a:off x="4312225" y="-1328750"/>
              <a:ext cx="7775" cy="10200"/>
            </a:xfrm>
            <a:custGeom>
              <a:avLst/>
              <a:gdLst/>
              <a:ahLst/>
              <a:cxnLst/>
              <a:rect l="l" t="t" r="r" b="b"/>
              <a:pathLst>
                <a:path w="311" h="408" extrusionOk="0">
                  <a:moveTo>
                    <a:pt x="155" y="0"/>
                  </a:moveTo>
                  <a:lnTo>
                    <a:pt x="116" y="39"/>
                  </a:lnTo>
                  <a:lnTo>
                    <a:pt x="78" y="78"/>
                  </a:lnTo>
                  <a:lnTo>
                    <a:pt x="19" y="233"/>
                  </a:lnTo>
                  <a:lnTo>
                    <a:pt x="0" y="291"/>
                  </a:lnTo>
                  <a:lnTo>
                    <a:pt x="0" y="330"/>
                  </a:lnTo>
                  <a:lnTo>
                    <a:pt x="39" y="368"/>
                  </a:lnTo>
                  <a:lnTo>
                    <a:pt x="78" y="388"/>
                  </a:lnTo>
                  <a:lnTo>
                    <a:pt x="116" y="407"/>
                  </a:lnTo>
                  <a:lnTo>
                    <a:pt x="175" y="388"/>
                  </a:lnTo>
                  <a:lnTo>
                    <a:pt x="233" y="330"/>
                  </a:lnTo>
                  <a:lnTo>
                    <a:pt x="291" y="155"/>
                  </a:lnTo>
                  <a:lnTo>
                    <a:pt x="310" y="116"/>
                  </a:lnTo>
                  <a:lnTo>
                    <a:pt x="291" y="78"/>
                  </a:lnTo>
                  <a:lnTo>
                    <a:pt x="271" y="39"/>
                  </a:lnTo>
                  <a:lnTo>
                    <a:pt x="2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5" name="Google Shape;2605;p49"/>
            <p:cNvSpPr/>
            <p:nvPr/>
          </p:nvSpPr>
          <p:spPr>
            <a:xfrm>
              <a:off x="4427075" y="-1372850"/>
              <a:ext cx="10200" cy="7775"/>
            </a:xfrm>
            <a:custGeom>
              <a:avLst/>
              <a:gdLst/>
              <a:ahLst/>
              <a:cxnLst/>
              <a:rect l="l" t="t" r="r" b="b"/>
              <a:pathLst>
                <a:path w="408" h="311" extrusionOk="0">
                  <a:moveTo>
                    <a:pt x="78" y="0"/>
                  </a:moveTo>
                  <a:lnTo>
                    <a:pt x="39" y="39"/>
                  </a:lnTo>
                  <a:lnTo>
                    <a:pt x="20" y="78"/>
                  </a:lnTo>
                  <a:lnTo>
                    <a:pt x="0" y="116"/>
                  </a:lnTo>
                  <a:lnTo>
                    <a:pt x="20" y="155"/>
                  </a:lnTo>
                  <a:lnTo>
                    <a:pt x="39" y="194"/>
                  </a:lnTo>
                  <a:lnTo>
                    <a:pt x="78" y="213"/>
                  </a:lnTo>
                  <a:lnTo>
                    <a:pt x="252" y="291"/>
                  </a:lnTo>
                  <a:lnTo>
                    <a:pt x="291" y="310"/>
                  </a:lnTo>
                  <a:lnTo>
                    <a:pt x="349" y="291"/>
                  </a:lnTo>
                  <a:lnTo>
                    <a:pt x="388" y="233"/>
                  </a:lnTo>
                  <a:lnTo>
                    <a:pt x="407" y="194"/>
                  </a:lnTo>
                  <a:lnTo>
                    <a:pt x="407" y="155"/>
                  </a:lnTo>
                  <a:lnTo>
                    <a:pt x="369" y="116"/>
                  </a:lnTo>
                  <a:lnTo>
                    <a:pt x="330" y="78"/>
                  </a:lnTo>
                  <a:lnTo>
                    <a:pt x="17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6" name="Google Shape;2606;p49"/>
            <p:cNvSpPr/>
            <p:nvPr/>
          </p:nvSpPr>
          <p:spPr>
            <a:xfrm>
              <a:off x="4265700" y="-1443625"/>
              <a:ext cx="10200" cy="7800"/>
            </a:xfrm>
            <a:custGeom>
              <a:avLst/>
              <a:gdLst/>
              <a:ahLst/>
              <a:cxnLst/>
              <a:rect l="l" t="t" r="r" b="b"/>
              <a:pathLst>
                <a:path w="408" h="312" extrusionOk="0">
                  <a:moveTo>
                    <a:pt x="78" y="1"/>
                  </a:moveTo>
                  <a:lnTo>
                    <a:pt x="39" y="40"/>
                  </a:lnTo>
                  <a:lnTo>
                    <a:pt x="20" y="59"/>
                  </a:lnTo>
                  <a:lnTo>
                    <a:pt x="0" y="117"/>
                  </a:lnTo>
                  <a:lnTo>
                    <a:pt x="20" y="156"/>
                  </a:lnTo>
                  <a:lnTo>
                    <a:pt x="39" y="195"/>
                  </a:lnTo>
                  <a:lnTo>
                    <a:pt x="78" y="214"/>
                  </a:lnTo>
                  <a:lnTo>
                    <a:pt x="233" y="292"/>
                  </a:lnTo>
                  <a:lnTo>
                    <a:pt x="291" y="311"/>
                  </a:lnTo>
                  <a:lnTo>
                    <a:pt x="349" y="292"/>
                  </a:lnTo>
                  <a:lnTo>
                    <a:pt x="388" y="234"/>
                  </a:lnTo>
                  <a:lnTo>
                    <a:pt x="407" y="195"/>
                  </a:lnTo>
                  <a:lnTo>
                    <a:pt x="388" y="156"/>
                  </a:lnTo>
                  <a:lnTo>
                    <a:pt x="368" y="117"/>
                  </a:lnTo>
                  <a:lnTo>
                    <a:pt x="330" y="79"/>
                  </a:lnTo>
                  <a:lnTo>
                    <a:pt x="17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7" name="Google Shape;2607;p49"/>
            <p:cNvSpPr/>
            <p:nvPr/>
          </p:nvSpPr>
          <p:spPr>
            <a:xfrm>
              <a:off x="4428525" y="-1440225"/>
              <a:ext cx="10200" cy="7775"/>
            </a:xfrm>
            <a:custGeom>
              <a:avLst/>
              <a:gdLst/>
              <a:ahLst/>
              <a:cxnLst/>
              <a:rect l="l" t="t" r="r" b="b"/>
              <a:pathLst>
                <a:path w="408" h="311" extrusionOk="0">
                  <a:moveTo>
                    <a:pt x="252" y="1"/>
                  </a:moveTo>
                  <a:lnTo>
                    <a:pt x="78" y="78"/>
                  </a:lnTo>
                  <a:lnTo>
                    <a:pt x="39" y="98"/>
                  </a:lnTo>
                  <a:lnTo>
                    <a:pt x="0" y="136"/>
                  </a:lnTo>
                  <a:lnTo>
                    <a:pt x="0" y="175"/>
                  </a:lnTo>
                  <a:lnTo>
                    <a:pt x="0" y="233"/>
                  </a:lnTo>
                  <a:lnTo>
                    <a:pt x="59" y="272"/>
                  </a:lnTo>
                  <a:lnTo>
                    <a:pt x="117" y="311"/>
                  </a:lnTo>
                  <a:lnTo>
                    <a:pt x="156" y="291"/>
                  </a:lnTo>
                  <a:lnTo>
                    <a:pt x="330" y="233"/>
                  </a:lnTo>
                  <a:lnTo>
                    <a:pt x="369" y="195"/>
                  </a:lnTo>
                  <a:lnTo>
                    <a:pt x="388" y="156"/>
                  </a:lnTo>
                  <a:lnTo>
                    <a:pt x="408" y="117"/>
                  </a:lnTo>
                  <a:lnTo>
                    <a:pt x="388" y="78"/>
                  </a:lnTo>
                  <a:lnTo>
                    <a:pt x="369" y="39"/>
                  </a:lnTo>
                  <a:lnTo>
                    <a:pt x="330" y="20"/>
                  </a:lnTo>
                  <a:lnTo>
                    <a:pt x="2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8" name="Google Shape;2608;p49"/>
            <p:cNvSpPr/>
            <p:nvPr/>
          </p:nvSpPr>
          <p:spPr>
            <a:xfrm>
              <a:off x="4264250" y="-1376250"/>
              <a:ext cx="10200" cy="7775"/>
            </a:xfrm>
            <a:custGeom>
              <a:avLst/>
              <a:gdLst/>
              <a:ahLst/>
              <a:cxnLst/>
              <a:rect l="l" t="t" r="r" b="b"/>
              <a:pathLst>
                <a:path w="408" h="311" extrusionOk="0">
                  <a:moveTo>
                    <a:pt x="291" y="0"/>
                  </a:moveTo>
                  <a:lnTo>
                    <a:pt x="252" y="20"/>
                  </a:lnTo>
                  <a:lnTo>
                    <a:pt x="78" y="78"/>
                  </a:lnTo>
                  <a:lnTo>
                    <a:pt x="39" y="97"/>
                  </a:lnTo>
                  <a:lnTo>
                    <a:pt x="19" y="136"/>
                  </a:lnTo>
                  <a:lnTo>
                    <a:pt x="0" y="194"/>
                  </a:lnTo>
                  <a:lnTo>
                    <a:pt x="19" y="233"/>
                  </a:lnTo>
                  <a:lnTo>
                    <a:pt x="58" y="291"/>
                  </a:lnTo>
                  <a:lnTo>
                    <a:pt x="116" y="311"/>
                  </a:lnTo>
                  <a:lnTo>
                    <a:pt x="155" y="291"/>
                  </a:lnTo>
                  <a:lnTo>
                    <a:pt x="330" y="233"/>
                  </a:lnTo>
                  <a:lnTo>
                    <a:pt x="368" y="194"/>
                  </a:lnTo>
                  <a:lnTo>
                    <a:pt x="407" y="175"/>
                  </a:lnTo>
                  <a:lnTo>
                    <a:pt x="407" y="117"/>
                  </a:lnTo>
                  <a:lnTo>
                    <a:pt x="407" y="78"/>
                  </a:lnTo>
                  <a:lnTo>
                    <a:pt x="368" y="39"/>
                  </a:lnTo>
                  <a:lnTo>
                    <a:pt x="349" y="20"/>
                  </a:lnTo>
                  <a:lnTo>
                    <a:pt x="2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9" name="Google Shape;2609;p49"/>
            <p:cNvSpPr/>
            <p:nvPr/>
          </p:nvSpPr>
          <p:spPr>
            <a:xfrm>
              <a:off x="4379575" y="-1327300"/>
              <a:ext cx="7775" cy="10200"/>
            </a:xfrm>
            <a:custGeom>
              <a:avLst/>
              <a:gdLst/>
              <a:ahLst/>
              <a:cxnLst/>
              <a:rect l="l" t="t" r="r" b="b"/>
              <a:pathLst>
                <a:path w="311" h="408" extrusionOk="0">
                  <a:moveTo>
                    <a:pt x="78" y="0"/>
                  </a:moveTo>
                  <a:lnTo>
                    <a:pt x="39" y="20"/>
                  </a:lnTo>
                  <a:lnTo>
                    <a:pt x="20" y="58"/>
                  </a:lnTo>
                  <a:lnTo>
                    <a:pt x="1" y="117"/>
                  </a:lnTo>
                  <a:lnTo>
                    <a:pt x="20" y="155"/>
                  </a:lnTo>
                  <a:lnTo>
                    <a:pt x="78" y="330"/>
                  </a:lnTo>
                  <a:lnTo>
                    <a:pt x="136" y="388"/>
                  </a:lnTo>
                  <a:lnTo>
                    <a:pt x="194" y="407"/>
                  </a:lnTo>
                  <a:lnTo>
                    <a:pt x="233" y="388"/>
                  </a:lnTo>
                  <a:lnTo>
                    <a:pt x="272" y="369"/>
                  </a:lnTo>
                  <a:lnTo>
                    <a:pt x="291" y="330"/>
                  </a:lnTo>
                  <a:lnTo>
                    <a:pt x="311" y="291"/>
                  </a:lnTo>
                  <a:lnTo>
                    <a:pt x="291" y="252"/>
                  </a:lnTo>
                  <a:lnTo>
                    <a:pt x="233" y="78"/>
                  </a:lnTo>
                  <a:lnTo>
                    <a:pt x="214" y="39"/>
                  </a:lnTo>
                  <a:lnTo>
                    <a:pt x="17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0" name="Google Shape;2610;p49"/>
            <p:cNvSpPr/>
            <p:nvPr/>
          </p:nvSpPr>
          <p:spPr>
            <a:xfrm>
              <a:off x="4315600" y="-1491600"/>
              <a:ext cx="7775" cy="10200"/>
            </a:xfrm>
            <a:custGeom>
              <a:avLst/>
              <a:gdLst/>
              <a:ahLst/>
              <a:cxnLst/>
              <a:rect l="l" t="t" r="r" b="b"/>
              <a:pathLst>
                <a:path w="311" h="408" extrusionOk="0">
                  <a:moveTo>
                    <a:pt x="78" y="1"/>
                  </a:moveTo>
                  <a:lnTo>
                    <a:pt x="40" y="40"/>
                  </a:lnTo>
                  <a:lnTo>
                    <a:pt x="20" y="78"/>
                  </a:lnTo>
                  <a:lnTo>
                    <a:pt x="1" y="117"/>
                  </a:lnTo>
                  <a:lnTo>
                    <a:pt x="20" y="156"/>
                  </a:lnTo>
                  <a:lnTo>
                    <a:pt x="78" y="330"/>
                  </a:lnTo>
                  <a:lnTo>
                    <a:pt x="117" y="389"/>
                  </a:lnTo>
                  <a:lnTo>
                    <a:pt x="195" y="408"/>
                  </a:lnTo>
                  <a:lnTo>
                    <a:pt x="233" y="408"/>
                  </a:lnTo>
                  <a:lnTo>
                    <a:pt x="272" y="369"/>
                  </a:lnTo>
                  <a:lnTo>
                    <a:pt x="292" y="330"/>
                  </a:lnTo>
                  <a:lnTo>
                    <a:pt x="311" y="292"/>
                  </a:lnTo>
                  <a:lnTo>
                    <a:pt x="292" y="253"/>
                  </a:lnTo>
                  <a:lnTo>
                    <a:pt x="233" y="78"/>
                  </a:lnTo>
                  <a:lnTo>
                    <a:pt x="195" y="40"/>
                  </a:lnTo>
                  <a:lnTo>
                    <a:pt x="17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1" name="Google Shape;2611;p49"/>
            <p:cNvSpPr/>
            <p:nvPr/>
          </p:nvSpPr>
          <p:spPr>
            <a:xfrm>
              <a:off x="4310275" y="-1464925"/>
              <a:ext cx="82400" cy="126500"/>
            </a:xfrm>
            <a:custGeom>
              <a:avLst/>
              <a:gdLst/>
              <a:ahLst/>
              <a:cxnLst/>
              <a:rect l="l" t="t" r="r" b="b"/>
              <a:pathLst>
                <a:path w="3296" h="5060" extrusionOk="0">
                  <a:moveTo>
                    <a:pt x="2753" y="252"/>
                  </a:moveTo>
                  <a:lnTo>
                    <a:pt x="2811" y="271"/>
                  </a:lnTo>
                  <a:lnTo>
                    <a:pt x="2850" y="310"/>
                  </a:lnTo>
                  <a:lnTo>
                    <a:pt x="2869" y="349"/>
                  </a:lnTo>
                  <a:lnTo>
                    <a:pt x="2889" y="388"/>
                  </a:lnTo>
                  <a:lnTo>
                    <a:pt x="2889" y="446"/>
                  </a:lnTo>
                  <a:lnTo>
                    <a:pt x="2889" y="485"/>
                  </a:lnTo>
                  <a:lnTo>
                    <a:pt x="2869" y="523"/>
                  </a:lnTo>
                  <a:lnTo>
                    <a:pt x="1881" y="2113"/>
                  </a:lnTo>
                  <a:lnTo>
                    <a:pt x="1861" y="2152"/>
                  </a:lnTo>
                  <a:lnTo>
                    <a:pt x="1861" y="2210"/>
                  </a:lnTo>
                  <a:lnTo>
                    <a:pt x="1861" y="2229"/>
                  </a:lnTo>
                  <a:lnTo>
                    <a:pt x="1861" y="2307"/>
                  </a:lnTo>
                  <a:lnTo>
                    <a:pt x="1900" y="2365"/>
                  </a:lnTo>
                  <a:lnTo>
                    <a:pt x="1958" y="2404"/>
                  </a:lnTo>
                  <a:lnTo>
                    <a:pt x="2036" y="2423"/>
                  </a:lnTo>
                  <a:lnTo>
                    <a:pt x="2966" y="2423"/>
                  </a:lnTo>
                  <a:lnTo>
                    <a:pt x="3005" y="2462"/>
                  </a:lnTo>
                  <a:lnTo>
                    <a:pt x="3044" y="2501"/>
                  </a:lnTo>
                  <a:lnTo>
                    <a:pt x="3044" y="2559"/>
                  </a:lnTo>
                  <a:lnTo>
                    <a:pt x="3044" y="2636"/>
                  </a:lnTo>
                  <a:lnTo>
                    <a:pt x="3005" y="2675"/>
                  </a:lnTo>
                  <a:lnTo>
                    <a:pt x="2966" y="2714"/>
                  </a:lnTo>
                  <a:lnTo>
                    <a:pt x="2036" y="2714"/>
                  </a:lnTo>
                  <a:lnTo>
                    <a:pt x="1958" y="2733"/>
                  </a:lnTo>
                  <a:lnTo>
                    <a:pt x="1900" y="2772"/>
                  </a:lnTo>
                  <a:lnTo>
                    <a:pt x="1861" y="2830"/>
                  </a:lnTo>
                  <a:lnTo>
                    <a:pt x="1861" y="2908"/>
                  </a:lnTo>
                  <a:lnTo>
                    <a:pt x="1861" y="3160"/>
                  </a:lnTo>
                  <a:lnTo>
                    <a:pt x="1861" y="3237"/>
                  </a:lnTo>
                  <a:lnTo>
                    <a:pt x="1900" y="3295"/>
                  </a:lnTo>
                  <a:lnTo>
                    <a:pt x="1958" y="3334"/>
                  </a:lnTo>
                  <a:lnTo>
                    <a:pt x="2908" y="3334"/>
                  </a:lnTo>
                  <a:lnTo>
                    <a:pt x="2966" y="3354"/>
                  </a:lnTo>
                  <a:lnTo>
                    <a:pt x="3005" y="3392"/>
                  </a:lnTo>
                  <a:lnTo>
                    <a:pt x="3044" y="3431"/>
                  </a:lnTo>
                  <a:lnTo>
                    <a:pt x="3044" y="3489"/>
                  </a:lnTo>
                  <a:lnTo>
                    <a:pt x="3044" y="3547"/>
                  </a:lnTo>
                  <a:lnTo>
                    <a:pt x="3005" y="3606"/>
                  </a:lnTo>
                  <a:lnTo>
                    <a:pt x="2966" y="3644"/>
                  </a:lnTo>
                  <a:lnTo>
                    <a:pt x="2036" y="3644"/>
                  </a:lnTo>
                  <a:lnTo>
                    <a:pt x="1958" y="3664"/>
                  </a:lnTo>
                  <a:lnTo>
                    <a:pt x="1900" y="3703"/>
                  </a:lnTo>
                  <a:lnTo>
                    <a:pt x="1861" y="3761"/>
                  </a:lnTo>
                  <a:lnTo>
                    <a:pt x="1861" y="3819"/>
                  </a:lnTo>
                  <a:lnTo>
                    <a:pt x="1861" y="4614"/>
                  </a:lnTo>
                  <a:lnTo>
                    <a:pt x="1842" y="4691"/>
                  </a:lnTo>
                  <a:lnTo>
                    <a:pt x="1784" y="4769"/>
                  </a:lnTo>
                  <a:lnTo>
                    <a:pt x="1726" y="4807"/>
                  </a:lnTo>
                  <a:lnTo>
                    <a:pt x="1648" y="4827"/>
                  </a:lnTo>
                  <a:lnTo>
                    <a:pt x="1571" y="4807"/>
                  </a:lnTo>
                  <a:lnTo>
                    <a:pt x="1513" y="4769"/>
                  </a:lnTo>
                  <a:lnTo>
                    <a:pt x="1454" y="4691"/>
                  </a:lnTo>
                  <a:lnTo>
                    <a:pt x="1435" y="4614"/>
                  </a:lnTo>
                  <a:lnTo>
                    <a:pt x="1435" y="3819"/>
                  </a:lnTo>
                  <a:lnTo>
                    <a:pt x="1435" y="3761"/>
                  </a:lnTo>
                  <a:lnTo>
                    <a:pt x="1396" y="3703"/>
                  </a:lnTo>
                  <a:lnTo>
                    <a:pt x="1338" y="3664"/>
                  </a:lnTo>
                  <a:lnTo>
                    <a:pt x="1261" y="3644"/>
                  </a:lnTo>
                  <a:lnTo>
                    <a:pt x="330" y="3644"/>
                  </a:lnTo>
                  <a:lnTo>
                    <a:pt x="291" y="3606"/>
                  </a:lnTo>
                  <a:lnTo>
                    <a:pt x="253" y="3547"/>
                  </a:lnTo>
                  <a:lnTo>
                    <a:pt x="253" y="3489"/>
                  </a:lnTo>
                  <a:lnTo>
                    <a:pt x="253" y="3431"/>
                  </a:lnTo>
                  <a:lnTo>
                    <a:pt x="291" y="3392"/>
                  </a:lnTo>
                  <a:lnTo>
                    <a:pt x="330" y="3354"/>
                  </a:lnTo>
                  <a:lnTo>
                    <a:pt x="408" y="3334"/>
                  </a:lnTo>
                  <a:lnTo>
                    <a:pt x="1338" y="3334"/>
                  </a:lnTo>
                  <a:lnTo>
                    <a:pt x="1396" y="3295"/>
                  </a:lnTo>
                  <a:lnTo>
                    <a:pt x="1435" y="3237"/>
                  </a:lnTo>
                  <a:lnTo>
                    <a:pt x="1435" y="3160"/>
                  </a:lnTo>
                  <a:lnTo>
                    <a:pt x="1435" y="2908"/>
                  </a:lnTo>
                  <a:lnTo>
                    <a:pt x="1435" y="2830"/>
                  </a:lnTo>
                  <a:lnTo>
                    <a:pt x="1396" y="2772"/>
                  </a:lnTo>
                  <a:lnTo>
                    <a:pt x="1338" y="2733"/>
                  </a:lnTo>
                  <a:lnTo>
                    <a:pt x="1261" y="2714"/>
                  </a:lnTo>
                  <a:lnTo>
                    <a:pt x="330" y="2714"/>
                  </a:lnTo>
                  <a:lnTo>
                    <a:pt x="291" y="2675"/>
                  </a:lnTo>
                  <a:lnTo>
                    <a:pt x="253" y="2636"/>
                  </a:lnTo>
                  <a:lnTo>
                    <a:pt x="253" y="2559"/>
                  </a:lnTo>
                  <a:lnTo>
                    <a:pt x="253" y="2501"/>
                  </a:lnTo>
                  <a:lnTo>
                    <a:pt x="291" y="2462"/>
                  </a:lnTo>
                  <a:lnTo>
                    <a:pt x="330" y="2423"/>
                  </a:lnTo>
                  <a:lnTo>
                    <a:pt x="1261" y="2423"/>
                  </a:lnTo>
                  <a:lnTo>
                    <a:pt x="1338" y="2404"/>
                  </a:lnTo>
                  <a:lnTo>
                    <a:pt x="1396" y="2365"/>
                  </a:lnTo>
                  <a:lnTo>
                    <a:pt x="1435" y="2307"/>
                  </a:lnTo>
                  <a:lnTo>
                    <a:pt x="1435" y="2229"/>
                  </a:lnTo>
                  <a:lnTo>
                    <a:pt x="1435" y="2210"/>
                  </a:lnTo>
                  <a:lnTo>
                    <a:pt x="1435" y="2152"/>
                  </a:lnTo>
                  <a:lnTo>
                    <a:pt x="1416" y="2113"/>
                  </a:lnTo>
                  <a:lnTo>
                    <a:pt x="427" y="523"/>
                  </a:lnTo>
                  <a:lnTo>
                    <a:pt x="408" y="485"/>
                  </a:lnTo>
                  <a:lnTo>
                    <a:pt x="408" y="446"/>
                  </a:lnTo>
                  <a:lnTo>
                    <a:pt x="408" y="388"/>
                  </a:lnTo>
                  <a:lnTo>
                    <a:pt x="427" y="349"/>
                  </a:lnTo>
                  <a:lnTo>
                    <a:pt x="446" y="310"/>
                  </a:lnTo>
                  <a:lnTo>
                    <a:pt x="485" y="271"/>
                  </a:lnTo>
                  <a:lnTo>
                    <a:pt x="543" y="252"/>
                  </a:lnTo>
                  <a:lnTo>
                    <a:pt x="640" y="252"/>
                  </a:lnTo>
                  <a:lnTo>
                    <a:pt x="679" y="271"/>
                  </a:lnTo>
                  <a:lnTo>
                    <a:pt x="718" y="291"/>
                  </a:lnTo>
                  <a:lnTo>
                    <a:pt x="737" y="330"/>
                  </a:lnTo>
                  <a:lnTo>
                    <a:pt x="1493" y="1551"/>
                  </a:lnTo>
                  <a:lnTo>
                    <a:pt x="1571" y="1609"/>
                  </a:lnTo>
                  <a:lnTo>
                    <a:pt x="1648" y="1628"/>
                  </a:lnTo>
                  <a:lnTo>
                    <a:pt x="1726" y="1609"/>
                  </a:lnTo>
                  <a:lnTo>
                    <a:pt x="1803" y="1551"/>
                  </a:lnTo>
                  <a:lnTo>
                    <a:pt x="2559" y="330"/>
                  </a:lnTo>
                  <a:lnTo>
                    <a:pt x="2579" y="291"/>
                  </a:lnTo>
                  <a:lnTo>
                    <a:pt x="2617" y="271"/>
                  </a:lnTo>
                  <a:lnTo>
                    <a:pt x="2656" y="252"/>
                  </a:lnTo>
                  <a:close/>
                  <a:moveTo>
                    <a:pt x="582" y="0"/>
                  </a:moveTo>
                  <a:lnTo>
                    <a:pt x="466" y="19"/>
                  </a:lnTo>
                  <a:lnTo>
                    <a:pt x="369" y="58"/>
                  </a:lnTo>
                  <a:lnTo>
                    <a:pt x="291" y="136"/>
                  </a:lnTo>
                  <a:lnTo>
                    <a:pt x="214" y="233"/>
                  </a:lnTo>
                  <a:lnTo>
                    <a:pt x="175" y="330"/>
                  </a:lnTo>
                  <a:lnTo>
                    <a:pt x="156" y="446"/>
                  </a:lnTo>
                  <a:lnTo>
                    <a:pt x="175" y="562"/>
                  </a:lnTo>
                  <a:lnTo>
                    <a:pt x="233" y="659"/>
                  </a:lnTo>
                  <a:lnTo>
                    <a:pt x="1164" y="2171"/>
                  </a:lnTo>
                  <a:lnTo>
                    <a:pt x="408" y="2171"/>
                  </a:lnTo>
                  <a:lnTo>
                    <a:pt x="311" y="2191"/>
                  </a:lnTo>
                  <a:lnTo>
                    <a:pt x="253" y="2210"/>
                  </a:lnTo>
                  <a:lnTo>
                    <a:pt x="175" y="2249"/>
                  </a:lnTo>
                  <a:lnTo>
                    <a:pt x="117" y="2287"/>
                  </a:lnTo>
                  <a:lnTo>
                    <a:pt x="78" y="2346"/>
                  </a:lnTo>
                  <a:lnTo>
                    <a:pt x="39" y="2423"/>
                  </a:lnTo>
                  <a:lnTo>
                    <a:pt x="20" y="2481"/>
                  </a:lnTo>
                  <a:lnTo>
                    <a:pt x="1" y="2559"/>
                  </a:lnTo>
                  <a:lnTo>
                    <a:pt x="20" y="2656"/>
                  </a:lnTo>
                  <a:lnTo>
                    <a:pt x="39" y="2714"/>
                  </a:lnTo>
                  <a:lnTo>
                    <a:pt x="78" y="2791"/>
                  </a:lnTo>
                  <a:lnTo>
                    <a:pt x="117" y="2850"/>
                  </a:lnTo>
                  <a:lnTo>
                    <a:pt x="175" y="2888"/>
                  </a:lnTo>
                  <a:lnTo>
                    <a:pt x="253" y="2927"/>
                  </a:lnTo>
                  <a:lnTo>
                    <a:pt x="311" y="2947"/>
                  </a:lnTo>
                  <a:lnTo>
                    <a:pt x="408" y="2966"/>
                  </a:lnTo>
                  <a:lnTo>
                    <a:pt x="1202" y="2966"/>
                  </a:lnTo>
                  <a:lnTo>
                    <a:pt x="1202" y="3102"/>
                  </a:lnTo>
                  <a:lnTo>
                    <a:pt x="311" y="3102"/>
                  </a:lnTo>
                  <a:lnTo>
                    <a:pt x="253" y="3140"/>
                  </a:lnTo>
                  <a:lnTo>
                    <a:pt x="175" y="3160"/>
                  </a:lnTo>
                  <a:lnTo>
                    <a:pt x="117" y="3218"/>
                  </a:lnTo>
                  <a:lnTo>
                    <a:pt x="78" y="3276"/>
                  </a:lnTo>
                  <a:lnTo>
                    <a:pt x="39" y="3334"/>
                  </a:lnTo>
                  <a:lnTo>
                    <a:pt x="20" y="3412"/>
                  </a:lnTo>
                  <a:lnTo>
                    <a:pt x="1" y="3489"/>
                  </a:lnTo>
                  <a:lnTo>
                    <a:pt x="20" y="3567"/>
                  </a:lnTo>
                  <a:lnTo>
                    <a:pt x="39" y="3644"/>
                  </a:lnTo>
                  <a:lnTo>
                    <a:pt x="78" y="3722"/>
                  </a:lnTo>
                  <a:lnTo>
                    <a:pt x="117" y="3780"/>
                  </a:lnTo>
                  <a:lnTo>
                    <a:pt x="175" y="3819"/>
                  </a:lnTo>
                  <a:lnTo>
                    <a:pt x="253" y="3858"/>
                  </a:lnTo>
                  <a:lnTo>
                    <a:pt x="311" y="3877"/>
                  </a:lnTo>
                  <a:lnTo>
                    <a:pt x="408" y="3896"/>
                  </a:lnTo>
                  <a:lnTo>
                    <a:pt x="1202" y="3896"/>
                  </a:lnTo>
                  <a:lnTo>
                    <a:pt x="1202" y="4614"/>
                  </a:lnTo>
                  <a:lnTo>
                    <a:pt x="1222" y="4711"/>
                  </a:lnTo>
                  <a:lnTo>
                    <a:pt x="1241" y="4788"/>
                  </a:lnTo>
                  <a:lnTo>
                    <a:pt x="1280" y="4866"/>
                  </a:lnTo>
                  <a:lnTo>
                    <a:pt x="1338" y="4943"/>
                  </a:lnTo>
                  <a:lnTo>
                    <a:pt x="1396" y="4982"/>
                  </a:lnTo>
                  <a:lnTo>
                    <a:pt x="1474" y="5021"/>
                  </a:lnTo>
                  <a:lnTo>
                    <a:pt x="1551" y="5059"/>
                  </a:lnTo>
                  <a:lnTo>
                    <a:pt x="1745" y="5059"/>
                  </a:lnTo>
                  <a:lnTo>
                    <a:pt x="1823" y="5021"/>
                  </a:lnTo>
                  <a:lnTo>
                    <a:pt x="1900" y="4982"/>
                  </a:lnTo>
                  <a:lnTo>
                    <a:pt x="1958" y="4943"/>
                  </a:lnTo>
                  <a:lnTo>
                    <a:pt x="2017" y="4866"/>
                  </a:lnTo>
                  <a:lnTo>
                    <a:pt x="2055" y="4788"/>
                  </a:lnTo>
                  <a:lnTo>
                    <a:pt x="2075" y="4711"/>
                  </a:lnTo>
                  <a:lnTo>
                    <a:pt x="2094" y="4614"/>
                  </a:lnTo>
                  <a:lnTo>
                    <a:pt x="2094" y="3896"/>
                  </a:lnTo>
                  <a:lnTo>
                    <a:pt x="2908" y="3896"/>
                  </a:lnTo>
                  <a:lnTo>
                    <a:pt x="2986" y="3877"/>
                  </a:lnTo>
                  <a:lnTo>
                    <a:pt x="3044" y="3858"/>
                  </a:lnTo>
                  <a:lnTo>
                    <a:pt x="3121" y="3819"/>
                  </a:lnTo>
                  <a:lnTo>
                    <a:pt x="3180" y="3780"/>
                  </a:lnTo>
                  <a:lnTo>
                    <a:pt x="3218" y="3722"/>
                  </a:lnTo>
                  <a:lnTo>
                    <a:pt x="3257" y="3644"/>
                  </a:lnTo>
                  <a:lnTo>
                    <a:pt x="3277" y="3567"/>
                  </a:lnTo>
                  <a:lnTo>
                    <a:pt x="3296" y="3489"/>
                  </a:lnTo>
                  <a:lnTo>
                    <a:pt x="3277" y="3412"/>
                  </a:lnTo>
                  <a:lnTo>
                    <a:pt x="3257" y="3334"/>
                  </a:lnTo>
                  <a:lnTo>
                    <a:pt x="3218" y="3276"/>
                  </a:lnTo>
                  <a:lnTo>
                    <a:pt x="3180" y="3218"/>
                  </a:lnTo>
                  <a:lnTo>
                    <a:pt x="3121" y="3160"/>
                  </a:lnTo>
                  <a:lnTo>
                    <a:pt x="3044" y="3140"/>
                  </a:lnTo>
                  <a:lnTo>
                    <a:pt x="2986" y="3102"/>
                  </a:lnTo>
                  <a:lnTo>
                    <a:pt x="2094" y="3102"/>
                  </a:lnTo>
                  <a:lnTo>
                    <a:pt x="2094" y="2966"/>
                  </a:lnTo>
                  <a:lnTo>
                    <a:pt x="2908" y="2966"/>
                  </a:lnTo>
                  <a:lnTo>
                    <a:pt x="2986" y="2947"/>
                  </a:lnTo>
                  <a:lnTo>
                    <a:pt x="3044" y="2927"/>
                  </a:lnTo>
                  <a:lnTo>
                    <a:pt x="3121" y="2888"/>
                  </a:lnTo>
                  <a:lnTo>
                    <a:pt x="3180" y="2850"/>
                  </a:lnTo>
                  <a:lnTo>
                    <a:pt x="3218" y="2791"/>
                  </a:lnTo>
                  <a:lnTo>
                    <a:pt x="3257" y="2714"/>
                  </a:lnTo>
                  <a:lnTo>
                    <a:pt x="3277" y="2656"/>
                  </a:lnTo>
                  <a:lnTo>
                    <a:pt x="3296" y="2559"/>
                  </a:lnTo>
                  <a:lnTo>
                    <a:pt x="3277" y="2481"/>
                  </a:lnTo>
                  <a:lnTo>
                    <a:pt x="3257" y="2423"/>
                  </a:lnTo>
                  <a:lnTo>
                    <a:pt x="3218" y="2346"/>
                  </a:lnTo>
                  <a:lnTo>
                    <a:pt x="3180" y="2287"/>
                  </a:lnTo>
                  <a:lnTo>
                    <a:pt x="3121" y="2249"/>
                  </a:lnTo>
                  <a:lnTo>
                    <a:pt x="3044" y="2210"/>
                  </a:lnTo>
                  <a:lnTo>
                    <a:pt x="2986" y="2191"/>
                  </a:lnTo>
                  <a:lnTo>
                    <a:pt x="2908" y="2171"/>
                  </a:lnTo>
                  <a:lnTo>
                    <a:pt x="2133" y="2171"/>
                  </a:lnTo>
                  <a:lnTo>
                    <a:pt x="3063" y="659"/>
                  </a:lnTo>
                  <a:lnTo>
                    <a:pt x="3121" y="562"/>
                  </a:lnTo>
                  <a:lnTo>
                    <a:pt x="3141" y="446"/>
                  </a:lnTo>
                  <a:lnTo>
                    <a:pt x="3121" y="330"/>
                  </a:lnTo>
                  <a:lnTo>
                    <a:pt x="3083" y="233"/>
                  </a:lnTo>
                  <a:lnTo>
                    <a:pt x="3005" y="136"/>
                  </a:lnTo>
                  <a:lnTo>
                    <a:pt x="2928" y="58"/>
                  </a:lnTo>
                  <a:lnTo>
                    <a:pt x="2831" y="19"/>
                  </a:lnTo>
                  <a:lnTo>
                    <a:pt x="2714" y="0"/>
                  </a:lnTo>
                  <a:lnTo>
                    <a:pt x="2598" y="19"/>
                  </a:lnTo>
                  <a:lnTo>
                    <a:pt x="2501" y="58"/>
                  </a:lnTo>
                  <a:lnTo>
                    <a:pt x="2424" y="116"/>
                  </a:lnTo>
                  <a:lnTo>
                    <a:pt x="2346" y="213"/>
                  </a:lnTo>
                  <a:lnTo>
                    <a:pt x="1648" y="1338"/>
                  </a:lnTo>
                  <a:lnTo>
                    <a:pt x="950" y="213"/>
                  </a:lnTo>
                  <a:lnTo>
                    <a:pt x="873" y="116"/>
                  </a:lnTo>
                  <a:lnTo>
                    <a:pt x="795" y="58"/>
                  </a:lnTo>
                  <a:lnTo>
                    <a:pt x="698" y="19"/>
                  </a:lnTo>
                  <a:lnTo>
                    <a:pt x="58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612" name="Google Shape;2612;p49"/>
          <p:cNvGrpSpPr/>
          <p:nvPr/>
        </p:nvGrpSpPr>
        <p:grpSpPr>
          <a:xfrm>
            <a:off x="5142723" y="2988291"/>
            <a:ext cx="371180" cy="365739"/>
            <a:chOff x="4650475" y="-1506625"/>
            <a:chExt cx="204050" cy="204050"/>
          </a:xfrm>
        </p:grpSpPr>
        <p:sp>
          <p:nvSpPr>
            <p:cNvPr id="2613" name="Google Shape;2613;p49"/>
            <p:cNvSpPr/>
            <p:nvPr/>
          </p:nvSpPr>
          <p:spPr>
            <a:xfrm>
              <a:off x="4672275" y="-1484800"/>
              <a:ext cx="160450" cy="160425"/>
            </a:xfrm>
            <a:custGeom>
              <a:avLst/>
              <a:gdLst/>
              <a:ahLst/>
              <a:cxnLst/>
              <a:rect l="l" t="t" r="r" b="b"/>
              <a:pathLst>
                <a:path w="6418" h="6417" extrusionOk="0">
                  <a:moveTo>
                    <a:pt x="3199" y="233"/>
                  </a:moveTo>
                  <a:lnTo>
                    <a:pt x="3510" y="252"/>
                  </a:lnTo>
                  <a:lnTo>
                    <a:pt x="3781" y="291"/>
                  </a:lnTo>
                  <a:lnTo>
                    <a:pt x="4072" y="369"/>
                  </a:lnTo>
                  <a:lnTo>
                    <a:pt x="4343" y="465"/>
                  </a:lnTo>
                  <a:lnTo>
                    <a:pt x="4615" y="582"/>
                  </a:lnTo>
                  <a:lnTo>
                    <a:pt x="4847" y="737"/>
                  </a:lnTo>
                  <a:lnTo>
                    <a:pt x="5099" y="911"/>
                  </a:lnTo>
                  <a:lnTo>
                    <a:pt x="5312" y="1105"/>
                  </a:lnTo>
                  <a:lnTo>
                    <a:pt x="5506" y="1338"/>
                  </a:lnTo>
                  <a:lnTo>
                    <a:pt x="5681" y="1570"/>
                  </a:lnTo>
                  <a:lnTo>
                    <a:pt x="5836" y="1822"/>
                  </a:lnTo>
                  <a:lnTo>
                    <a:pt x="5952" y="2074"/>
                  </a:lnTo>
                  <a:lnTo>
                    <a:pt x="6049" y="2346"/>
                  </a:lnTo>
                  <a:lnTo>
                    <a:pt x="6127" y="2637"/>
                  </a:lnTo>
                  <a:lnTo>
                    <a:pt x="6165" y="2927"/>
                  </a:lnTo>
                  <a:lnTo>
                    <a:pt x="6185" y="3218"/>
                  </a:lnTo>
                  <a:lnTo>
                    <a:pt x="6165" y="3509"/>
                  </a:lnTo>
                  <a:lnTo>
                    <a:pt x="6127" y="3800"/>
                  </a:lnTo>
                  <a:lnTo>
                    <a:pt x="6049" y="4090"/>
                  </a:lnTo>
                  <a:lnTo>
                    <a:pt x="5952" y="4362"/>
                  </a:lnTo>
                  <a:lnTo>
                    <a:pt x="5836" y="4614"/>
                  </a:lnTo>
                  <a:lnTo>
                    <a:pt x="5681" y="4866"/>
                  </a:lnTo>
                  <a:lnTo>
                    <a:pt x="5506" y="5098"/>
                  </a:lnTo>
                  <a:lnTo>
                    <a:pt x="5312" y="5312"/>
                  </a:lnTo>
                  <a:lnTo>
                    <a:pt x="5099" y="5525"/>
                  </a:lnTo>
                  <a:lnTo>
                    <a:pt x="4847" y="5699"/>
                  </a:lnTo>
                  <a:lnTo>
                    <a:pt x="4615" y="5835"/>
                  </a:lnTo>
                  <a:lnTo>
                    <a:pt x="4343" y="5971"/>
                  </a:lnTo>
                  <a:lnTo>
                    <a:pt x="4072" y="6068"/>
                  </a:lnTo>
                  <a:lnTo>
                    <a:pt x="3781" y="6145"/>
                  </a:lnTo>
                  <a:lnTo>
                    <a:pt x="3510" y="6184"/>
                  </a:lnTo>
                  <a:lnTo>
                    <a:pt x="2909" y="6184"/>
                  </a:lnTo>
                  <a:lnTo>
                    <a:pt x="2618" y="6145"/>
                  </a:lnTo>
                  <a:lnTo>
                    <a:pt x="2327" y="6068"/>
                  </a:lnTo>
                  <a:lnTo>
                    <a:pt x="2056" y="5971"/>
                  </a:lnTo>
                  <a:lnTo>
                    <a:pt x="1804" y="5835"/>
                  </a:lnTo>
                  <a:lnTo>
                    <a:pt x="1552" y="5699"/>
                  </a:lnTo>
                  <a:lnTo>
                    <a:pt x="1319" y="5525"/>
                  </a:lnTo>
                  <a:lnTo>
                    <a:pt x="1106" y="5312"/>
                  </a:lnTo>
                  <a:lnTo>
                    <a:pt x="893" y="5098"/>
                  </a:lnTo>
                  <a:lnTo>
                    <a:pt x="718" y="4866"/>
                  </a:lnTo>
                  <a:lnTo>
                    <a:pt x="582" y="4614"/>
                  </a:lnTo>
                  <a:lnTo>
                    <a:pt x="447" y="4362"/>
                  </a:lnTo>
                  <a:lnTo>
                    <a:pt x="350" y="4090"/>
                  </a:lnTo>
                  <a:lnTo>
                    <a:pt x="292" y="3800"/>
                  </a:lnTo>
                  <a:lnTo>
                    <a:pt x="234" y="3509"/>
                  </a:lnTo>
                  <a:lnTo>
                    <a:pt x="234" y="3218"/>
                  </a:lnTo>
                  <a:lnTo>
                    <a:pt x="234" y="2927"/>
                  </a:lnTo>
                  <a:lnTo>
                    <a:pt x="292" y="2637"/>
                  </a:lnTo>
                  <a:lnTo>
                    <a:pt x="350" y="2346"/>
                  </a:lnTo>
                  <a:lnTo>
                    <a:pt x="447" y="2074"/>
                  </a:lnTo>
                  <a:lnTo>
                    <a:pt x="582" y="1822"/>
                  </a:lnTo>
                  <a:lnTo>
                    <a:pt x="718" y="1570"/>
                  </a:lnTo>
                  <a:lnTo>
                    <a:pt x="893" y="1338"/>
                  </a:lnTo>
                  <a:lnTo>
                    <a:pt x="1106" y="1105"/>
                  </a:lnTo>
                  <a:lnTo>
                    <a:pt x="1319" y="911"/>
                  </a:lnTo>
                  <a:lnTo>
                    <a:pt x="1552" y="737"/>
                  </a:lnTo>
                  <a:lnTo>
                    <a:pt x="1804" y="582"/>
                  </a:lnTo>
                  <a:lnTo>
                    <a:pt x="2056" y="465"/>
                  </a:lnTo>
                  <a:lnTo>
                    <a:pt x="2327" y="369"/>
                  </a:lnTo>
                  <a:lnTo>
                    <a:pt x="2618" y="291"/>
                  </a:lnTo>
                  <a:lnTo>
                    <a:pt x="2909" y="252"/>
                  </a:lnTo>
                  <a:lnTo>
                    <a:pt x="3199" y="233"/>
                  </a:lnTo>
                  <a:close/>
                  <a:moveTo>
                    <a:pt x="3199" y="0"/>
                  </a:moveTo>
                  <a:lnTo>
                    <a:pt x="2889" y="20"/>
                  </a:lnTo>
                  <a:lnTo>
                    <a:pt x="2599" y="58"/>
                  </a:lnTo>
                  <a:lnTo>
                    <a:pt x="2288" y="136"/>
                  </a:lnTo>
                  <a:lnTo>
                    <a:pt x="1998" y="233"/>
                  </a:lnTo>
                  <a:lnTo>
                    <a:pt x="1707" y="369"/>
                  </a:lnTo>
                  <a:lnTo>
                    <a:pt x="1435" y="543"/>
                  </a:lnTo>
                  <a:lnTo>
                    <a:pt x="1183" y="717"/>
                  </a:lnTo>
                  <a:lnTo>
                    <a:pt x="931" y="950"/>
                  </a:lnTo>
                  <a:lnTo>
                    <a:pt x="718" y="1183"/>
                  </a:lnTo>
                  <a:lnTo>
                    <a:pt x="524" y="1454"/>
                  </a:lnTo>
                  <a:lnTo>
                    <a:pt x="369" y="1726"/>
                  </a:lnTo>
                  <a:lnTo>
                    <a:pt x="234" y="2016"/>
                  </a:lnTo>
                  <a:lnTo>
                    <a:pt x="137" y="2307"/>
                  </a:lnTo>
                  <a:lnTo>
                    <a:pt x="59" y="2598"/>
                  </a:lnTo>
                  <a:lnTo>
                    <a:pt x="1" y="2908"/>
                  </a:lnTo>
                  <a:lnTo>
                    <a:pt x="1" y="3218"/>
                  </a:lnTo>
                  <a:lnTo>
                    <a:pt x="1" y="3528"/>
                  </a:lnTo>
                  <a:lnTo>
                    <a:pt x="59" y="3838"/>
                  </a:lnTo>
                  <a:lnTo>
                    <a:pt x="137" y="4129"/>
                  </a:lnTo>
                  <a:lnTo>
                    <a:pt x="234" y="4420"/>
                  </a:lnTo>
                  <a:lnTo>
                    <a:pt x="369" y="4711"/>
                  </a:lnTo>
                  <a:lnTo>
                    <a:pt x="524" y="4982"/>
                  </a:lnTo>
                  <a:lnTo>
                    <a:pt x="718" y="5234"/>
                  </a:lnTo>
                  <a:lnTo>
                    <a:pt x="931" y="5486"/>
                  </a:lnTo>
                  <a:lnTo>
                    <a:pt x="1183" y="5699"/>
                  </a:lnTo>
                  <a:lnTo>
                    <a:pt x="1435" y="5893"/>
                  </a:lnTo>
                  <a:lnTo>
                    <a:pt x="1707" y="6048"/>
                  </a:lnTo>
                  <a:lnTo>
                    <a:pt x="1998" y="6184"/>
                  </a:lnTo>
                  <a:lnTo>
                    <a:pt x="2288" y="6300"/>
                  </a:lnTo>
                  <a:lnTo>
                    <a:pt x="2599" y="6358"/>
                  </a:lnTo>
                  <a:lnTo>
                    <a:pt x="2889" y="6417"/>
                  </a:lnTo>
                  <a:lnTo>
                    <a:pt x="3510" y="6417"/>
                  </a:lnTo>
                  <a:lnTo>
                    <a:pt x="3820" y="6358"/>
                  </a:lnTo>
                  <a:lnTo>
                    <a:pt x="4111" y="6300"/>
                  </a:lnTo>
                  <a:lnTo>
                    <a:pt x="4421" y="6184"/>
                  </a:lnTo>
                  <a:lnTo>
                    <a:pt x="4692" y="6048"/>
                  </a:lnTo>
                  <a:lnTo>
                    <a:pt x="4963" y="5893"/>
                  </a:lnTo>
                  <a:lnTo>
                    <a:pt x="5235" y="5699"/>
                  </a:lnTo>
                  <a:lnTo>
                    <a:pt x="5467" y="5486"/>
                  </a:lnTo>
                  <a:lnTo>
                    <a:pt x="5700" y="5234"/>
                  </a:lnTo>
                  <a:lnTo>
                    <a:pt x="5894" y="4982"/>
                  </a:lnTo>
                  <a:lnTo>
                    <a:pt x="6049" y="4711"/>
                  </a:lnTo>
                  <a:lnTo>
                    <a:pt x="6185" y="4420"/>
                  </a:lnTo>
                  <a:lnTo>
                    <a:pt x="6282" y="4129"/>
                  </a:lnTo>
                  <a:lnTo>
                    <a:pt x="6359" y="3838"/>
                  </a:lnTo>
                  <a:lnTo>
                    <a:pt x="6398" y="3528"/>
                  </a:lnTo>
                  <a:lnTo>
                    <a:pt x="6417" y="3218"/>
                  </a:lnTo>
                  <a:lnTo>
                    <a:pt x="6398" y="2908"/>
                  </a:lnTo>
                  <a:lnTo>
                    <a:pt x="6359" y="2598"/>
                  </a:lnTo>
                  <a:lnTo>
                    <a:pt x="6282" y="2307"/>
                  </a:lnTo>
                  <a:lnTo>
                    <a:pt x="6185" y="2016"/>
                  </a:lnTo>
                  <a:lnTo>
                    <a:pt x="6049" y="1726"/>
                  </a:lnTo>
                  <a:lnTo>
                    <a:pt x="5894" y="1454"/>
                  </a:lnTo>
                  <a:lnTo>
                    <a:pt x="5700" y="1183"/>
                  </a:lnTo>
                  <a:lnTo>
                    <a:pt x="5467" y="950"/>
                  </a:lnTo>
                  <a:lnTo>
                    <a:pt x="5235" y="717"/>
                  </a:lnTo>
                  <a:lnTo>
                    <a:pt x="4963" y="543"/>
                  </a:lnTo>
                  <a:lnTo>
                    <a:pt x="4692" y="369"/>
                  </a:lnTo>
                  <a:lnTo>
                    <a:pt x="4421" y="233"/>
                  </a:lnTo>
                  <a:lnTo>
                    <a:pt x="4111" y="136"/>
                  </a:lnTo>
                  <a:lnTo>
                    <a:pt x="3820" y="58"/>
                  </a:lnTo>
                  <a:lnTo>
                    <a:pt x="3510" y="20"/>
                  </a:lnTo>
                  <a:lnTo>
                    <a:pt x="31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4" name="Google Shape;2614;p49"/>
            <p:cNvSpPr/>
            <p:nvPr/>
          </p:nvSpPr>
          <p:spPr>
            <a:xfrm>
              <a:off x="4701850" y="-1484325"/>
              <a:ext cx="152675" cy="181750"/>
            </a:xfrm>
            <a:custGeom>
              <a:avLst/>
              <a:gdLst/>
              <a:ahLst/>
              <a:cxnLst/>
              <a:rect l="l" t="t" r="r" b="b"/>
              <a:pathLst>
                <a:path w="6107" h="7270" extrusionOk="0">
                  <a:moveTo>
                    <a:pt x="4459" y="1"/>
                  </a:moveTo>
                  <a:lnTo>
                    <a:pt x="4420" y="39"/>
                  </a:lnTo>
                  <a:lnTo>
                    <a:pt x="4401" y="78"/>
                  </a:lnTo>
                  <a:lnTo>
                    <a:pt x="4401" y="117"/>
                  </a:lnTo>
                  <a:lnTo>
                    <a:pt x="4401" y="175"/>
                  </a:lnTo>
                  <a:lnTo>
                    <a:pt x="4440" y="194"/>
                  </a:lnTo>
                  <a:lnTo>
                    <a:pt x="4595" y="350"/>
                  </a:lnTo>
                  <a:lnTo>
                    <a:pt x="4750" y="485"/>
                  </a:lnTo>
                  <a:lnTo>
                    <a:pt x="4905" y="660"/>
                  </a:lnTo>
                  <a:lnTo>
                    <a:pt x="5040" y="815"/>
                  </a:lnTo>
                  <a:lnTo>
                    <a:pt x="5176" y="989"/>
                  </a:lnTo>
                  <a:lnTo>
                    <a:pt x="5292" y="1164"/>
                  </a:lnTo>
                  <a:lnTo>
                    <a:pt x="5389" y="1338"/>
                  </a:lnTo>
                  <a:lnTo>
                    <a:pt x="5486" y="1532"/>
                  </a:lnTo>
                  <a:lnTo>
                    <a:pt x="5583" y="1726"/>
                  </a:lnTo>
                  <a:lnTo>
                    <a:pt x="5661" y="1920"/>
                  </a:lnTo>
                  <a:lnTo>
                    <a:pt x="5719" y="2133"/>
                  </a:lnTo>
                  <a:lnTo>
                    <a:pt x="5777" y="2346"/>
                  </a:lnTo>
                  <a:lnTo>
                    <a:pt x="5816" y="2540"/>
                  </a:lnTo>
                  <a:lnTo>
                    <a:pt x="5835" y="2753"/>
                  </a:lnTo>
                  <a:lnTo>
                    <a:pt x="5855" y="2986"/>
                  </a:lnTo>
                  <a:lnTo>
                    <a:pt x="5874" y="3199"/>
                  </a:lnTo>
                  <a:lnTo>
                    <a:pt x="5855" y="3587"/>
                  </a:lnTo>
                  <a:lnTo>
                    <a:pt x="5796" y="3955"/>
                  </a:lnTo>
                  <a:lnTo>
                    <a:pt x="5700" y="4323"/>
                  </a:lnTo>
                  <a:lnTo>
                    <a:pt x="5583" y="4672"/>
                  </a:lnTo>
                  <a:lnTo>
                    <a:pt x="5409" y="5002"/>
                  </a:lnTo>
                  <a:lnTo>
                    <a:pt x="5215" y="5331"/>
                  </a:lnTo>
                  <a:lnTo>
                    <a:pt x="5002" y="5642"/>
                  </a:lnTo>
                  <a:lnTo>
                    <a:pt x="4750" y="5913"/>
                  </a:lnTo>
                  <a:lnTo>
                    <a:pt x="4459" y="6165"/>
                  </a:lnTo>
                  <a:lnTo>
                    <a:pt x="4149" y="6398"/>
                  </a:lnTo>
                  <a:lnTo>
                    <a:pt x="3839" y="6591"/>
                  </a:lnTo>
                  <a:lnTo>
                    <a:pt x="3490" y="6747"/>
                  </a:lnTo>
                  <a:lnTo>
                    <a:pt x="3141" y="6882"/>
                  </a:lnTo>
                  <a:lnTo>
                    <a:pt x="2772" y="6960"/>
                  </a:lnTo>
                  <a:lnTo>
                    <a:pt x="2404" y="7018"/>
                  </a:lnTo>
                  <a:lnTo>
                    <a:pt x="2016" y="7037"/>
                  </a:lnTo>
                  <a:lnTo>
                    <a:pt x="1784" y="7037"/>
                  </a:lnTo>
                  <a:lnTo>
                    <a:pt x="1532" y="7018"/>
                  </a:lnTo>
                  <a:lnTo>
                    <a:pt x="1299" y="6979"/>
                  </a:lnTo>
                  <a:lnTo>
                    <a:pt x="1067" y="6921"/>
                  </a:lnTo>
                  <a:lnTo>
                    <a:pt x="834" y="6863"/>
                  </a:lnTo>
                  <a:lnTo>
                    <a:pt x="621" y="6785"/>
                  </a:lnTo>
                  <a:lnTo>
                    <a:pt x="388" y="6688"/>
                  </a:lnTo>
                  <a:lnTo>
                    <a:pt x="175" y="6572"/>
                  </a:lnTo>
                  <a:lnTo>
                    <a:pt x="136" y="6553"/>
                  </a:lnTo>
                  <a:lnTo>
                    <a:pt x="97" y="6572"/>
                  </a:lnTo>
                  <a:lnTo>
                    <a:pt x="59" y="6591"/>
                  </a:lnTo>
                  <a:lnTo>
                    <a:pt x="20" y="6611"/>
                  </a:lnTo>
                  <a:lnTo>
                    <a:pt x="0" y="6669"/>
                  </a:lnTo>
                  <a:lnTo>
                    <a:pt x="20" y="6708"/>
                  </a:lnTo>
                  <a:lnTo>
                    <a:pt x="39" y="6747"/>
                  </a:lnTo>
                  <a:lnTo>
                    <a:pt x="59" y="6785"/>
                  </a:lnTo>
                  <a:lnTo>
                    <a:pt x="291" y="6882"/>
                  </a:lnTo>
                  <a:lnTo>
                    <a:pt x="524" y="6999"/>
                  </a:lnTo>
                  <a:lnTo>
                    <a:pt x="776" y="7076"/>
                  </a:lnTo>
                  <a:lnTo>
                    <a:pt x="1008" y="7154"/>
                  </a:lnTo>
                  <a:lnTo>
                    <a:pt x="1260" y="7212"/>
                  </a:lnTo>
                  <a:lnTo>
                    <a:pt x="1512" y="7251"/>
                  </a:lnTo>
                  <a:lnTo>
                    <a:pt x="1764" y="7270"/>
                  </a:lnTo>
                  <a:lnTo>
                    <a:pt x="2016" y="7270"/>
                  </a:lnTo>
                  <a:lnTo>
                    <a:pt x="2424" y="7251"/>
                  </a:lnTo>
                  <a:lnTo>
                    <a:pt x="2831" y="7192"/>
                  </a:lnTo>
                  <a:lnTo>
                    <a:pt x="3218" y="7095"/>
                  </a:lnTo>
                  <a:lnTo>
                    <a:pt x="3587" y="6960"/>
                  </a:lnTo>
                  <a:lnTo>
                    <a:pt x="3936" y="6805"/>
                  </a:lnTo>
                  <a:lnTo>
                    <a:pt x="4284" y="6591"/>
                  </a:lnTo>
                  <a:lnTo>
                    <a:pt x="4614" y="6359"/>
                  </a:lnTo>
                  <a:lnTo>
                    <a:pt x="4905" y="6087"/>
                  </a:lnTo>
                  <a:lnTo>
                    <a:pt x="5176" y="5777"/>
                  </a:lnTo>
                  <a:lnTo>
                    <a:pt x="5409" y="5467"/>
                  </a:lnTo>
                  <a:lnTo>
                    <a:pt x="5622" y="5118"/>
                  </a:lnTo>
                  <a:lnTo>
                    <a:pt x="5796" y="4750"/>
                  </a:lnTo>
                  <a:lnTo>
                    <a:pt x="5932" y="4382"/>
                  </a:lnTo>
                  <a:lnTo>
                    <a:pt x="6029" y="3994"/>
                  </a:lnTo>
                  <a:lnTo>
                    <a:pt x="6087" y="3606"/>
                  </a:lnTo>
                  <a:lnTo>
                    <a:pt x="6107" y="3199"/>
                  </a:lnTo>
                  <a:lnTo>
                    <a:pt x="6087" y="2967"/>
                  </a:lnTo>
                  <a:lnTo>
                    <a:pt x="6068" y="2734"/>
                  </a:lnTo>
                  <a:lnTo>
                    <a:pt x="6048" y="2501"/>
                  </a:lnTo>
                  <a:lnTo>
                    <a:pt x="5990" y="2288"/>
                  </a:lnTo>
                  <a:lnTo>
                    <a:pt x="5932" y="2075"/>
                  </a:lnTo>
                  <a:lnTo>
                    <a:pt x="5874" y="1862"/>
                  </a:lnTo>
                  <a:lnTo>
                    <a:pt x="5796" y="1648"/>
                  </a:lnTo>
                  <a:lnTo>
                    <a:pt x="5700" y="1435"/>
                  </a:lnTo>
                  <a:lnTo>
                    <a:pt x="5603" y="1241"/>
                  </a:lnTo>
                  <a:lnTo>
                    <a:pt x="5486" y="1047"/>
                  </a:lnTo>
                  <a:lnTo>
                    <a:pt x="5370" y="854"/>
                  </a:lnTo>
                  <a:lnTo>
                    <a:pt x="5234" y="679"/>
                  </a:lnTo>
                  <a:lnTo>
                    <a:pt x="5079" y="505"/>
                  </a:lnTo>
                  <a:lnTo>
                    <a:pt x="4924" y="330"/>
                  </a:lnTo>
                  <a:lnTo>
                    <a:pt x="4750" y="175"/>
                  </a:lnTo>
                  <a:lnTo>
                    <a:pt x="4575" y="20"/>
                  </a:lnTo>
                  <a:lnTo>
                    <a:pt x="453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5" name="Google Shape;2615;p49"/>
            <p:cNvSpPr/>
            <p:nvPr/>
          </p:nvSpPr>
          <p:spPr>
            <a:xfrm>
              <a:off x="4650475" y="-1506625"/>
              <a:ext cx="151725" cy="181775"/>
            </a:xfrm>
            <a:custGeom>
              <a:avLst/>
              <a:gdLst/>
              <a:ahLst/>
              <a:cxnLst/>
              <a:rect l="l" t="t" r="r" b="b"/>
              <a:pathLst>
                <a:path w="6069" h="7271" extrusionOk="0">
                  <a:moveTo>
                    <a:pt x="4071" y="1"/>
                  </a:moveTo>
                  <a:lnTo>
                    <a:pt x="3664" y="20"/>
                  </a:lnTo>
                  <a:lnTo>
                    <a:pt x="3277" y="98"/>
                  </a:lnTo>
                  <a:lnTo>
                    <a:pt x="2889" y="175"/>
                  </a:lnTo>
                  <a:lnTo>
                    <a:pt x="2521" y="311"/>
                  </a:lnTo>
                  <a:lnTo>
                    <a:pt x="2152" y="486"/>
                  </a:lnTo>
                  <a:lnTo>
                    <a:pt x="1823" y="699"/>
                  </a:lnTo>
                  <a:lnTo>
                    <a:pt x="1493" y="931"/>
                  </a:lnTo>
                  <a:lnTo>
                    <a:pt x="1183" y="1203"/>
                  </a:lnTo>
                  <a:lnTo>
                    <a:pt x="912" y="1513"/>
                  </a:lnTo>
                  <a:lnTo>
                    <a:pt x="679" y="1823"/>
                  </a:lnTo>
                  <a:lnTo>
                    <a:pt x="485" y="2172"/>
                  </a:lnTo>
                  <a:lnTo>
                    <a:pt x="311" y="2521"/>
                  </a:lnTo>
                  <a:lnTo>
                    <a:pt x="175" y="2909"/>
                  </a:lnTo>
                  <a:lnTo>
                    <a:pt x="78" y="3277"/>
                  </a:lnTo>
                  <a:lnTo>
                    <a:pt x="20" y="3684"/>
                  </a:lnTo>
                  <a:lnTo>
                    <a:pt x="1" y="4091"/>
                  </a:lnTo>
                  <a:lnTo>
                    <a:pt x="1" y="4324"/>
                  </a:lnTo>
                  <a:lnTo>
                    <a:pt x="20" y="4537"/>
                  </a:lnTo>
                  <a:lnTo>
                    <a:pt x="59" y="4770"/>
                  </a:lnTo>
                  <a:lnTo>
                    <a:pt x="98" y="4983"/>
                  </a:lnTo>
                  <a:lnTo>
                    <a:pt x="156" y="5215"/>
                  </a:lnTo>
                  <a:lnTo>
                    <a:pt x="214" y="5429"/>
                  </a:lnTo>
                  <a:lnTo>
                    <a:pt x="291" y="5623"/>
                  </a:lnTo>
                  <a:lnTo>
                    <a:pt x="388" y="5836"/>
                  </a:lnTo>
                  <a:lnTo>
                    <a:pt x="485" y="6030"/>
                  </a:lnTo>
                  <a:lnTo>
                    <a:pt x="602" y="6223"/>
                  </a:lnTo>
                  <a:lnTo>
                    <a:pt x="718" y="6417"/>
                  </a:lnTo>
                  <a:lnTo>
                    <a:pt x="854" y="6592"/>
                  </a:lnTo>
                  <a:lnTo>
                    <a:pt x="1009" y="6766"/>
                  </a:lnTo>
                  <a:lnTo>
                    <a:pt x="1164" y="6941"/>
                  </a:lnTo>
                  <a:lnTo>
                    <a:pt x="1319" y="7096"/>
                  </a:lnTo>
                  <a:lnTo>
                    <a:pt x="1493" y="7251"/>
                  </a:lnTo>
                  <a:lnTo>
                    <a:pt x="1532" y="7270"/>
                  </a:lnTo>
                  <a:lnTo>
                    <a:pt x="1571" y="7270"/>
                  </a:lnTo>
                  <a:lnTo>
                    <a:pt x="1610" y="7251"/>
                  </a:lnTo>
                  <a:lnTo>
                    <a:pt x="1648" y="7231"/>
                  </a:lnTo>
                  <a:lnTo>
                    <a:pt x="1668" y="7193"/>
                  </a:lnTo>
                  <a:lnTo>
                    <a:pt x="1687" y="7135"/>
                  </a:lnTo>
                  <a:lnTo>
                    <a:pt x="1668" y="7096"/>
                  </a:lnTo>
                  <a:lnTo>
                    <a:pt x="1629" y="7057"/>
                  </a:lnTo>
                  <a:lnTo>
                    <a:pt x="1474" y="6921"/>
                  </a:lnTo>
                  <a:lnTo>
                    <a:pt x="1319" y="6766"/>
                  </a:lnTo>
                  <a:lnTo>
                    <a:pt x="1183" y="6611"/>
                  </a:lnTo>
                  <a:lnTo>
                    <a:pt x="1047" y="6456"/>
                  </a:lnTo>
                  <a:lnTo>
                    <a:pt x="912" y="6282"/>
                  </a:lnTo>
                  <a:lnTo>
                    <a:pt x="795" y="6107"/>
                  </a:lnTo>
                  <a:lnTo>
                    <a:pt x="602" y="5739"/>
                  </a:lnTo>
                  <a:lnTo>
                    <a:pt x="446" y="5351"/>
                  </a:lnTo>
                  <a:lnTo>
                    <a:pt x="369" y="5138"/>
                  </a:lnTo>
                  <a:lnTo>
                    <a:pt x="330" y="4944"/>
                  </a:lnTo>
                  <a:lnTo>
                    <a:pt x="291" y="4731"/>
                  </a:lnTo>
                  <a:lnTo>
                    <a:pt x="253" y="4518"/>
                  </a:lnTo>
                  <a:lnTo>
                    <a:pt x="233" y="4304"/>
                  </a:lnTo>
                  <a:lnTo>
                    <a:pt x="233" y="4091"/>
                  </a:lnTo>
                  <a:lnTo>
                    <a:pt x="253" y="3703"/>
                  </a:lnTo>
                  <a:lnTo>
                    <a:pt x="311" y="3335"/>
                  </a:lnTo>
                  <a:lnTo>
                    <a:pt x="388" y="2967"/>
                  </a:lnTo>
                  <a:lnTo>
                    <a:pt x="524" y="2618"/>
                  </a:lnTo>
                  <a:lnTo>
                    <a:pt x="679" y="2269"/>
                  </a:lnTo>
                  <a:lnTo>
                    <a:pt x="873" y="1959"/>
                  </a:lnTo>
                  <a:lnTo>
                    <a:pt x="1106" y="1649"/>
                  </a:lnTo>
                  <a:lnTo>
                    <a:pt x="1358" y="1377"/>
                  </a:lnTo>
                  <a:lnTo>
                    <a:pt x="1648" y="1106"/>
                  </a:lnTo>
                  <a:lnTo>
                    <a:pt x="1939" y="893"/>
                  </a:lnTo>
                  <a:lnTo>
                    <a:pt x="2269" y="699"/>
                  </a:lnTo>
                  <a:lnTo>
                    <a:pt x="2598" y="524"/>
                  </a:lnTo>
                  <a:lnTo>
                    <a:pt x="2947" y="408"/>
                  </a:lnTo>
                  <a:lnTo>
                    <a:pt x="3315" y="311"/>
                  </a:lnTo>
                  <a:lnTo>
                    <a:pt x="3703" y="253"/>
                  </a:lnTo>
                  <a:lnTo>
                    <a:pt x="4071" y="234"/>
                  </a:lnTo>
                  <a:lnTo>
                    <a:pt x="4304" y="253"/>
                  </a:lnTo>
                  <a:lnTo>
                    <a:pt x="4556" y="272"/>
                  </a:lnTo>
                  <a:lnTo>
                    <a:pt x="4789" y="311"/>
                  </a:lnTo>
                  <a:lnTo>
                    <a:pt x="5021" y="350"/>
                  </a:lnTo>
                  <a:lnTo>
                    <a:pt x="5235" y="427"/>
                  </a:lnTo>
                  <a:lnTo>
                    <a:pt x="5467" y="505"/>
                  </a:lnTo>
                  <a:lnTo>
                    <a:pt x="5680" y="602"/>
                  </a:lnTo>
                  <a:lnTo>
                    <a:pt x="5894" y="699"/>
                  </a:lnTo>
                  <a:lnTo>
                    <a:pt x="5932" y="718"/>
                  </a:lnTo>
                  <a:lnTo>
                    <a:pt x="5991" y="699"/>
                  </a:lnTo>
                  <a:lnTo>
                    <a:pt x="6029" y="679"/>
                  </a:lnTo>
                  <a:lnTo>
                    <a:pt x="6049" y="660"/>
                  </a:lnTo>
                  <a:lnTo>
                    <a:pt x="6068" y="602"/>
                  </a:lnTo>
                  <a:lnTo>
                    <a:pt x="6068" y="563"/>
                  </a:lnTo>
                  <a:lnTo>
                    <a:pt x="6029" y="524"/>
                  </a:lnTo>
                  <a:lnTo>
                    <a:pt x="6010" y="486"/>
                  </a:lnTo>
                  <a:lnTo>
                    <a:pt x="5777" y="389"/>
                  </a:lnTo>
                  <a:lnTo>
                    <a:pt x="5545" y="292"/>
                  </a:lnTo>
                  <a:lnTo>
                    <a:pt x="5312" y="195"/>
                  </a:lnTo>
                  <a:lnTo>
                    <a:pt x="5079" y="137"/>
                  </a:lnTo>
                  <a:lnTo>
                    <a:pt x="4827" y="78"/>
                  </a:lnTo>
                  <a:lnTo>
                    <a:pt x="4575" y="40"/>
                  </a:lnTo>
                  <a:lnTo>
                    <a:pt x="4323" y="20"/>
                  </a:lnTo>
                  <a:lnTo>
                    <a:pt x="407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6" name="Google Shape;2616;p49"/>
            <p:cNvSpPr/>
            <p:nvPr/>
          </p:nvSpPr>
          <p:spPr>
            <a:xfrm>
              <a:off x="4749350" y="-1497900"/>
              <a:ext cx="5825" cy="10700"/>
            </a:xfrm>
            <a:custGeom>
              <a:avLst/>
              <a:gdLst/>
              <a:ahLst/>
              <a:cxnLst/>
              <a:rect l="l" t="t" r="r" b="b"/>
              <a:pathLst>
                <a:path w="233" h="428" extrusionOk="0">
                  <a:moveTo>
                    <a:pt x="116" y="1"/>
                  </a:moveTo>
                  <a:lnTo>
                    <a:pt x="78" y="20"/>
                  </a:lnTo>
                  <a:lnTo>
                    <a:pt x="39" y="40"/>
                  </a:lnTo>
                  <a:lnTo>
                    <a:pt x="20" y="78"/>
                  </a:lnTo>
                  <a:lnTo>
                    <a:pt x="0" y="117"/>
                  </a:lnTo>
                  <a:lnTo>
                    <a:pt x="0" y="311"/>
                  </a:lnTo>
                  <a:lnTo>
                    <a:pt x="20" y="350"/>
                  </a:lnTo>
                  <a:lnTo>
                    <a:pt x="39" y="389"/>
                  </a:lnTo>
                  <a:lnTo>
                    <a:pt x="78" y="408"/>
                  </a:lnTo>
                  <a:lnTo>
                    <a:pt x="116" y="427"/>
                  </a:lnTo>
                  <a:lnTo>
                    <a:pt x="175" y="408"/>
                  </a:lnTo>
                  <a:lnTo>
                    <a:pt x="194" y="389"/>
                  </a:lnTo>
                  <a:lnTo>
                    <a:pt x="233" y="350"/>
                  </a:lnTo>
                  <a:lnTo>
                    <a:pt x="233" y="311"/>
                  </a:lnTo>
                  <a:lnTo>
                    <a:pt x="233" y="117"/>
                  </a:lnTo>
                  <a:lnTo>
                    <a:pt x="233" y="78"/>
                  </a:lnTo>
                  <a:lnTo>
                    <a:pt x="194" y="40"/>
                  </a:lnTo>
                  <a:lnTo>
                    <a:pt x="175" y="20"/>
                  </a:lnTo>
                  <a:lnTo>
                    <a:pt x="11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7" name="Google Shape;2617;p49"/>
            <p:cNvSpPr/>
            <p:nvPr/>
          </p:nvSpPr>
          <p:spPr>
            <a:xfrm>
              <a:off x="4749350" y="-1321500"/>
              <a:ext cx="5825" cy="10225"/>
            </a:xfrm>
            <a:custGeom>
              <a:avLst/>
              <a:gdLst/>
              <a:ahLst/>
              <a:cxnLst/>
              <a:rect l="l" t="t" r="r" b="b"/>
              <a:pathLst>
                <a:path w="233" h="409" extrusionOk="0">
                  <a:moveTo>
                    <a:pt x="78" y="1"/>
                  </a:moveTo>
                  <a:lnTo>
                    <a:pt x="39" y="40"/>
                  </a:lnTo>
                  <a:lnTo>
                    <a:pt x="20" y="78"/>
                  </a:lnTo>
                  <a:lnTo>
                    <a:pt x="0" y="117"/>
                  </a:lnTo>
                  <a:lnTo>
                    <a:pt x="0" y="311"/>
                  </a:lnTo>
                  <a:lnTo>
                    <a:pt x="20" y="350"/>
                  </a:lnTo>
                  <a:lnTo>
                    <a:pt x="39" y="389"/>
                  </a:lnTo>
                  <a:lnTo>
                    <a:pt x="78" y="408"/>
                  </a:lnTo>
                  <a:lnTo>
                    <a:pt x="175" y="408"/>
                  </a:lnTo>
                  <a:lnTo>
                    <a:pt x="194" y="389"/>
                  </a:lnTo>
                  <a:lnTo>
                    <a:pt x="233" y="350"/>
                  </a:lnTo>
                  <a:lnTo>
                    <a:pt x="233" y="311"/>
                  </a:lnTo>
                  <a:lnTo>
                    <a:pt x="233" y="117"/>
                  </a:lnTo>
                  <a:lnTo>
                    <a:pt x="233" y="78"/>
                  </a:lnTo>
                  <a:lnTo>
                    <a:pt x="194" y="40"/>
                  </a:lnTo>
                  <a:lnTo>
                    <a:pt x="17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8" name="Google Shape;2618;p49"/>
            <p:cNvSpPr/>
            <p:nvPr/>
          </p:nvSpPr>
          <p:spPr>
            <a:xfrm>
              <a:off x="4835125" y="-1407275"/>
              <a:ext cx="10675" cy="5850"/>
            </a:xfrm>
            <a:custGeom>
              <a:avLst/>
              <a:gdLst/>
              <a:ahLst/>
              <a:cxnLst/>
              <a:rect l="l" t="t" r="r" b="b"/>
              <a:pathLst>
                <a:path w="427" h="234" extrusionOk="0">
                  <a:moveTo>
                    <a:pt x="78" y="1"/>
                  </a:moveTo>
                  <a:lnTo>
                    <a:pt x="39" y="40"/>
                  </a:lnTo>
                  <a:lnTo>
                    <a:pt x="20" y="78"/>
                  </a:lnTo>
                  <a:lnTo>
                    <a:pt x="0" y="117"/>
                  </a:lnTo>
                  <a:lnTo>
                    <a:pt x="20" y="156"/>
                  </a:lnTo>
                  <a:lnTo>
                    <a:pt x="39" y="195"/>
                  </a:lnTo>
                  <a:lnTo>
                    <a:pt x="78" y="214"/>
                  </a:lnTo>
                  <a:lnTo>
                    <a:pt x="117" y="233"/>
                  </a:lnTo>
                  <a:lnTo>
                    <a:pt x="310" y="233"/>
                  </a:lnTo>
                  <a:lnTo>
                    <a:pt x="349" y="214"/>
                  </a:lnTo>
                  <a:lnTo>
                    <a:pt x="388" y="195"/>
                  </a:lnTo>
                  <a:lnTo>
                    <a:pt x="407" y="156"/>
                  </a:lnTo>
                  <a:lnTo>
                    <a:pt x="427" y="117"/>
                  </a:lnTo>
                  <a:lnTo>
                    <a:pt x="407" y="78"/>
                  </a:lnTo>
                  <a:lnTo>
                    <a:pt x="388" y="40"/>
                  </a:lnTo>
                  <a:lnTo>
                    <a:pt x="34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9" name="Google Shape;2619;p49"/>
            <p:cNvSpPr/>
            <p:nvPr/>
          </p:nvSpPr>
          <p:spPr>
            <a:xfrm>
              <a:off x="4659200" y="-1407275"/>
              <a:ext cx="10200" cy="5850"/>
            </a:xfrm>
            <a:custGeom>
              <a:avLst/>
              <a:gdLst/>
              <a:ahLst/>
              <a:cxnLst/>
              <a:rect l="l" t="t" r="r" b="b"/>
              <a:pathLst>
                <a:path w="408" h="234" extrusionOk="0">
                  <a:moveTo>
                    <a:pt x="59" y="1"/>
                  </a:moveTo>
                  <a:lnTo>
                    <a:pt x="20" y="40"/>
                  </a:lnTo>
                  <a:lnTo>
                    <a:pt x="1" y="78"/>
                  </a:lnTo>
                  <a:lnTo>
                    <a:pt x="1" y="117"/>
                  </a:lnTo>
                  <a:lnTo>
                    <a:pt x="1" y="156"/>
                  </a:lnTo>
                  <a:lnTo>
                    <a:pt x="20" y="195"/>
                  </a:lnTo>
                  <a:lnTo>
                    <a:pt x="59" y="214"/>
                  </a:lnTo>
                  <a:lnTo>
                    <a:pt x="117" y="233"/>
                  </a:lnTo>
                  <a:lnTo>
                    <a:pt x="291" y="233"/>
                  </a:lnTo>
                  <a:lnTo>
                    <a:pt x="349" y="214"/>
                  </a:lnTo>
                  <a:lnTo>
                    <a:pt x="369" y="195"/>
                  </a:lnTo>
                  <a:lnTo>
                    <a:pt x="408" y="156"/>
                  </a:lnTo>
                  <a:lnTo>
                    <a:pt x="408" y="117"/>
                  </a:lnTo>
                  <a:lnTo>
                    <a:pt x="408" y="78"/>
                  </a:lnTo>
                  <a:lnTo>
                    <a:pt x="369" y="40"/>
                  </a:lnTo>
                  <a:lnTo>
                    <a:pt x="34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0" name="Google Shape;2620;p49"/>
            <p:cNvSpPr/>
            <p:nvPr/>
          </p:nvSpPr>
          <p:spPr>
            <a:xfrm>
              <a:off x="4809925" y="-1471225"/>
              <a:ext cx="9225" cy="9225"/>
            </a:xfrm>
            <a:custGeom>
              <a:avLst/>
              <a:gdLst/>
              <a:ahLst/>
              <a:cxnLst/>
              <a:rect l="l" t="t" r="r" b="b"/>
              <a:pathLst>
                <a:path w="369" h="369" extrusionOk="0">
                  <a:moveTo>
                    <a:pt x="213" y="0"/>
                  </a:moveTo>
                  <a:lnTo>
                    <a:pt x="175" y="39"/>
                  </a:lnTo>
                  <a:lnTo>
                    <a:pt x="39" y="155"/>
                  </a:lnTo>
                  <a:lnTo>
                    <a:pt x="20" y="194"/>
                  </a:lnTo>
                  <a:lnTo>
                    <a:pt x="0" y="252"/>
                  </a:lnTo>
                  <a:lnTo>
                    <a:pt x="20" y="291"/>
                  </a:lnTo>
                  <a:lnTo>
                    <a:pt x="39" y="330"/>
                  </a:lnTo>
                  <a:lnTo>
                    <a:pt x="78" y="349"/>
                  </a:lnTo>
                  <a:lnTo>
                    <a:pt x="117" y="368"/>
                  </a:lnTo>
                  <a:lnTo>
                    <a:pt x="175" y="349"/>
                  </a:lnTo>
                  <a:lnTo>
                    <a:pt x="213" y="330"/>
                  </a:lnTo>
                  <a:lnTo>
                    <a:pt x="330" y="194"/>
                  </a:lnTo>
                  <a:lnTo>
                    <a:pt x="369" y="155"/>
                  </a:lnTo>
                  <a:lnTo>
                    <a:pt x="369" y="116"/>
                  </a:lnTo>
                  <a:lnTo>
                    <a:pt x="369" y="78"/>
                  </a:lnTo>
                  <a:lnTo>
                    <a:pt x="330" y="39"/>
                  </a:lnTo>
                  <a:lnTo>
                    <a:pt x="2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1" name="Google Shape;2621;p49"/>
            <p:cNvSpPr/>
            <p:nvPr/>
          </p:nvSpPr>
          <p:spPr>
            <a:xfrm>
              <a:off x="4685375" y="-1346700"/>
              <a:ext cx="9225" cy="9250"/>
            </a:xfrm>
            <a:custGeom>
              <a:avLst/>
              <a:gdLst/>
              <a:ahLst/>
              <a:cxnLst/>
              <a:rect l="l" t="t" r="r" b="b"/>
              <a:pathLst>
                <a:path w="369" h="370" extrusionOk="0">
                  <a:moveTo>
                    <a:pt x="214" y="1"/>
                  </a:moveTo>
                  <a:lnTo>
                    <a:pt x="175" y="40"/>
                  </a:lnTo>
                  <a:lnTo>
                    <a:pt x="39" y="175"/>
                  </a:lnTo>
                  <a:lnTo>
                    <a:pt x="20" y="214"/>
                  </a:lnTo>
                  <a:lnTo>
                    <a:pt x="0" y="253"/>
                  </a:lnTo>
                  <a:lnTo>
                    <a:pt x="20" y="292"/>
                  </a:lnTo>
                  <a:lnTo>
                    <a:pt x="39" y="330"/>
                  </a:lnTo>
                  <a:lnTo>
                    <a:pt x="78" y="350"/>
                  </a:lnTo>
                  <a:lnTo>
                    <a:pt x="117" y="369"/>
                  </a:lnTo>
                  <a:lnTo>
                    <a:pt x="175" y="350"/>
                  </a:lnTo>
                  <a:lnTo>
                    <a:pt x="214" y="330"/>
                  </a:lnTo>
                  <a:lnTo>
                    <a:pt x="330" y="195"/>
                  </a:lnTo>
                  <a:lnTo>
                    <a:pt x="369" y="156"/>
                  </a:lnTo>
                  <a:lnTo>
                    <a:pt x="369" y="117"/>
                  </a:lnTo>
                  <a:lnTo>
                    <a:pt x="369" y="78"/>
                  </a:lnTo>
                  <a:lnTo>
                    <a:pt x="330" y="40"/>
                  </a:lnTo>
                  <a:lnTo>
                    <a:pt x="2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2" name="Google Shape;2622;p49"/>
            <p:cNvSpPr/>
            <p:nvPr/>
          </p:nvSpPr>
          <p:spPr>
            <a:xfrm>
              <a:off x="4809925" y="-1346700"/>
              <a:ext cx="9225" cy="9250"/>
            </a:xfrm>
            <a:custGeom>
              <a:avLst/>
              <a:gdLst/>
              <a:ahLst/>
              <a:cxnLst/>
              <a:rect l="l" t="t" r="r" b="b"/>
              <a:pathLst>
                <a:path w="369" h="370" extrusionOk="0">
                  <a:moveTo>
                    <a:pt x="78" y="1"/>
                  </a:moveTo>
                  <a:lnTo>
                    <a:pt x="39" y="40"/>
                  </a:lnTo>
                  <a:lnTo>
                    <a:pt x="20" y="78"/>
                  </a:lnTo>
                  <a:lnTo>
                    <a:pt x="0" y="117"/>
                  </a:lnTo>
                  <a:lnTo>
                    <a:pt x="20" y="156"/>
                  </a:lnTo>
                  <a:lnTo>
                    <a:pt x="39" y="195"/>
                  </a:lnTo>
                  <a:lnTo>
                    <a:pt x="175" y="330"/>
                  </a:lnTo>
                  <a:lnTo>
                    <a:pt x="213" y="350"/>
                  </a:lnTo>
                  <a:lnTo>
                    <a:pt x="252" y="369"/>
                  </a:lnTo>
                  <a:lnTo>
                    <a:pt x="291" y="350"/>
                  </a:lnTo>
                  <a:lnTo>
                    <a:pt x="330" y="330"/>
                  </a:lnTo>
                  <a:lnTo>
                    <a:pt x="369" y="292"/>
                  </a:lnTo>
                  <a:lnTo>
                    <a:pt x="369" y="253"/>
                  </a:lnTo>
                  <a:lnTo>
                    <a:pt x="369" y="214"/>
                  </a:lnTo>
                  <a:lnTo>
                    <a:pt x="330" y="175"/>
                  </a:lnTo>
                  <a:lnTo>
                    <a:pt x="213" y="40"/>
                  </a:lnTo>
                  <a:lnTo>
                    <a:pt x="17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3" name="Google Shape;2623;p49"/>
            <p:cNvSpPr/>
            <p:nvPr/>
          </p:nvSpPr>
          <p:spPr>
            <a:xfrm>
              <a:off x="4685375" y="-1471225"/>
              <a:ext cx="9225" cy="9225"/>
            </a:xfrm>
            <a:custGeom>
              <a:avLst/>
              <a:gdLst/>
              <a:ahLst/>
              <a:cxnLst/>
              <a:rect l="l" t="t" r="r" b="b"/>
              <a:pathLst>
                <a:path w="369" h="369" extrusionOk="0">
                  <a:moveTo>
                    <a:pt x="78" y="0"/>
                  </a:moveTo>
                  <a:lnTo>
                    <a:pt x="39" y="39"/>
                  </a:lnTo>
                  <a:lnTo>
                    <a:pt x="20" y="78"/>
                  </a:lnTo>
                  <a:lnTo>
                    <a:pt x="0" y="116"/>
                  </a:lnTo>
                  <a:lnTo>
                    <a:pt x="20" y="155"/>
                  </a:lnTo>
                  <a:lnTo>
                    <a:pt x="39" y="194"/>
                  </a:lnTo>
                  <a:lnTo>
                    <a:pt x="175" y="330"/>
                  </a:lnTo>
                  <a:lnTo>
                    <a:pt x="214" y="349"/>
                  </a:lnTo>
                  <a:lnTo>
                    <a:pt x="252" y="368"/>
                  </a:lnTo>
                  <a:lnTo>
                    <a:pt x="291" y="349"/>
                  </a:lnTo>
                  <a:lnTo>
                    <a:pt x="330" y="330"/>
                  </a:lnTo>
                  <a:lnTo>
                    <a:pt x="369" y="291"/>
                  </a:lnTo>
                  <a:lnTo>
                    <a:pt x="369" y="252"/>
                  </a:lnTo>
                  <a:lnTo>
                    <a:pt x="369" y="194"/>
                  </a:lnTo>
                  <a:lnTo>
                    <a:pt x="330" y="155"/>
                  </a:lnTo>
                  <a:lnTo>
                    <a:pt x="214" y="39"/>
                  </a:lnTo>
                  <a:lnTo>
                    <a:pt x="17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4" name="Google Shape;2624;p49"/>
            <p:cNvSpPr/>
            <p:nvPr/>
          </p:nvSpPr>
          <p:spPr>
            <a:xfrm>
              <a:off x="4783750" y="-1490125"/>
              <a:ext cx="7775" cy="10200"/>
            </a:xfrm>
            <a:custGeom>
              <a:avLst/>
              <a:gdLst/>
              <a:ahLst/>
              <a:cxnLst/>
              <a:rect l="l" t="t" r="r" b="b"/>
              <a:pathLst>
                <a:path w="311" h="408" extrusionOk="0">
                  <a:moveTo>
                    <a:pt x="156" y="0"/>
                  </a:moveTo>
                  <a:lnTo>
                    <a:pt x="117" y="39"/>
                  </a:lnTo>
                  <a:lnTo>
                    <a:pt x="97" y="78"/>
                  </a:lnTo>
                  <a:lnTo>
                    <a:pt x="20" y="233"/>
                  </a:lnTo>
                  <a:lnTo>
                    <a:pt x="0" y="291"/>
                  </a:lnTo>
                  <a:lnTo>
                    <a:pt x="20" y="330"/>
                  </a:lnTo>
                  <a:lnTo>
                    <a:pt x="39" y="368"/>
                  </a:lnTo>
                  <a:lnTo>
                    <a:pt x="78" y="388"/>
                  </a:lnTo>
                  <a:lnTo>
                    <a:pt x="117" y="407"/>
                  </a:lnTo>
                  <a:lnTo>
                    <a:pt x="194" y="388"/>
                  </a:lnTo>
                  <a:lnTo>
                    <a:pt x="233" y="330"/>
                  </a:lnTo>
                  <a:lnTo>
                    <a:pt x="311" y="155"/>
                  </a:lnTo>
                  <a:lnTo>
                    <a:pt x="311" y="116"/>
                  </a:lnTo>
                  <a:lnTo>
                    <a:pt x="311" y="78"/>
                  </a:lnTo>
                  <a:lnTo>
                    <a:pt x="291" y="39"/>
                  </a:lnTo>
                  <a:lnTo>
                    <a:pt x="25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5" name="Google Shape;2625;p49"/>
            <p:cNvSpPr/>
            <p:nvPr/>
          </p:nvSpPr>
          <p:spPr>
            <a:xfrm>
              <a:off x="4713000" y="-1328750"/>
              <a:ext cx="7775" cy="10200"/>
            </a:xfrm>
            <a:custGeom>
              <a:avLst/>
              <a:gdLst/>
              <a:ahLst/>
              <a:cxnLst/>
              <a:rect l="l" t="t" r="r" b="b"/>
              <a:pathLst>
                <a:path w="311" h="408" extrusionOk="0">
                  <a:moveTo>
                    <a:pt x="155" y="0"/>
                  </a:moveTo>
                  <a:lnTo>
                    <a:pt x="117" y="39"/>
                  </a:lnTo>
                  <a:lnTo>
                    <a:pt x="97" y="78"/>
                  </a:lnTo>
                  <a:lnTo>
                    <a:pt x="20" y="233"/>
                  </a:lnTo>
                  <a:lnTo>
                    <a:pt x="0" y="291"/>
                  </a:lnTo>
                  <a:lnTo>
                    <a:pt x="20" y="330"/>
                  </a:lnTo>
                  <a:lnTo>
                    <a:pt x="39" y="368"/>
                  </a:lnTo>
                  <a:lnTo>
                    <a:pt x="78" y="388"/>
                  </a:lnTo>
                  <a:lnTo>
                    <a:pt x="117" y="407"/>
                  </a:lnTo>
                  <a:lnTo>
                    <a:pt x="175" y="388"/>
                  </a:lnTo>
                  <a:lnTo>
                    <a:pt x="233" y="330"/>
                  </a:lnTo>
                  <a:lnTo>
                    <a:pt x="310" y="155"/>
                  </a:lnTo>
                  <a:lnTo>
                    <a:pt x="310" y="116"/>
                  </a:lnTo>
                  <a:lnTo>
                    <a:pt x="310" y="78"/>
                  </a:lnTo>
                  <a:lnTo>
                    <a:pt x="272" y="39"/>
                  </a:lnTo>
                  <a:lnTo>
                    <a:pt x="25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6" name="Google Shape;2626;p49"/>
            <p:cNvSpPr/>
            <p:nvPr/>
          </p:nvSpPr>
          <p:spPr>
            <a:xfrm>
              <a:off x="4827850" y="-1372850"/>
              <a:ext cx="10200" cy="7775"/>
            </a:xfrm>
            <a:custGeom>
              <a:avLst/>
              <a:gdLst/>
              <a:ahLst/>
              <a:cxnLst/>
              <a:rect l="l" t="t" r="r" b="b"/>
              <a:pathLst>
                <a:path w="408" h="311" extrusionOk="0">
                  <a:moveTo>
                    <a:pt x="78" y="0"/>
                  </a:moveTo>
                  <a:lnTo>
                    <a:pt x="39" y="39"/>
                  </a:lnTo>
                  <a:lnTo>
                    <a:pt x="20" y="78"/>
                  </a:lnTo>
                  <a:lnTo>
                    <a:pt x="0" y="116"/>
                  </a:lnTo>
                  <a:lnTo>
                    <a:pt x="20" y="155"/>
                  </a:lnTo>
                  <a:lnTo>
                    <a:pt x="39" y="194"/>
                  </a:lnTo>
                  <a:lnTo>
                    <a:pt x="78" y="213"/>
                  </a:lnTo>
                  <a:lnTo>
                    <a:pt x="252" y="291"/>
                  </a:lnTo>
                  <a:lnTo>
                    <a:pt x="291" y="310"/>
                  </a:lnTo>
                  <a:lnTo>
                    <a:pt x="349" y="291"/>
                  </a:lnTo>
                  <a:lnTo>
                    <a:pt x="408" y="233"/>
                  </a:lnTo>
                  <a:lnTo>
                    <a:pt x="408" y="194"/>
                  </a:lnTo>
                  <a:lnTo>
                    <a:pt x="408" y="155"/>
                  </a:lnTo>
                  <a:lnTo>
                    <a:pt x="388" y="116"/>
                  </a:lnTo>
                  <a:lnTo>
                    <a:pt x="349" y="78"/>
                  </a:lnTo>
                  <a:lnTo>
                    <a:pt x="17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7" name="Google Shape;2627;p49"/>
            <p:cNvSpPr/>
            <p:nvPr/>
          </p:nvSpPr>
          <p:spPr>
            <a:xfrm>
              <a:off x="4666475" y="-1443625"/>
              <a:ext cx="10200" cy="7800"/>
            </a:xfrm>
            <a:custGeom>
              <a:avLst/>
              <a:gdLst/>
              <a:ahLst/>
              <a:cxnLst/>
              <a:rect l="l" t="t" r="r" b="b"/>
              <a:pathLst>
                <a:path w="408" h="312" extrusionOk="0">
                  <a:moveTo>
                    <a:pt x="78" y="1"/>
                  </a:moveTo>
                  <a:lnTo>
                    <a:pt x="39" y="40"/>
                  </a:lnTo>
                  <a:lnTo>
                    <a:pt x="20" y="59"/>
                  </a:lnTo>
                  <a:lnTo>
                    <a:pt x="0" y="117"/>
                  </a:lnTo>
                  <a:lnTo>
                    <a:pt x="20" y="156"/>
                  </a:lnTo>
                  <a:lnTo>
                    <a:pt x="39" y="195"/>
                  </a:lnTo>
                  <a:lnTo>
                    <a:pt x="78" y="214"/>
                  </a:lnTo>
                  <a:lnTo>
                    <a:pt x="252" y="292"/>
                  </a:lnTo>
                  <a:lnTo>
                    <a:pt x="291" y="311"/>
                  </a:lnTo>
                  <a:lnTo>
                    <a:pt x="349" y="292"/>
                  </a:lnTo>
                  <a:lnTo>
                    <a:pt x="407" y="234"/>
                  </a:lnTo>
                  <a:lnTo>
                    <a:pt x="407" y="195"/>
                  </a:lnTo>
                  <a:lnTo>
                    <a:pt x="407" y="156"/>
                  </a:lnTo>
                  <a:lnTo>
                    <a:pt x="369" y="117"/>
                  </a:lnTo>
                  <a:lnTo>
                    <a:pt x="349" y="79"/>
                  </a:lnTo>
                  <a:lnTo>
                    <a:pt x="17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8" name="Google Shape;2628;p49"/>
            <p:cNvSpPr/>
            <p:nvPr/>
          </p:nvSpPr>
          <p:spPr>
            <a:xfrm>
              <a:off x="4829300" y="-1440225"/>
              <a:ext cx="10200" cy="7775"/>
            </a:xfrm>
            <a:custGeom>
              <a:avLst/>
              <a:gdLst/>
              <a:ahLst/>
              <a:cxnLst/>
              <a:rect l="l" t="t" r="r" b="b"/>
              <a:pathLst>
                <a:path w="408" h="311" extrusionOk="0">
                  <a:moveTo>
                    <a:pt x="253" y="1"/>
                  </a:moveTo>
                  <a:lnTo>
                    <a:pt x="78" y="78"/>
                  </a:lnTo>
                  <a:lnTo>
                    <a:pt x="39" y="98"/>
                  </a:lnTo>
                  <a:lnTo>
                    <a:pt x="20" y="136"/>
                  </a:lnTo>
                  <a:lnTo>
                    <a:pt x="1" y="175"/>
                  </a:lnTo>
                  <a:lnTo>
                    <a:pt x="20" y="233"/>
                  </a:lnTo>
                  <a:lnTo>
                    <a:pt x="59" y="272"/>
                  </a:lnTo>
                  <a:lnTo>
                    <a:pt x="117" y="311"/>
                  </a:lnTo>
                  <a:lnTo>
                    <a:pt x="156" y="291"/>
                  </a:lnTo>
                  <a:lnTo>
                    <a:pt x="330" y="233"/>
                  </a:lnTo>
                  <a:lnTo>
                    <a:pt x="369" y="195"/>
                  </a:lnTo>
                  <a:lnTo>
                    <a:pt x="408" y="156"/>
                  </a:lnTo>
                  <a:lnTo>
                    <a:pt x="408" y="117"/>
                  </a:lnTo>
                  <a:lnTo>
                    <a:pt x="408" y="78"/>
                  </a:lnTo>
                  <a:lnTo>
                    <a:pt x="369" y="39"/>
                  </a:lnTo>
                  <a:lnTo>
                    <a:pt x="350" y="20"/>
                  </a:lnTo>
                  <a:lnTo>
                    <a:pt x="2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9" name="Google Shape;2629;p49"/>
            <p:cNvSpPr/>
            <p:nvPr/>
          </p:nvSpPr>
          <p:spPr>
            <a:xfrm>
              <a:off x="4665025" y="-1376250"/>
              <a:ext cx="10200" cy="7775"/>
            </a:xfrm>
            <a:custGeom>
              <a:avLst/>
              <a:gdLst/>
              <a:ahLst/>
              <a:cxnLst/>
              <a:rect l="l" t="t" r="r" b="b"/>
              <a:pathLst>
                <a:path w="408" h="311" extrusionOk="0">
                  <a:moveTo>
                    <a:pt x="291" y="0"/>
                  </a:moveTo>
                  <a:lnTo>
                    <a:pt x="252" y="20"/>
                  </a:lnTo>
                  <a:lnTo>
                    <a:pt x="78" y="78"/>
                  </a:lnTo>
                  <a:lnTo>
                    <a:pt x="39" y="97"/>
                  </a:lnTo>
                  <a:lnTo>
                    <a:pt x="20" y="136"/>
                  </a:lnTo>
                  <a:lnTo>
                    <a:pt x="0" y="194"/>
                  </a:lnTo>
                  <a:lnTo>
                    <a:pt x="20" y="233"/>
                  </a:lnTo>
                  <a:lnTo>
                    <a:pt x="58" y="291"/>
                  </a:lnTo>
                  <a:lnTo>
                    <a:pt x="116" y="311"/>
                  </a:lnTo>
                  <a:lnTo>
                    <a:pt x="175" y="291"/>
                  </a:lnTo>
                  <a:lnTo>
                    <a:pt x="349" y="233"/>
                  </a:lnTo>
                  <a:lnTo>
                    <a:pt x="388" y="194"/>
                  </a:lnTo>
                  <a:lnTo>
                    <a:pt x="407" y="175"/>
                  </a:lnTo>
                  <a:lnTo>
                    <a:pt x="407" y="117"/>
                  </a:lnTo>
                  <a:lnTo>
                    <a:pt x="407" y="78"/>
                  </a:lnTo>
                  <a:lnTo>
                    <a:pt x="388" y="39"/>
                  </a:lnTo>
                  <a:lnTo>
                    <a:pt x="349" y="20"/>
                  </a:lnTo>
                  <a:lnTo>
                    <a:pt x="2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0" name="Google Shape;2630;p49"/>
            <p:cNvSpPr/>
            <p:nvPr/>
          </p:nvSpPr>
          <p:spPr>
            <a:xfrm>
              <a:off x="4780850" y="-1327300"/>
              <a:ext cx="7275" cy="10200"/>
            </a:xfrm>
            <a:custGeom>
              <a:avLst/>
              <a:gdLst/>
              <a:ahLst/>
              <a:cxnLst/>
              <a:rect l="l" t="t" r="r" b="b"/>
              <a:pathLst>
                <a:path w="291" h="408" extrusionOk="0">
                  <a:moveTo>
                    <a:pt x="58" y="0"/>
                  </a:moveTo>
                  <a:lnTo>
                    <a:pt x="20" y="20"/>
                  </a:lnTo>
                  <a:lnTo>
                    <a:pt x="0" y="58"/>
                  </a:lnTo>
                  <a:lnTo>
                    <a:pt x="0" y="117"/>
                  </a:lnTo>
                  <a:lnTo>
                    <a:pt x="0" y="155"/>
                  </a:lnTo>
                  <a:lnTo>
                    <a:pt x="58" y="330"/>
                  </a:lnTo>
                  <a:lnTo>
                    <a:pt x="116" y="388"/>
                  </a:lnTo>
                  <a:lnTo>
                    <a:pt x="175" y="407"/>
                  </a:lnTo>
                  <a:lnTo>
                    <a:pt x="213" y="388"/>
                  </a:lnTo>
                  <a:lnTo>
                    <a:pt x="252" y="369"/>
                  </a:lnTo>
                  <a:lnTo>
                    <a:pt x="291" y="330"/>
                  </a:lnTo>
                  <a:lnTo>
                    <a:pt x="291" y="291"/>
                  </a:lnTo>
                  <a:lnTo>
                    <a:pt x="291" y="252"/>
                  </a:lnTo>
                  <a:lnTo>
                    <a:pt x="213" y="78"/>
                  </a:lnTo>
                  <a:lnTo>
                    <a:pt x="194" y="39"/>
                  </a:lnTo>
                  <a:lnTo>
                    <a:pt x="15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1" name="Google Shape;2631;p49"/>
            <p:cNvSpPr/>
            <p:nvPr/>
          </p:nvSpPr>
          <p:spPr>
            <a:xfrm>
              <a:off x="4716375" y="-1491600"/>
              <a:ext cx="7800" cy="10200"/>
            </a:xfrm>
            <a:custGeom>
              <a:avLst/>
              <a:gdLst/>
              <a:ahLst/>
              <a:cxnLst/>
              <a:rect l="l" t="t" r="r" b="b"/>
              <a:pathLst>
                <a:path w="312" h="408" extrusionOk="0">
                  <a:moveTo>
                    <a:pt x="79" y="1"/>
                  </a:moveTo>
                  <a:lnTo>
                    <a:pt x="40" y="40"/>
                  </a:lnTo>
                  <a:lnTo>
                    <a:pt x="20" y="78"/>
                  </a:lnTo>
                  <a:lnTo>
                    <a:pt x="1" y="117"/>
                  </a:lnTo>
                  <a:lnTo>
                    <a:pt x="20" y="156"/>
                  </a:lnTo>
                  <a:lnTo>
                    <a:pt x="79" y="330"/>
                  </a:lnTo>
                  <a:lnTo>
                    <a:pt x="137" y="389"/>
                  </a:lnTo>
                  <a:lnTo>
                    <a:pt x="195" y="408"/>
                  </a:lnTo>
                  <a:lnTo>
                    <a:pt x="234" y="408"/>
                  </a:lnTo>
                  <a:lnTo>
                    <a:pt x="272" y="369"/>
                  </a:lnTo>
                  <a:lnTo>
                    <a:pt x="292" y="330"/>
                  </a:lnTo>
                  <a:lnTo>
                    <a:pt x="311" y="292"/>
                  </a:lnTo>
                  <a:lnTo>
                    <a:pt x="292" y="253"/>
                  </a:lnTo>
                  <a:lnTo>
                    <a:pt x="234" y="78"/>
                  </a:lnTo>
                  <a:lnTo>
                    <a:pt x="214" y="40"/>
                  </a:lnTo>
                  <a:lnTo>
                    <a:pt x="17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2" name="Google Shape;2632;p49"/>
            <p:cNvSpPr/>
            <p:nvPr/>
          </p:nvSpPr>
          <p:spPr>
            <a:xfrm>
              <a:off x="4711050" y="-1463000"/>
              <a:ext cx="81450" cy="113425"/>
            </a:xfrm>
            <a:custGeom>
              <a:avLst/>
              <a:gdLst/>
              <a:ahLst/>
              <a:cxnLst/>
              <a:rect l="l" t="t" r="r" b="b"/>
              <a:pathLst>
                <a:path w="3258" h="4537" extrusionOk="0">
                  <a:moveTo>
                    <a:pt x="2114" y="233"/>
                  </a:moveTo>
                  <a:lnTo>
                    <a:pt x="2385" y="253"/>
                  </a:lnTo>
                  <a:lnTo>
                    <a:pt x="2618" y="291"/>
                  </a:lnTo>
                  <a:lnTo>
                    <a:pt x="2676" y="311"/>
                  </a:lnTo>
                  <a:lnTo>
                    <a:pt x="2734" y="350"/>
                  </a:lnTo>
                  <a:lnTo>
                    <a:pt x="2773" y="427"/>
                  </a:lnTo>
                  <a:lnTo>
                    <a:pt x="2773" y="485"/>
                  </a:lnTo>
                  <a:lnTo>
                    <a:pt x="2734" y="543"/>
                  </a:lnTo>
                  <a:lnTo>
                    <a:pt x="2695" y="582"/>
                  </a:lnTo>
                  <a:lnTo>
                    <a:pt x="2656" y="621"/>
                  </a:lnTo>
                  <a:lnTo>
                    <a:pt x="2560" y="621"/>
                  </a:lnTo>
                  <a:lnTo>
                    <a:pt x="2366" y="602"/>
                  </a:lnTo>
                  <a:lnTo>
                    <a:pt x="2114" y="582"/>
                  </a:lnTo>
                  <a:lnTo>
                    <a:pt x="1862" y="602"/>
                  </a:lnTo>
                  <a:lnTo>
                    <a:pt x="1745" y="621"/>
                  </a:lnTo>
                  <a:lnTo>
                    <a:pt x="1648" y="660"/>
                  </a:lnTo>
                  <a:lnTo>
                    <a:pt x="1552" y="698"/>
                  </a:lnTo>
                  <a:lnTo>
                    <a:pt x="1474" y="757"/>
                  </a:lnTo>
                  <a:lnTo>
                    <a:pt x="1396" y="815"/>
                  </a:lnTo>
                  <a:lnTo>
                    <a:pt x="1338" y="892"/>
                  </a:lnTo>
                  <a:lnTo>
                    <a:pt x="1280" y="989"/>
                  </a:lnTo>
                  <a:lnTo>
                    <a:pt x="1241" y="1106"/>
                  </a:lnTo>
                  <a:lnTo>
                    <a:pt x="1222" y="1222"/>
                  </a:lnTo>
                  <a:lnTo>
                    <a:pt x="1203" y="1358"/>
                  </a:lnTo>
                  <a:lnTo>
                    <a:pt x="1203" y="1493"/>
                  </a:lnTo>
                  <a:lnTo>
                    <a:pt x="1222" y="1648"/>
                  </a:lnTo>
                  <a:lnTo>
                    <a:pt x="1261" y="1823"/>
                  </a:lnTo>
                  <a:lnTo>
                    <a:pt x="1319" y="1997"/>
                  </a:lnTo>
                  <a:lnTo>
                    <a:pt x="1358" y="2075"/>
                  </a:lnTo>
                  <a:lnTo>
                    <a:pt x="1416" y="2133"/>
                  </a:lnTo>
                  <a:lnTo>
                    <a:pt x="1493" y="2172"/>
                  </a:lnTo>
                  <a:lnTo>
                    <a:pt x="2308" y="2172"/>
                  </a:lnTo>
                  <a:lnTo>
                    <a:pt x="2366" y="2191"/>
                  </a:lnTo>
                  <a:lnTo>
                    <a:pt x="2424" y="2230"/>
                  </a:lnTo>
                  <a:lnTo>
                    <a:pt x="2463" y="2288"/>
                  </a:lnTo>
                  <a:lnTo>
                    <a:pt x="2482" y="2346"/>
                  </a:lnTo>
                  <a:lnTo>
                    <a:pt x="2463" y="2404"/>
                  </a:lnTo>
                  <a:lnTo>
                    <a:pt x="2424" y="2462"/>
                  </a:lnTo>
                  <a:lnTo>
                    <a:pt x="2366" y="2501"/>
                  </a:lnTo>
                  <a:lnTo>
                    <a:pt x="2308" y="2521"/>
                  </a:lnTo>
                  <a:lnTo>
                    <a:pt x="1687" y="2521"/>
                  </a:lnTo>
                  <a:lnTo>
                    <a:pt x="1629" y="2540"/>
                  </a:lnTo>
                  <a:lnTo>
                    <a:pt x="1590" y="2559"/>
                  </a:lnTo>
                  <a:lnTo>
                    <a:pt x="1552" y="2598"/>
                  </a:lnTo>
                  <a:lnTo>
                    <a:pt x="1513" y="2656"/>
                  </a:lnTo>
                  <a:lnTo>
                    <a:pt x="1493" y="2714"/>
                  </a:lnTo>
                  <a:lnTo>
                    <a:pt x="1474" y="2753"/>
                  </a:lnTo>
                  <a:lnTo>
                    <a:pt x="1474" y="2811"/>
                  </a:lnTo>
                  <a:lnTo>
                    <a:pt x="1474" y="2966"/>
                  </a:lnTo>
                  <a:lnTo>
                    <a:pt x="1474" y="3141"/>
                  </a:lnTo>
                  <a:lnTo>
                    <a:pt x="1435" y="3335"/>
                  </a:lnTo>
                  <a:lnTo>
                    <a:pt x="1396" y="3412"/>
                  </a:lnTo>
                  <a:lnTo>
                    <a:pt x="1358" y="3490"/>
                  </a:lnTo>
                  <a:lnTo>
                    <a:pt x="1338" y="3548"/>
                  </a:lnTo>
                  <a:lnTo>
                    <a:pt x="1319" y="3606"/>
                  </a:lnTo>
                  <a:lnTo>
                    <a:pt x="1338" y="3684"/>
                  </a:lnTo>
                  <a:lnTo>
                    <a:pt x="1358" y="3742"/>
                  </a:lnTo>
                  <a:lnTo>
                    <a:pt x="1396" y="3800"/>
                  </a:lnTo>
                  <a:lnTo>
                    <a:pt x="1455" y="3839"/>
                  </a:lnTo>
                  <a:lnTo>
                    <a:pt x="1532" y="3878"/>
                  </a:lnTo>
                  <a:lnTo>
                    <a:pt x="2792" y="3878"/>
                  </a:lnTo>
                  <a:lnTo>
                    <a:pt x="2889" y="3897"/>
                  </a:lnTo>
                  <a:lnTo>
                    <a:pt x="2947" y="3955"/>
                  </a:lnTo>
                  <a:lnTo>
                    <a:pt x="3005" y="4013"/>
                  </a:lnTo>
                  <a:lnTo>
                    <a:pt x="3025" y="4110"/>
                  </a:lnTo>
                  <a:lnTo>
                    <a:pt x="3005" y="4168"/>
                  </a:lnTo>
                  <a:lnTo>
                    <a:pt x="2967" y="4246"/>
                  </a:lnTo>
                  <a:lnTo>
                    <a:pt x="2889" y="4285"/>
                  </a:lnTo>
                  <a:lnTo>
                    <a:pt x="2792" y="4304"/>
                  </a:lnTo>
                  <a:lnTo>
                    <a:pt x="369" y="4304"/>
                  </a:lnTo>
                  <a:lnTo>
                    <a:pt x="311" y="4285"/>
                  </a:lnTo>
                  <a:lnTo>
                    <a:pt x="272" y="4246"/>
                  </a:lnTo>
                  <a:lnTo>
                    <a:pt x="253" y="4188"/>
                  </a:lnTo>
                  <a:lnTo>
                    <a:pt x="272" y="4091"/>
                  </a:lnTo>
                  <a:lnTo>
                    <a:pt x="330" y="4033"/>
                  </a:lnTo>
                  <a:lnTo>
                    <a:pt x="447" y="3955"/>
                  </a:lnTo>
                  <a:lnTo>
                    <a:pt x="602" y="3839"/>
                  </a:lnTo>
                  <a:lnTo>
                    <a:pt x="737" y="3703"/>
                  </a:lnTo>
                  <a:lnTo>
                    <a:pt x="873" y="3548"/>
                  </a:lnTo>
                  <a:lnTo>
                    <a:pt x="951" y="3451"/>
                  </a:lnTo>
                  <a:lnTo>
                    <a:pt x="1009" y="3335"/>
                  </a:lnTo>
                  <a:lnTo>
                    <a:pt x="1048" y="3238"/>
                  </a:lnTo>
                  <a:lnTo>
                    <a:pt x="1086" y="3122"/>
                  </a:lnTo>
                  <a:lnTo>
                    <a:pt x="1086" y="3005"/>
                  </a:lnTo>
                  <a:lnTo>
                    <a:pt x="1086" y="2908"/>
                  </a:lnTo>
                  <a:lnTo>
                    <a:pt x="1067" y="2792"/>
                  </a:lnTo>
                  <a:lnTo>
                    <a:pt x="1048" y="2676"/>
                  </a:lnTo>
                  <a:lnTo>
                    <a:pt x="1009" y="2618"/>
                  </a:lnTo>
                  <a:lnTo>
                    <a:pt x="931" y="2559"/>
                  </a:lnTo>
                  <a:lnTo>
                    <a:pt x="873" y="2521"/>
                  </a:lnTo>
                  <a:lnTo>
                    <a:pt x="776" y="2501"/>
                  </a:lnTo>
                  <a:lnTo>
                    <a:pt x="408" y="2501"/>
                  </a:lnTo>
                  <a:lnTo>
                    <a:pt x="350" y="2482"/>
                  </a:lnTo>
                  <a:lnTo>
                    <a:pt x="311" y="2462"/>
                  </a:lnTo>
                  <a:lnTo>
                    <a:pt x="272" y="2404"/>
                  </a:lnTo>
                  <a:lnTo>
                    <a:pt x="253" y="2346"/>
                  </a:lnTo>
                  <a:lnTo>
                    <a:pt x="272" y="2269"/>
                  </a:lnTo>
                  <a:lnTo>
                    <a:pt x="311" y="2230"/>
                  </a:lnTo>
                  <a:lnTo>
                    <a:pt x="350" y="2191"/>
                  </a:lnTo>
                  <a:lnTo>
                    <a:pt x="408" y="2172"/>
                  </a:lnTo>
                  <a:lnTo>
                    <a:pt x="679" y="2172"/>
                  </a:lnTo>
                  <a:lnTo>
                    <a:pt x="737" y="2152"/>
                  </a:lnTo>
                  <a:lnTo>
                    <a:pt x="776" y="2114"/>
                  </a:lnTo>
                  <a:lnTo>
                    <a:pt x="834" y="2075"/>
                  </a:lnTo>
                  <a:lnTo>
                    <a:pt x="854" y="2036"/>
                  </a:lnTo>
                  <a:lnTo>
                    <a:pt x="873" y="1978"/>
                  </a:lnTo>
                  <a:lnTo>
                    <a:pt x="892" y="1920"/>
                  </a:lnTo>
                  <a:lnTo>
                    <a:pt x="892" y="1862"/>
                  </a:lnTo>
                  <a:lnTo>
                    <a:pt x="854" y="1590"/>
                  </a:lnTo>
                  <a:lnTo>
                    <a:pt x="834" y="1377"/>
                  </a:lnTo>
                  <a:lnTo>
                    <a:pt x="854" y="1164"/>
                  </a:lnTo>
                  <a:lnTo>
                    <a:pt x="892" y="1009"/>
                  </a:lnTo>
                  <a:lnTo>
                    <a:pt x="951" y="873"/>
                  </a:lnTo>
                  <a:lnTo>
                    <a:pt x="989" y="757"/>
                  </a:lnTo>
                  <a:lnTo>
                    <a:pt x="1086" y="602"/>
                  </a:lnTo>
                  <a:lnTo>
                    <a:pt x="1183" y="524"/>
                  </a:lnTo>
                  <a:lnTo>
                    <a:pt x="1280" y="446"/>
                  </a:lnTo>
                  <a:lnTo>
                    <a:pt x="1377" y="388"/>
                  </a:lnTo>
                  <a:lnTo>
                    <a:pt x="1493" y="330"/>
                  </a:lnTo>
                  <a:lnTo>
                    <a:pt x="1629" y="291"/>
                  </a:lnTo>
                  <a:lnTo>
                    <a:pt x="1784" y="253"/>
                  </a:lnTo>
                  <a:lnTo>
                    <a:pt x="1939" y="233"/>
                  </a:lnTo>
                  <a:close/>
                  <a:moveTo>
                    <a:pt x="1900" y="1"/>
                  </a:moveTo>
                  <a:lnTo>
                    <a:pt x="1726" y="20"/>
                  </a:lnTo>
                  <a:lnTo>
                    <a:pt x="1552" y="59"/>
                  </a:lnTo>
                  <a:lnTo>
                    <a:pt x="1396" y="117"/>
                  </a:lnTo>
                  <a:lnTo>
                    <a:pt x="1261" y="175"/>
                  </a:lnTo>
                  <a:lnTo>
                    <a:pt x="1125" y="253"/>
                  </a:lnTo>
                  <a:lnTo>
                    <a:pt x="1009" y="350"/>
                  </a:lnTo>
                  <a:lnTo>
                    <a:pt x="912" y="446"/>
                  </a:lnTo>
                  <a:lnTo>
                    <a:pt x="776" y="640"/>
                  </a:lnTo>
                  <a:lnTo>
                    <a:pt x="699" y="834"/>
                  </a:lnTo>
                  <a:lnTo>
                    <a:pt x="640" y="1047"/>
                  </a:lnTo>
                  <a:lnTo>
                    <a:pt x="621" y="1241"/>
                  </a:lnTo>
                  <a:lnTo>
                    <a:pt x="602" y="1454"/>
                  </a:lnTo>
                  <a:lnTo>
                    <a:pt x="621" y="1629"/>
                  </a:lnTo>
                  <a:lnTo>
                    <a:pt x="640" y="1900"/>
                  </a:lnTo>
                  <a:lnTo>
                    <a:pt x="640" y="1920"/>
                  </a:lnTo>
                  <a:lnTo>
                    <a:pt x="621" y="1939"/>
                  </a:lnTo>
                  <a:lnTo>
                    <a:pt x="330" y="1939"/>
                  </a:lnTo>
                  <a:lnTo>
                    <a:pt x="253" y="1978"/>
                  </a:lnTo>
                  <a:lnTo>
                    <a:pt x="195" y="2017"/>
                  </a:lnTo>
                  <a:lnTo>
                    <a:pt x="136" y="2055"/>
                  </a:lnTo>
                  <a:lnTo>
                    <a:pt x="78" y="2114"/>
                  </a:lnTo>
                  <a:lnTo>
                    <a:pt x="40" y="2191"/>
                  </a:lnTo>
                  <a:lnTo>
                    <a:pt x="20" y="2269"/>
                  </a:lnTo>
                  <a:lnTo>
                    <a:pt x="20" y="2346"/>
                  </a:lnTo>
                  <a:lnTo>
                    <a:pt x="20" y="2424"/>
                  </a:lnTo>
                  <a:lnTo>
                    <a:pt x="40" y="2501"/>
                  </a:lnTo>
                  <a:lnTo>
                    <a:pt x="78" y="2559"/>
                  </a:lnTo>
                  <a:lnTo>
                    <a:pt x="136" y="2618"/>
                  </a:lnTo>
                  <a:lnTo>
                    <a:pt x="195" y="2676"/>
                  </a:lnTo>
                  <a:lnTo>
                    <a:pt x="253" y="2714"/>
                  </a:lnTo>
                  <a:lnTo>
                    <a:pt x="330" y="2734"/>
                  </a:lnTo>
                  <a:lnTo>
                    <a:pt x="776" y="2734"/>
                  </a:lnTo>
                  <a:lnTo>
                    <a:pt x="796" y="2753"/>
                  </a:lnTo>
                  <a:lnTo>
                    <a:pt x="815" y="2753"/>
                  </a:lnTo>
                  <a:lnTo>
                    <a:pt x="854" y="2928"/>
                  </a:lnTo>
                  <a:lnTo>
                    <a:pt x="834" y="3083"/>
                  </a:lnTo>
                  <a:lnTo>
                    <a:pt x="776" y="3238"/>
                  </a:lnTo>
                  <a:lnTo>
                    <a:pt x="679" y="3412"/>
                  </a:lnTo>
                  <a:lnTo>
                    <a:pt x="563" y="3548"/>
                  </a:lnTo>
                  <a:lnTo>
                    <a:pt x="447" y="3664"/>
                  </a:lnTo>
                  <a:lnTo>
                    <a:pt x="195" y="3839"/>
                  </a:lnTo>
                  <a:lnTo>
                    <a:pt x="117" y="3897"/>
                  </a:lnTo>
                  <a:lnTo>
                    <a:pt x="59" y="3994"/>
                  </a:lnTo>
                  <a:lnTo>
                    <a:pt x="20" y="4071"/>
                  </a:lnTo>
                  <a:lnTo>
                    <a:pt x="1" y="4188"/>
                  </a:lnTo>
                  <a:lnTo>
                    <a:pt x="20" y="4265"/>
                  </a:lnTo>
                  <a:lnTo>
                    <a:pt x="40" y="4323"/>
                  </a:lnTo>
                  <a:lnTo>
                    <a:pt x="78" y="4382"/>
                  </a:lnTo>
                  <a:lnTo>
                    <a:pt x="117" y="4440"/>
                  </a:lnTo>
                  <a:lnTo>
                    <a:pt x="175" y="4478"/>
                  </a:lnTo>
                  <a:lnTo>
                    <a:pt x="253" y="4517"/>
                  </a:lnTo>
                  <a:lnTo>
                    <a:pt x="330" y="4537"/>
                  </a:lnTo>
                  <a:lnTo>
                    <a:pt x="2889" y="4537"/>
                  </a:lnTo>
                  <a:lnTo>
                    <a:pt x="2986" y="4517"/>
                  </a:lnTo>
                  <a:lnTo>
                    <a:pt x="3064" y="4478"/>
                  </a:lnTo>
                  <a:lnTo>
                    <a:pt x="3122" y="4420"/>
                  </a:lnTo>
                  <a:lnTo>
                    <a:pt x="3180" y="4362"/>
                  </a:lnTo>
                  <a:lnTo>
                    <a:pt x="3238" y="4285"/>
                  </a:lnTo>
                  <a:lnTo>
                    <a:pt x="3257" y="4207"/>
                  </a:lnTo>
                  <a:lnTo>
                    <a:pt x="3257" y="4110"/>
                  </a:lnTo>
                  <a:lnTo>
                    <a:pt x="3257" y="4013"/>
                  </a:lnTo>
                  <a:lnTo>
                    <a:pt x="3219" y="3916"/>
                  </a:lnTo>
                  <a:lnTo>
                    <a:pt x="3180" y="3839"/>
                  </a:lnTo>
                  <a:lnTo>
                    <a:pt x="3122" y="3781"/>
                  </a:lnTo>
                  <a:lnTo>
                    <a:pt x="3064" y="3722"/>
                  </a:lnTo>
                  <a:lnTo>
                    <a:pt x="2967" y="3684"/>
                  </a:lnTo>
                  <a:lnTo>
                    <a:pt x="2889" y="3645"/>
                  </a:lnTo>
                  <a:lnTo>
                    <a:pt x="1590" y="3645"/>
                  </a:lnTo>
                  <a:lnTo>
                    <a:pt x="1571" y="3626"/>
                  </a:lnTo>
                  <a:lnTo>
                    <a:pt x="1571" y="3606"/>
                  </a:lnTo>
                  <a:lnTo>
                    <a:pt x="1629" y="3509"/>
                  </a:lnTo>
                  <a:lnTo>
                    <a:pt x="1668" y="3393"/>
                  </a:lnTo>
                  <a:lnTo>
                    <a:pt x="1707" y="3180"/>
                  </a:lnTo>
                  <a:lnTo>
                    <a:pt x="1726" y="2966"/>
                  </a:lnTo>
                  <a:lnTo>
                    <a:pt x="1707" y="2792"/>
                  </a:lnTo>
                  <a:lnTo>
                    <a:pt x="1726" y="2773"/>
                  </a:lnTo>
                  <a:lnTo>
                    <a:pt x="1745" y="2753"/>
                  </a:lnTo>
                  <a:lnTo>
                    <a:pt x="2385" y="2753"/>
                  </a:lnTo>
                  <a:lnTo>
                    <a:pt x="2463" y="2714"/>
                  </a:lnTo>
                  <a:lnTo>
                    <a:pt x="2540" y="2695"/>
                  </a:lnTo>
                  <a:lnTo>
                    <a:pt x="2598" y="2637"/>
                  </a:lnTo>
                  <a:lnTo>
                    <a:pt x="2637" y="2579"/>
                  </a:lnTo>
                  <a:lnTo>
                    <a:pt x="2676" y="2501"/>
                  </a:lnTo>
                  <a:lnTo>
                    <a:pt x="2695" y="2424"/>
                  </a:lnTo>
                  <a:lnTo>
                    <a:pt x="2715" y="2346"/>
                  </a:lnTo>
                  <a:lnTo>
                    <a:pt x="2695" y="2269"/>
                  </a:lnTo>
                  <a:lnTo>
                    <a:pt x="2676" y="2191"/>
                  </a:lnTo>
                  <a:lnTo>
                    <a:pt x="2637" y="2114"/>
                  </a:lnTo>
                  <a:lnTo>
                    <a:pt x="2598" y="2055"/>
                  </a:lnTo>
                  <a:lnTo>
                    <a:pt x="2540" y="2017"/>
                  </a:lnTo>
                  <a:lnTo>
                    <a:pt x="2463" y="1978"/>
                  </a:lnTo>
                  <a:lnTo>
                    <a:pt x="2385" y="1939"/>
                  </a:lnTo>
                  <a:lnTo>
                    <a:pt x="1552" y="1939"/>
                  </a:lnTo>
                  <a:lnTo>
                    <a:pt x="1552" y="1920"/>
                  </a:lnTo>
                  <a:lnTo>
                    <a:pt x="1474" y="1629"/>
                  </a:lnTo>
                  <a:lnTo>
                    <a:pt x="1435" y="1396"/>
                  </a:lnTo>
                  <a:lnTo>
                    <a:pt x="1455" y="1280"/>
                  </a:lnTo>
                  <a:lnTo>
                    <a:pt x="1455" y="1183"/>
                  </a:lnTo>
                  <a:lnTo>
                    <a:pt x="1493" y="1106"/>
                  </a:lnTo>
                  <a:lnTo>
                    <a:pt x="1532" y="1028"/>
                  </a:lnTo>
                  <a:lnTo>
                    <a:pt x="1629" y="931"/>
                  </a:lnTo>
                  <a:lnTo>
                    <a:pt x="1765" y="873"/>
                  </a:lnTo>
                  <a:lnTo>
                    <a:pt x="1920" y="834"/>
                  </a:lnTo>
                  <a:lnTo>
                    <a:pt x="2114" y="815"/>
                  </a:lnTo>
                  <a:lnTo>
                    <a:pt x="2308" y="834"/>
                  </a:lnTo>
                  <a:lnTo>
                    <a:pt x="2521" y="854"/>
                  </a:lnTo>
                  <a:lnTo>
                    <a:pt x="2598" y="873"/>
                  </a:lnTo>
                  <a:lnTo>
                    <a:pt x="2656" y="854"/>
                  </a:lnTo>
                  <a:lnTo>
                    <a:pt x="2734" y="834"/>
                  </a:lnTo>
                  <a:lnTo>
                    <a:pt x="2792" y="815"/>
                  </a:lnTo>
                  <a:lnTo>
                    <a:pt x="2850" y="776"/>
                  </a:lnTo>
                  <a:lnTo>
                    <a:pt x="2908" y="718"/>
                  </a:lnTo>
                  <a:lnTo>
                    <a:pt x="2947" y="660"/>
                  </a:lnTo>
                  <a:lnTo>
                    <a:pt x="2986" y="602"/>
                  </a:lnTo>
                  <a:lnTo>
                    <a:pt x="3005" y="543"/>
                  </a:lnTo>
                  <a:lnTo>
                    <a:pt x="3005" y="446"/>
                  </a:lnTo>
                  <a:lnTo>
                    <a:pt x="3005" y="369"/>
                  </a:lnTo>
                  <a:lnTo>
                    <a:pt x="2967" y="291"/>
                  </a:lnTo>
                  <a:lnTo>
                    <a:pt x="2928" y="214"/>
                  </a:lnTo>
                  <a:lnTo>
                    <a:pt x="2870" y="156"/>
                  </a:lnTo>
                  <a:lnTo>
                    <a:pt x="2812" y="97"/>
                  </a:lnTo>
                  <a:lnTo>
                    <a:pt x="2734" y="59"/>
                  </a:lnTo>
                  <a:lnTo>
                    <a:pt x="2656" y="39"/>
                  </a:lnTo>
                  <a:lnTo>
                    <a:pt x="2366" y="20"/>
                  </a:lnTo>
                  <a:lnTo>
                    <a:pt x="211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633" name="Google Shape;2633;p49"/>
          <p:cNvGrpSpPr/>
          <p:nvPr/>
        </p:nvGrpSpPr>
        <p:grpSpPr>
          <a:xfrm>
            <a:off x="5142746" y="1942323"/>
            <a:ext cx="371135" cy="357943"/>
            <a:chOff x="5266925" y="-1481425"/>
            <a:chExt cx="204025" cy="199700"/>
          </a:xfrm>
        </p:grpSpPr>
        <p:sp>
          <p:nvSpPr>
            <p:cNvPr id="2634" name="Google Shape;2634;p49"/>
            <p:cNvSpPr/>
            <p:nvPr/>
          </p:nvSpPr>
          <p:spPr>
            <a:xfrm>
              <a:off x="5418600" y="-1375775"/>
              <a:ext cx="19400" cy="12625"/>
            </a:xfrm>
            <a:custGeom>
              <a:avLst/>
              <a:gdLst/>
              <a:ahLst/>
              <a:cxnLst/>
              <a:rect l="l" t="t" r="r" b="b"/>
              <a:pathLst>
                <a:path w="776" h="505" extrusionOk="0">
                  <a:moveTo>
                    <a:pt x="117" y="1"/>
                  </a:moveTo>
                  <a:lnTo>
                    <a:pt x="78" y="20"/>
                  </a:lnTo>
                  <a:lnTo>
                    <a:pt x="39" y="40"/>
                  </a:lnTo>
                  <a:lnTo>
                    <a:pt x="20" y="78"/>
                  </a:lnTo>
                  <a:lnTo>
                    <a:pt x="0" y="117"/>
                  </a:lnTo>
                  <a:lnTo>
                    <a:pt x="20" y="195"/>
                  </a:lnTo>
                  <a:lnTo>
                    <a:pt x="39" y="272"/>
                  </a:lnTo>
                  <a:lnTo>
                    <a:pt x="78" y="350"/>
                  </a:lnTo>
                  <a:lnTo>
                    <a:pt x="117" y="408"/>
                  </a:lnTo>
                  <a:lnTo>
                    <a:pt x="175" y="447"/>
                  </a:lnTo>
                  <a:lnTo>
                    <a:pt x="233" y="485"/>
                  </a:lnTo>
                  <a:lnTo>
                    <a:pt x="311" y="505"/>
                  </a:lnTo>
                  <a:lnTo>
                    <a:pt x="466" y="505"/>
                  </a:lnTo>
                  <a:lnTo>
                    <a:pt x="543" y="485"/>
                  </a:lnTo>
                  <a:lnTo>
                    <a:pt x="601" y="447"/>
                  </a:lnTo>
                  <a:lnTo>
                    <a:pt x="660" y="408"/>
                  </a:lnTo>
                  <a:lnTo>
                    <a:pt x="718" y="350"/>
                  </a:lnTo>
                  <a:lnTo>
                    <a:pt x="756" y="272"/>
                  </a:lnTo>
                  <a:lnTo>
                    <a:pt x="776" y="195"/>
                  </a:lnTo>
                  <a:lnTo>
                    <a:pt x="776" y="117"/>
                  </a:lnTo>
                  <a:lnTo>
                    <a:pt x="776" y="78"/>
                  </a:lnTo>
                  <a:lnTo>
                    <a:pt x="756" y="40"/>
                  </a:lnTo>
                  <a:lnTo>
                    <a:pt x="718" y="20"/>
                  </a:lnTo>
                  <a:lnTo>
                    <a:pt x="660" y="1"/>
                  </a:lnTo>
                  <a:lnTo>
                    <a:pt x="621" y="20"/>
                  </a:lnTo>
                  <a:lnTo>
                    <a:pt x="582" y="40"/>
                  </a:lnTo>
                  <a:lnTo>
                    <a:pt x="563" y="78"/>
                  </a:lnTo>
                  <a:lnTo>
                    <a:pt x="543" y="117"/>
                  </a:lnTo>
                  <a:lnTo>
                    <a:pt x="524" y="175"/>
                  </a:lnTo>
                  <a:lnTo>
                    <a:pt x="504" y="233"/>
                  </a:lnTo>
                  <a:lnTo>
                    <a:pt x="446" y="272"/>
                  </a:lnTo>
                  <a:lnTo>
                    <a:pt x="330" y="272"/>
                  </a:lnTo>
                  <a:lnTo>
                    <a:pt x="291" y="233"/>
                  </a:lnTo>
                  <a:lnTo>
                    <a:pt x="252" y="175"/>
                  </a:lnTo>
                  <a:lnTo>
                    <a:pt x="252" y="117"/>
                  </a:lnTo>
                  <a:lnTo>
                    <a:pt x="233" y="78"/>
                  </a:lnTo>
                  <a:lnTo>
                    <a:pt x="214" y="40"/>
                  </a:lnTo>
                  <a:lnTo>
                    <a:pt x="175" y="20"/>
                  </a:lnTo>
                  <a:lnTo>
                    <a:pt x="11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5" name="Google Shape;2635;p49"/>
            <p:cNvSpPr/>
            <p:nvPr/>
          </p:nvSpPr>
          <p:spPr>
            <a:xfrm>
              <a:off x="5266925" y="-1481425"/>
              <a:ext cx="204025" cy="199700"/>
            </a:xfrm>
            <a:custGeom>
              <a:avLst/>
              <a:gdLst/>
              <a:ahLst/>
              <a:cxnLst/>
              <a:rect l="l" t="t" r="r" b="b"/>
              <a:pathLst>
                <a:path w="8161" h="7988" extrusionOk="0">
                  <a:moveTo>
                    <a:pt x="6668" y="2172"/>
                  </a:moveTo>
                  <a:lnTo>
                    <a:pt x="6707" y="2250"/>
                  </a:lnTo>
                  <a:lnTo>
                    <a:pt x="6727" y="2366"/>
                  </a:lnTo>
                  <a:lnTo>
                    <a:pt x="6727" y="2579"/>
                  </a:lnTo>
                  <a:lnTo>
                    <a:pt x="6707" y="2851"/>
                  </a:lnTo>
                  <a:lnTo>
                    <a:pt x="6668" y="3122"/>
                  </a:lnTo>
                  <a:lnTo>
                    <a:pt x="6591" y="3355"/>
                  </a:lnTo>
                  <a:lnTo>
                    <a:pt x="6513" y="3529"/>
                  </a:lnTo>
                  <a:lnTo>
                    <a:pt x="6475" y="3607"/>
                  </a:lnTo>
                  <a:lnTo>
                    <a:pt x="6416" y="3645"/>
                  </a:lnTo>
                  <a:lnTo>
                    <a:pt x="6358" y="3665"/>
                  </a:lnTo>
                  <a:lnTo>
                    <a:pt x="6281" y="3684"/>
                  </a:lnTo>
                  <a:lnTo>
                    <a:pt x="6009" y="3684"/>
                  </a:lnTo>
                  <a:lnTo>
                    <a:pt x="5912" y="3645"/>
                  </a:lnTo>
                  <a:lnTo>
                    <a:pt x="5815" y="3607"/>
                  </a:lnTo>
                  <a:lnTo>
                    <a:pt x="5719" y="3548"/>
                  </a:lnTo>
                  <a:lnTo>
                    <a:pt x="5622" y="3471"/>
                  </a:lnTo>
                  <a:lnTo>
                    <a:pt x="5563" y="3393"/>
                  </a:lnTo>
                  <a:lnTo>
                    <a:pt x="5505" y="3296"/>
                  </a:lnTo>
                  <a:lnTo>
                    <a:pt x="5467" y="3180"/>
                  </a:lnTo>
                  <a:lnTo>
                    <a:pt x="5447" y="3064"/>
                  </a:lnTo>
                  <a:lnTo>
                    <a:pt x="5447" y="2928"/>
                  </a:lnTo>
                  <a:lnTo>
                    <a:pt x="5447" y="2792"/>
                  </a:lnTo>
                  <a:lnTo>
                    <a:pt x="5486" y="2637"/>
                  </a:lnTo>
                  <a:lnTo>
                    <a:pt x="5505" y="2579"/>
                  </a:lnTo>
                  <a:lnTo>
                    <a:pt x="5563" y="2521"/>
                  </a:lnTo>
                  <a:lnTo>
                    <a:pt x="5951" y="2366"/>
                  </a:lnTo>
                  <a:lnTo>
                    <a:pt x="6261" y="2250"/>
                  </a:lnTo>
                  <a:lnTo>
                    <a:pt x="6494" y="2191"/>
                  </a:lnTo>
                  <a:lnTo>
                    <a:pt x="6630" y="2172"/>
                  </a:lnTo>
                  <a:close/>
                  <a:moveTo>
                    <a:pt x="465" y="4014"/>
                  </a:moveTo>
                  <a:lnTo>
                    <a:pt x="504" y="4033"/>
                  </a:lnTo>
                  <a:lnTo>
                    <a:pt x="543" y="4072"/>
                  </a:lnTo>
                  <a:lnTo>
                    <a:pt x="601" y="4111"/>
                  </a:lnTo>
                  <a:lnTo>
                    <a:pt x="620" y="4188"/>
                  </a:lnTo>
                  <a:lnTo>
                    <a:pt x="640" y="4227"/>
                  </a:lnTo>
                  <a:lnTo>
                    <a:pt x="659" y="4304"/>
                  </a:lnTo>
                  <a:lnTo>
                    <a:pt x="659" y="4304"/>
                  </a:lnTo>
                  <a:lnTo>
                    <a:pt x="446" y="4246"/>
                  </a:lnTo>
                  <a:lnTo>
                    <a:pt x="368" y="4207"/>
                  </a:lnTo>
                  <a:lnTo>
                    <a:pt x="330" y="4169"/>
                  </a:lnTo>
                  <a:lnTo>
                    <a:pt x="330" y="4111"/>
                  </a:lnTo>
                  <a:lnTo>
                    <a:pt x="368" y="4072"/>
                  </a:lnTo>
                  <a:lnTo>
                    <a:pt x="407" y="4033"/>
                  </a:lnTo>
                  <a:lnTo>
                    <a:pt x="446" y="4014"/>
                  </a:lnTo>
                  <a:close/>
                  <a:moveTo>
                    <a:pt x="3683" y="1"/>
                  </a:moveTo>
                  <a:lnTo>
                    <a:pt x="3509" y="20"/>
                  </a:lnTo>
                  <a:lnTo>
                    <a:pt x="3354" y="40"/>
                  </a:lnTo>
                  <a:lnTo>
                    <a:pt x="3199" y="78"/>
                  </a:lnTo>
                  <a:lnTo>
                    <a:pt x="3063" y="117"/>
                  </a:lnTo>
                  <a:lnTo>
                    <a:pt x="2908" y="195"/>
                  </a:lnTo>
                  <a:lnTo>
                    <a:pt x="2772" y="272"/>
                  </a:lnTo>
                  <a:lnTo>
                    <a:pt x="2656" y="369"/>
                  </a:lnTo>
                  <a:lnTo>
                    <a:pt x="2520" y="486"/>
                  </a:lnTo>
                  <a:lnTo>
                    <a:pt x="2423" y="602"/>
                  </a:lnTo>
                  <a:lnTo>
                    <a:pt x="2326" y="718"/>
                  </a:lnTo>
                  <a:lnTo>
                    <a:pt x="2249" y="854"/>
                  </a:lnTo>
                  <a:lnTo>
                    <a:pt x="2171" y="1009"/>
                  </a:lnTo>
                  <a:lnTo>
                    <a:pt x="2132" y="1145"/>
                  </a:lnTo>
                  <a:lnTo>
                    <a:pt x="2094" y="1300"/>
                  </a:lnTo>
                  <a:lnTo>
                    <a:pt x="2055" y="1455"/>
                  </a:lnTo>
                  <a:lnTo>
                    <a:pt x="2055" y="1629"/>
                  </a:lnTo>
                  <a:lnTo>
                    <a:pt x="2055" y="1784"/>
                  </a:lnTo>
                  <a:lnTo>
                    <a:pt x="2094" y="1939"/>
                  </a:lnTo>
                  <a:lnTo>
                    <a:pt x="2132" y="2095"/>
                  </a:lnTo>
                  <a:lnTo>
                    <a:pt x="2171" y="2250"/>
                  </a:lnTo>
                  <a:lnTo>
                    <a:pt x="2249" y="2385"/>
                  </a:lnTo>
                  <a:lnTo>
                    <a:pt x="2326" y="2521"/>
                  </a:lnTo>
                  <a:lnTo>
                    <a:pt x="2423" y="2657"/>
                  </a:lnTo>
                  <a:lnTo>
                    <a:pt x="2520" y="2773"/>
                  </a:lnTo>
                  <a:lnTo>
                    <a:pt x="2675" y="2889"/>
                  </a:lnTo>
                  <a:lnTo>
                    <a:pt x="2811" y="3006"/>
                  </a:lnTo>
                  <a:lnTo>
                    <a:pt x="2598" y="3064"/>
                  </a:lnTo>
                  <a:lnTo>
                    <a:pt x="2559" y="3083"/>
                  </a:lnTo>
                  <a:lnTo>
                    <a:pt x="2520" y="3122"/>
                  </a:lnTo>
                  <a:lnTo>
                    <a:pt x="2520" y="3161"/>
                  </a:lnTo>
                  <a:lnTo>
                    <a:pt x="2520" y="3219"/>
                  </a:lnTo>
                  <a:lnTo>
                    <a:pt x="2539" y="3258"/>
                  </a:lnTo>
                  <a:lnTo>
                    <a:pt x="2578" y="3277"/>
                  </a:lnTo>
                  <a:lnTo>
                    <a:pt x="2617" y="3296"/>
                  </a:lnTo>
                  <a:lnTo>
                    <a:pt x="2675" y="3296"/>
                  </a:lnTo>
                  <a:lnTo>
                    <a:pt x="2908" y="3219"/>
                  </a:lnTo>
                  <a:lnTo>
                    <a:pt x="3160" y="3161"/>
                  </a:lnTo>
                  <a:lnTo>
                    <a:pt x="3412" y="3141"/>
                  </a:lnTo>
                  <a:lnTo>
                    <a:pt x="3683" y="3122"/>
                  </a:lnTo>
                  <a:lnTo>
                    <a:pt x="3935" y="3141"/>
                  </a:lnTo>
                  <a:lnTo>
                    <a:pt x="4187" y="3161"/>
                  </a:lnTo>
                  <a:lnTo>
                    <a:pt x="4439" y="3219"/>
                  </a:lnTo>
                  <a:lnTo>
                    <a:pt x="4672" y="3296"/>
                  </a:lnTo>
                  <a:lnTo>
                    <a:pt x="4711" y="3296"/>
                  </a:lnTo>
                  <a:lnTo>
                    <a:pt x="4788" y="3277"/>
                  </a:lnTo>
                  <a:lnTo>
                    <a:pt x="4807" y="3238"/>
                  </a:lnTo>
                  <a:lnTo>
                    <a:pt x="4827" y="3219"/>
                  </a:lnTo>
                  <a:lnTo>
                    <a:pt x="4827" y="3161"/>
                  </a:lnTo>
                  <a:lnTo>
                    <a:pt x="4827" y="3122"/>
                  </a:lnTo>
                  <a:lnTo>
                    <a:pt x="4788" y="3083"/>
                  </a:lnTo>
                  <a:lnTo>
                    <a:pt x="4749" y="3064"/>
                  </a:lnTo>
                  <a:lnTo>
                    <a:pt x="4536" y="3006"/>
                  </a:lnTo>
                  <a:lnTo>
                    <a:pt x="4691" y="2889"/>
                  </a:lnTo>
                  <a:lnTo>
                    <a:pt x="4827" y="2773"/>
                  </a:lnTo>
                  <a:lnTo>
                    <a:pt x="4924" y="2637"/>
                  </a:lnTo>
                  <a:lnTo>
                    <a:pt x="5021" y="2521"/>
                  </a:lnTo>
                  <a:lnTo>
                    <a:pt x="5118" y="2540"/>
                  </a:lnTo>
                  <a:lnTo>
                    <a:pt x="5253" y="2560"/>
                  </a:lnTo>
                  <a:lnTo>
                    <a:pt x="5253" y="2579"/>
                  </a:lnTo>
                  <a:lnTo>
                    <a:pt x="5215" y="2773"/>
                  </a:lnTo>
                  <a:lnTo>
                    <a:pt x="5215" y="2967"/>
                  </a:lnTo>
                  <a:lnTo>
                    <a:pt x="5215" y="3141"/>
                  </a:lnTo>
                  <a:lnTo>
                    <a:pt x="5253" y="3296"/>
                  </a:lnTo>
                  <a:lnTo>
                    <a:pt x="5311" y="3432"/>
                  </a:lnTo>
                  <a:lnTo>
                    <a:pt x="5389" y="3548"/>
                  </a:lnTo>
                  <a:lnTo>
                    <a:pt x="5467" y="3665"/>
                  </a:lnTo>
                  <a:lnTo>
                    <a:pt x="5583" y="3742"/>
                  </a:lnTo>
                  <a:lnTo>
                    <a:pt x="5719" y="3820"/>
                  </a:lnTo>
                  <a:lnTo>
                    <a:pt x="5854" y="3878"/>
                  </a:lnTo>
                  <a:lnTo>
                    <a:pt x="6009" y="3917"/>
                  </a:lnTo>
                  <a:lnTo>
                    <a:pt x="6164" y="3936"/>
                  </a:lnTo>
                  <a:lnTo>
                    <a:pt x="6261" y="3917"/>
                  </a:lnTo>
                  <a:lnTo>
                    <a:pt x="6358" y="3917"/>
                  </a:lnTo>
                  <a:lnTo>
                    <a:pt x="6455" y="3878"/>
                  </a:lnTo>
                  <a:lnTo>
                    <a:pt x="6533" y="3839"/>
                  </a:lnTo>
                  <a:lnTo>
                    <a:pt x="6610" y="3781"/>
                  </a:lnTo>
                  <a:lnTo>
                    <a:pt x="6688" y="3703"/>
                  </a:lnTo>
                  <a:lnTo>
                    <a:pt x="6765" y="3587"/>
                  </a:lnTo>
                  <a:lnTo>
                    <a:pt x="6823" y="3451"/>
                  </a:lnTo>
                  <a:lnTo>
                    <a:pt x="6920" y="3568"/>
                  </a:lnTo>
                  <a:lnTo>
                    <a:pt x="6998" y="3703"/>
                  </a:lnTo>
                  <a:lnTo>
                    <a:pt x="7075" y="3839"/>
                  </a:lnTo>
                  <a:lnTo>
                    <a:pt x="7134" y="3975"/>
                  </a:lnTo>
                  <a:lnTo>
                    <a:pt x="7192" y="4130"/>
                  </a:lnTo>
                  <a:lnTo>
                    <a:pt x="7231" y="4207"/>
                  </a:lnTo>
                  <a:lnTo>
                    <a:pt x="7289" y="4285"/>
                  </a:lnTo>
                  <a:lnTo>
                    <a:pt x="7347" y="4343"/>
                  </a:lnTo>
                  <a:lnTo>
                    <a:pt x="7444" y="4363"/>
                  </a:lnTo>
                  <a:lnTo>
                    <a:pt x="7773" y="4479"/>
                  </a:lnTo>
                  <a:lnTo>
                    <a:pt x="7831" y="4518"/>
                  </a:lnTo>
                  <a:lnTo>
                    <a:pt x="7870" y="4556"/>
                  </a:lnTo>
                  <a:lnTo>
                    <a:pt x="7909" y="4615"/>
                  </a:lnTo>
                  <a:lnTo>
                    <a:pt x="7909" y="4673"/>
                  </a:lnTo>
                  <a:lnTo>
                    <a:pt x="7909" y="5235"/>
                  </a:lnTo>
                  <a:lnTo>
                    <a:pt x="7909" y="5293"/>
                  </a:lnTo>
                  <a:lnTo>
                    <a:pt x="7870" y="5351"/>
                  </a:lnTo>
                  <a:lnTo>
                    <a:pt x="7831" y="5409"/>
                  </a:lnTo>
                  <a:lnTo>
                    <a:pt x="7773" y="5429"/>
                  </a:lnTo>
                  <a:lnTo>
                    <a:pt x="7231" y="5603"/>
                  </a:lnTo>
                  <a:lnTo>
                    <a:pt x="7172" y="5642"/>
                  </a:lnTo>
                  <a:lnTo>
                    <a:pt x="7114" y="5661"/>
                  </a:lnTo>
                  <a:lnTo>
                    <a:pt x="7075" y="5719"/>
                  </a:lnTo>
                  <a:lnTo>
                    <a:pt x="7037" y="5778"/>
                  </a:lnTo>
                  <a:lnTo>
                    <a:pt x="6940" y="5913"/>
                  </a:lnTo>
                  <a:lnTo>
                    <a:pt x="6843" y="6030"/>
                  </a:lnTo>
                  <a:lnTo>
                    <a:pt x="6746" y="6165"/>
                  </a:lnTo>
                  <a:lnTo>
                    <a:pt x="6630" y="6282"/>
                  </a:lnTo>
                  <a:lnTo>
                    <a:pt x="6494" y="6379"/>
                  </a:lnTo>
                  <a:lnTo>
                    <a:pt x="6358" y="6495"/>
                  </a:lnTo>
                  <a:lnTo>
                    <a:pt x="6048" y="6669"/>
                  </a:lnTo>
                  <a:lnTo>
                    <a:pt x="5971" y="6727"/>
                  </a:lnTo>
                  <a:lnTo>
                    <a:pt x="5951" y="6805"/>
                  </a:lnTo>
                  <a:lnTo>
                    <a:pt x="5777" y="7716"/>
                  </a:lnTo>
                  <a:lnTo>
                    <a:pt x="5757" y="7755"/>
                  </a:lnTo>
                  <a:lnTo>
                    <a:pt x="5118" y="7755"/>
                  </a:lnTo>
                  <a:lnTo>
                    <a:pt x="5098" y="7716"/>
                  </a:lnTo>
                  <a:lnTo>
                    <a:pt x="5001" y="7212"/>
                  </a:lnTo>
                  <a:lnTo>
                    <a:pt x="4982" y="7135"/>
                  </a:lnTo>
                  <a:lnTo>
                    <a:pt x="4943" y="7096"/>
                  </a:lnTo>
                  <a:lnTo>
                    <a:pt x="4866" y="7057"/>
                  </a:lnTo>
                  <a:lnTo>
                    <a:pt x="4788" y="7057"/>
                  </a:lnTo>
                  <a:lnTo>
                    <a:pt x="4439" y="7096"/>
                  </a:lnTo>
                  <a:lnTo>
                    <a:pt x="4051" y="7115"/>
                  </a:lnTo>
                  <a:lnTo>
                    <a:pt x="3780" y="7115"/>
                  </a:lnTo>
                  <a:lnTo>
                    <a:pt x="3509" y="7076"/>
                  </a:lnTo>
                  <a:lnTo>
                    <a:pt x="3451" y="7096"/>
                  </a:lnTo>
                  <a:lnTo>
                    <a:pt x="3373" y="7115"/>
                  </a:lnTo>
                  <a:lnTo>
                    <a:pt x="3334" y="7173"/>
                  </a:lnTo>
                  <a:lnTo>
                    <a:pt x="3315" y="7231"/>
                  </a:lnTo>
                  <a:lnTo>
                    <a:pt x="3218" y="7716"/>
                  </a:lnTo>
                  <a:lnTo>
                    <a:pt x="3199" y="7755"/>
                  </a:lnTo>
                  <a:lnTo>
                    <a:pt x="2578" y="7755"/>
                  </a:lnTo>
                  <a:lnTo>
                    <a:pt x="2559" y="7716"/>
                  </a:lnTo>
                  <a:lnTo>
                    <a:pt x="2384" y="6844"/>
                  </a:lnTo>
                  <a:lnTo>
                    <a:pt x="2346" y="6786"/>
                  </a:lnTo>
                  <a:lnTo>
                    <a:pt x="2287" y="6727"/>
                  </a:lnTo>
                  <a:lnTo>
                    <a:pt x="2016" y="6553"/>
                  </a:lnTo>
                  <a:lnTo>
                    <a:pt x="1783" y="6379"/>
                  </a:lnTo>
                  <a:lnTo>
                    <a:pt x="1590" y="6165"/>
                  </a:lnTo>
                  <a:lnTo>
                    <a:pt x="1435" y="5933"/>
                  </a:lnTo>
                  <a:lnTo>
                    <a:pt x="1299" y="5661"/>
                  </a:lnTo>
                  <a:lnTo>
                    <a:pt x="1202" y="5390"/>
                  </a:lnTo>
                  <a:lnTo>
                    <a:pt x="1144" y="5080"/>
                  </a:lnTo>
                  <a:lnTo>
                    <a:pt x="1124" y="4770"/>
                  </a:lnTo>
                  <a:lnTo>
                    <a:pt x="1144" y="4440"/>
                  </a:lnTo>
                  <a:lnTo>
                    <a:pt x="1202" y="4149"/>
                  </a:lnTo>
                  <a:lnTo>
                    <a:pt x="1299" y="3859"/>
                  </a:lnTo>
                  <a:lnTo>
                    <a:pt x="1415" y="3607"/>
                  </a:lnTo>
                  <a:lnTo>
                    <a:pt x="1570" y="3393"/>
                  </a:lnTo>
                  <a:lnTo>
                    <a:pt x="1745" y="3199"/>
                  </a:lnTo>
                  <a:lnTo>
                    <a:pt x="1958" y="3006"/>
                  </a:lnTo>
                  <a:lnTo>
                    <a:pt x="2191" y="2851"/>
                  </a:lnTo>
                  <a:lnTo>
                    <a:pt x="2229" y="2831"/>
                  </a:lnTo>
                  <a:lnTo>
                    <a:pt x="2249" y="2792"/>
                  </a:lnTo>
                  <a:lnTo>
                    <a:pt x="2249" y="2734"/>
                  </a:lnTo>
                  <a:lnTo>
                    <a:pt x="2229" y="2695"/>
                  </a:lnTo>
                  <a:lnTo>
                    <a:pt x="2210" y="2657"/>
                  </a:lnTo>
                  <a:lnTo>
                    <a:pt x="2171" y="2637"/>
                  </a:lnTo>
                  <a:lnTo>
                    <a:pt x="2113" y="2637"/>
                  </a:lnTo>
                  <a:lnTo>
                    <a:pt x="2074" y="2657"/>
                  </a:lnTo>
                  <a:lnTo>
                    <a:pt x="1842" y="2792"/>
                  </a:lnTo>
                  <a:lnTo>
                    <a:pt x="1628" y="2967"/>
                  </a:lnTo>
                  <a:lnTo>
                    <a:pt x="1454" y="3161"/>
                  </a:lnTo>
                  <a:lnTo>
                    <a:pt x="1299" y="3355"/>
                  </a:lnTo>
                  <a:lnTo>
                    <a:pt x="1163" y="3587"/>
                  </a:lnTo>
                  <a:lnTo>
                    <a:pt x="1066" y="3820"/>
                  </a:lnTo>
                  <a:lnTo>
                    <a:pt x="989" y="4072"/>
                  </a:lnTo>
                  <a:lnTo>
                    <a:pt x="930" y="4343"/>
                  </a:lnTo>
                  <a:lnTo>
                    <a:pt x="892" y="4343"/>
                  </a:lnTo>
                  <a:lnTo>
                    <a:pt x="872" y="4207"/>
                  </a:lnTo>
                  <a:lnTo>
                    <a:pt x="853" y="4091"/>
                  </a:lnTo>
                  <a:lnTo>
                    <a:pt x="775" y="3975"/>
                  </a:lnTo>
                  <a:lnTo>
                    <a:pt x="698" y="3878"/>
                  </a:lnTo>
                  <a:lnTo>
                    <a:pt x="601" y="3820"/>
                  </a:lnTo>
                  <a:lnTo>
                    <a:pt x="485" y="3781"/>
                  </a:lnTo>
                  <a:lnTo>
                    <a:pt x="407" y="3781"/>
                  </a:lnTo>
                  <a:lnTo>
                    <a:pt x="310" y="3800"/>
                  </a:lnTo>
                  <a:lnTo>
                    <a:pt x="252" y="3859"/>
                  </a:lnTo>
                  <a:lnTo>
                    <a:pt x="174" y="3917"/>
                  </a:lnTo>
                  <a:lnTo>
                    <a:pt x="116" y="4033"/>
                  </a:lnTo>
                  <a:lnTo>
                    <a:pt x="97" y="4130"/>
                  </a:lnTo>
                  <a:lnTo>
                    <a:pt x="97" y="4207"/>
                  </a:lnTo>
                  <a:lnTo>
                    <a:pt x="116" y="4266"/>
                  </a:lnTo>
                  <a:lnTo>
                    <a:pt x="174" y="4343"/>
                  </a:lnTo>
                  <a:lnTo>
                    <a:pt x="271" y="4421"/>
                  </a:lnTo>
                  <a:lnTo>
                    <a:pt x="407" y="4479"/>
                  </a:lnTo>
                  <a:lnTo>
                    <a:pt x="582" y="4537"/>
                  </a:lnTo>
                  <a:lnTo>
                    <a:pt x="562" y="4556"/>
                  </a:lnTo>
                  <a:lnTo>
                    <a:pt x="446" y="4673"/>
                  </a:lnTo>
                  <a:lnTo>
                    <a:pt x="330" y="4750"/>
                  </a:lnTo>
                  <a:lnTo>
                    <a:pt x="213" y="4789"/>
                  </a:lnTo>
                  <a:lnTo>
                    <a:pt x="116" y="4789"/>
                  </a:lnTo>
                  <a:lnTo>
                    <a:pt x="78" y="4808"/>
                  </a:lnTo>
                  <a:lnTo>
                    <a:pt x="39" y="4828"/>
                  </a:lnTo>
                  <a:lnTo>
                    <a:pt x="0" y="4867"/>
                  </a:lnTo>
                  <a:lnTo>
                    <a:pt x="0" y="4925"/>
                  </a:lnTo>
                  <a:lnTo>
                    <a:pt x="0" y="4963"/>
                  </a:lnTo>
                  <a:lnTo>
                    <a:pt x="39" y="5002"/>
                  </a:lnTo>
                  <a:lnTo>
                    <a:pt x="78" y="5041"/>
                  </a:lnTo>
                  <a:lnTo>
                    <a:pt x="136" y="5041"/>
                  </a:lnTo>
                  <a:lnTo>
                    <a:pt x="271" y="5022"/>
                  </a:lnTo>
                  <a:lnTo>
                    <a:pt x="426" y="4983"/>
                  </a:lnTo>
                  <a:lnTo>
                    <a:pt x="504" y="4944"/>
                  </a:lnTo>
                  <a:lnTo>
                    <a:pt x="582" y="4886"/>
                  </a:lnTo>
                  <a:lnTo>
                    <a:pt x="659" y="4808"/>
                  </a:lnTo>
                  <a:lnTo>
                    <a:pt x="756" y="4711"/>
                  </a:lnTo>
                  <a:lnTo>
                    <a:pt x="834" y="4576"/>
                  </a:lnTo>
                  <a:lnTo>
                    <a:pt x="892" y="4576"/>
                  </a:lnTo>
                  <a:lnTo>
                    <a:pt x="892" y="4770"/>
                  </a:lnTo>
                  <a:lnTo>
                    <a:pt x="911" y="5138"/>
                  </a:lnTo>
                  <a:lnTo>
                    <a:pt x="950" y="5312"/>
                  </a:lnTo>
                  <a:lnTo>
                    <a:pt x="989" y="5467"/>
                  </a:lnTo>
                  <a:lnTo>
                    <a:pt x="1027" y="5623"/>
                  </a:lnTo>
                  <a:lnTo>
                    <a:pt x="1086" y="5778"/>
                  </a:lnTo>
                  <a:lnTo>
                    <a:pt x="1163" y="5933"/>
                  </a:lnTo>
                  <a:lnTo>
                    <a:pt x="1241" y="6088"/>
                  </a:lnTo>
                  <a:lnTo>
                    <a:pt x="1415" y="6320"/>
                  </a:lnTo>
                  <a:lnTo>
                    <a:pt x="1628" y="6553"/>
                  </a:lnTo>
                  <a:lnTo>
                    <a:pt x="1880" y="6747"/>
                  </a:lnTo>
                  <a:lnTo>
                    <a:pt x="2152" y="6921"/>
                  </a:lnTo>
                  <a:lnTo>
                    <a:pt x="2326" y="7755"/>
                  </a:lnTo>
                  <a:lnTo>
                    <a:pt x="2346" y="7852"/>
                  </a:lnTo>
                  <a:lnTo>
                    <a:pt x="2423" y="7929"/>
                  </a:lnTo>
                  <a:lnTo>
                    <a:pt x="2501" y="7988"/>
                  </a:lnTo>
                  <a:lnTo>
                    <a:pt x="3257" y="7988"/>
                  </a:lnTo>
                  <a:lnTo>
                    <a:pt x="3354" y="7929"/>
                  </a:lnTo>
                  <a:lnTo>
                    <a:pt x="3412" y="7852"/>
                  </a:lnTo>
                  <a:lnTo>
                    <a:pt x="3451" y="7755"/>
                  </a:lnTo>
                  <a:lnTo>
                    <a:pt x="3528" y="7328"/>
                  </a:lnTo>
                  <a:lnTo>
                    <a:pt x="3799" y="7348"/>
                  </a:lnTo>
                  <a:lnTo>
                    <a:pt x="4420" y="7348"/>
                  </a:lnTo>
                  <a:lnTo>
                    <a:pt x="4788" y="7309"/>
                  </a:lnTo>
                  <a:lnTo>
                    <a:pt x="4866" y="7755"/>
                  </a:lnTo>
                  <a:lnTo>
                    <a:pt x="4904" y="7852"/>
                  </a:lnTo>
                  <a:lnTo>
                    <a:pt x="4963" y="7929"/>
                  </a:lnTo>
                  <a:lnTo>
                    <a:pt x="5059" y="7988"/>
                  </a:lnTo>
                  <a:lnTo>
                    <a:pt x="5815" y="7988"/>
                  </a:lnTo>
                  <a:lnTo>
                    <a:pt x="5912" y="7929"/>
                  </a:lnTo>
                  <a:lnTo>
                    <a:pt x="5971" y="7852"/>
                  </a:lnTo>
                  <a:lnTo>
                    <a:pt x="6009" y="7755"/>
                  </a:lnTo>
                  <a:lnTo>
                    <a:pt x="6164" y="6863"/>
                  </a:lnTo>
                  <a:lnTo>
                    <a:pt x="6339" y="6766"/>
                  </a:lnTo>
                  <a:lnTo>
                    <a:pt x="6513" y="6669"/>
                  </a:lnTo>
                  <a:lnTo>
                    <a:pt x="6649" y="6553"/>
                  </a:lnTo>
                  <a:lnTo>
                    <a:pt x="6785" y="6437"/>
                  </a:lnTo>
                  <a:lnTo>
                    <a:pt x="6920" y="6320"/>
                  </a:lnTo>
                  <a:lnTo>
                    <a:pt x="7037" y="6185"/>
                  </a:lnTo>
                  <a:lnTo>
                    <a:pt x="7134" y="6030"/>
                  </a:lnTo>
                  <a:lnTo>
                    <a:pt x="7231" y="5894"/>
                  </a:lnTo>
                  <a:lnTo>
                    <a:pt x="7269" y="5855"/>
                  </a:lnTo>
                  <a:lnTo>
                    <a:pt x="7308" y="5836"/>
                  </a:lnTo>
                  <a:lnTo>
                    <a:pt x="7851" y="5661"/>
                  </a:lnTo>
                  <a:lnTo>
                    <a:pt x="7967" y="5603"/>
                  </a:lnTo>
                  <a:lnTo>
                    <a:pt x="8064" y="5506"/>
                  </a:lnTo>
                  <a:lnTo>
                    <a:pt x="8142" y="5371"/>
                  </a:lnTo>
                  <a:lnTo>
                    <a:pt x="8161" y="5235"/>
                  </a:lnTo>
                  <a:lnTo>
                    <a:pt x="8161" y="4673"/>
                  </a:lnTo>
                  <a:lnTo>
                    <a:pt x="8142" y="4537"/>
                  </a:lnTo>
                  <a:lnTo>
                    <a:pt x="8064" y="4421"/>
                  </a:lnTo>
                  <a:lnTo>
                    <a:pt x="7967" y="4324"/>
                  </a:lnTo>
                  <a:lnTo>
                    <a:pt x="7851" y="4246"/>
                  </a:lnTo>
                  <a:lnTo>
                    <a:pt x="7502" y="4149"/>
                  </a:lnTo>
                  <a:lnTo>
                    <a:pt x="7463" y="4111"/>
                  </a:lnTo>
                  <a:lnTo>
                    <a:pt x="7424" y="4052"/>
                  </a:lnTo>
                  <a:lnTo>
                    <a:pt x="7366" y="3897"/>
                  </a:lnTo>
                  <a:lnTo>
                    <a:pt x="7289" y="3723"/>
                  </a:lnTo>
                  <a:lnTo>
                    <a:pt x="7211" y="3568"/>
                  </a:lnTo>
                  <a:lnTo>
                    <a:pt x="7095" y="3432"/>
                  </a:lnTo>
                  <a:lnTo>
                    <a:pt x="6998" y="3296"/>
                  </a:lnTo>
                  <a:lnTo>
                    <a:pt x="6901" y="3180"/>
                  </a:lnTo>
                  <a:lnTo>
                    <a:pt x="6940" y="2851"/>
                  </a:lnTo>
                  <a:lnTo>
                    <a:pt x="6959" y="2502"/>
                  </a:lnTo>
                  <a:lnTo>
                    <a:pt x="6959" y="2308"/>
                  </a:lnTo>
                  <a:lnTo>
                    <a:pt x="6920" y="2153"/>
                  </a:lnTo>
                  <a:lnTo>
                    <a:pt x="6862" y="2036"/>
                  </a:lnTo>
                  <a:lnTo>
                    <a:pt x="6823" y="1998"/>
                  </a:lnTo>
                  <a:lnTo>
                    <a:pt x="6785" y="1959"/>
                  </a:lnTo>
                  <a:lnTo>
                    <a:pt x="6688" y="1939"/>
                  </a:lnTo>
                  <a:lnTo>
                    <a:pt x="6494" y="1939"/>
                  </a:lnTo>
                  <a:lnTo>
                    <a:pt x="6319" y="1978"/>
                  </a:lnTo>
                  <a:lnTo>
                    <a:pt x="6106" y="2056"/>
                  </a:lnTo>
                  <a:lnTo>
                    <a:pt x="5815" y="2153"/>
                  </a:lnTo>
                  <a:lnTo>
                    <a:pt x="5467" y="2308"/>
                  </a:lnTo>
                  <a:lnTo>
                    <a:pt x="5389" y="2347"/>
                  </a:lnTo>
                  <a:lnTo>
                    <a:pt x="5176" y="2308"/>
                  </a:lnTo>
                  <a:lnTo>
                    <a:pt x="5156" y="2288"/>
                  </a:lnTo>
                  <a:lnTo>
                    <a:pt x="5215" y="2153"/>
                  </a:lnTo>
                  <a:lnTo>
                    <a:pt x="5253" y="1998"/>
                  </a:lnTo>
                  <a:lnTo>
                    <a:pt x="5273" y="1862"/>
                  </a:lnTo>
                  <a:lnTo>
                    <a:pt x="5292" y="1687"/>
                  </a:lnTo>
                  <a:lnTo>
                    <a:pt x="5292" y="1649"/>
                  </a:lnTo>
                  <a:lnTo>
                    <a:pt x="5253" y="1610"/>
                  </a:lnTo>
                  <a:lnTo>
                    <a:pt x="5234" y="1591"/>
                  </a:lnTo>
                  <a:lnTo>
                    <a:pt x="5176" y="1571"/>
                  </a:lnTo>
                  <a:lnTo>
                    <a:pt x="5137" y="1571"/>
                  </a:lnTo>
                  <a:lnTo>
                    <a:pt x="5098" y="1610"/>
                  </a:lnTo>
                  <a:lnTo>
                    <a:pt x="5059" y="1649"/>
                  </a:lnTo>
                  <a:lnTo>
                    <a:pt x="5059" y="1687"/>
                  </a:lnTo>
                  <a:lnTo>
                    <a:pt x="5040" y="1823"/>
                  </a:lnTo>
                  <a:lnTo>
                    <a:pt x="5021" y="1939"/>
                  </a:lnTo>
                  <a:lnTo>
                    <a:pt x="4982" y="2056"/>
                  </a:lnTo>
                  <a:lnTo>
                    <a:pt x="4943" y="2172"/>
                  </a:lnTo>
                  <a:lnTo>
                    <a:pt x="4885" y="2288"/>
                  </a:lnTo>
                  <a:lnTo>
                    <a:pt x="4807" y="2405"/>
                  </a:lnTo>
                  <a:lnTo>
                    <a:pt x="4730" y="2502"/>
                  </a:lnTo>
                  <a:lnTo>
                    <a:pt x="4652" y="2599"/>
                  </a:lnTo>
                  <a:lnTo>
                    <a:pt x="4536" y="2695"/>
                  </a:lnTo>
                  <a:lnTo>
                    <a:pt x="4420" y="2792"/>
                  </a:lnTo>
                  <a:lnTo>
                    <a:pt x="4284" y="2870"/>
                  </a:lnTo>
                  <a:lnTo>
                    <a:pt x="4148" y="2928"/>
                  </a:lnTo>
                  <a:lnTo>
                    <a:pt x="3916" y="2889"/>
                  </a:lnTo>
                  <a:lnTo>
                    <a:pt x="3431" y="2889"/>
                  </a:lnTo>
                  <a:lnTo>
                    <a:pt x="3199" y="2928"/>
                  </a:lnTo>
                  <a:lnTo>
                    <a:pt x="3063" y="2870"/>
                  </a:lnTo>
                  <a:lnTo>
                    <a:pt x="2927" y="2792"/>
                  </a:lnTo>
                  <a:lnTo>
                    <a:pt x="2811" y="2695"/>
                  </a:lnTo>
                  <a:lnTo>
                    <a:pt x="2695" y="2599"/>
                  </a:lnTo>
                  <a:lnTo>
                    <a:pt x="2598" y="2502"/>
                  </a:lnTo>
                  <a:lnTo>
                    <a:pt x="2520" y="2385"/>
                  </a:lnTo>
                  <a:lnTo>
                    <a:pt x="2462" y="2269"/>
                  </a:lnTo>
                  <a:lnTo>
                    <a:pt x="2404" y="2153"/>
                  </a:lnTo>
                  <a:lnTo>
                    <a:pt x="2346" y="2017"/>
                  </a:lnTo>
                  <a:lnTo>
                    <a:pt x="2326" y="1901"/>
                  </a:lnTo>
                  <a:lnTo>
                    <a:pt x="2307" y="1765"/>
                  </a:lnTo>
                  <a:lnTo>
                    <a:pt x="2287" y="1629"/>
                  </a:lnTo>
                  <a:lnTo>
                    <a:pt x="2307" y="1494"/>
                  </a:lnTo>
                  <a:lnTo>
                    <a:pt x="2326" y="1358"/>
                  </a:lnTo>
                  <a:lnTo>
                    <a:pt x="2346" y="1222"/>
                  </a:lnTo>
                  <a:lnTo>
                    <a:pt x="2404" y="1087"/>
                  </a:lnTo>
                  <a:lnTo>
                    <a:pt x="2462" y="970"/>
                  </a:lnTo>
                  <a:lnTo>
                    <a:pt x="2520" y="854"/>
                  </a:lnTo>
                  <a:lnTo>
                    <a:pt x="2598" y="757"/>
                  </a:lnTo>
                  <a:lnTo>
                    <a:pt x="2695" y="641"/>
                  </a:lnTo>
                  <a:lnTo>
                    <a:pt x="2791" y="544"/>
                  </a:lnTo>
                  <a:lnTo>
                    <a:pt x="2908" y="466"/>
                  </a:lnTo>
                  <a:lnTo>
                    <a:pt x="3024" y="408"/>
                  </a:lnTo>
                  <a:lnTo>
                    <a:pt x="3140" y="350"/>
                  </a:lnTo>
                  <a:lnTo>
                    <a:pt x="3276" y="292"/>
                  </a:lnTo>
                  <a:lnTo>
                    <a:pt x="3412" y="272"/>
                  </a:lnTo>
                  <a:lnTo>
                    <a:pt x="3528" y="253"/>
                  </a:lnTo>
                  <a:lnTo>
                    <a:pt x="3683" y="234"/>
                  </a:lnTo>
                  <a:lnTo>
                    <a:pt x="3819" y="253"/>
                  </a:lnTo>
                  <a:lnTo>
                    <a:pt x="3955" y="272"/>
                  </a:lnTo>
                  <a:lnTo>
                    <a:pt x="4071" y="292"/>
                  </a:lnTo>
                  <a:lnTo>
                    <a:pt x="4207" y="350"/>
                  </a:lnTo>
                  <a:lnTo>
                    <a:pt x="4323" y="408"/>
                  </a:lnTo>
                  <a:lnTo>
                    <a:pt x="4439" y="466"/>
                  </a:lnTo>
                  <a:lnTo>
                    <a:pt x="4555" y="544"/>
                  </a:lnTo>
                  <a:lnTo>
                    <a:pt x="4652" y="641"/>
                  </a:lnTo>
                  <a:lnTo>
                    <a:pt x="4788" y="815"/>
                  </a:lnTo>
                  <a:lnTo>
                    <a:pt x="4904" y="1009"/>
                  </a:lnTo>
                  <a:lnTo>
                    <a:pt x="4943" y="1048"/>
                  </a:lnTo>
                  <a:lnTo>
                    <a:pt x="4982" y="1067"/>
                  </a:lnTo>
                  <a:lnTo>
                    <a:pt x="5021" y="1067"/>
                  </a:lnTo>
                  <a:lnTo>
                    <a:pt x="5079" y="1048"/>
                  </a:lnTo>
                  <a:lnTo>
                    <a:pt x="5098" y="1028"/>
                  </a:lnTo>
                  <a:lnTo>
                    <a:pt x="5137" y="990"/>
                  </a:lnTo>
                  <a:lnTo>
                    <a:pt x="5137" y="931"/>
                  </a:lnTo>
                  <a:lnTo>
                    <a:pt x="5118" y="893"/>
                  </a:lnTo>
                  <a:lnTo>
                    <a:pt x="4982" y="679"/>
                  </a:lnTo>
                  <a:lnTo>
                    <a:pt x="4827" y="486"/>
                  </a:lnTo>
                  <a:lnTo>
                    <a:pt x="4691" y="369"/>
                  </a:lnTo>
                  <a:lnTo>
                    <a:pt x="4575" y="272"/>
                  </a:lnTo>
                  <a:lnTo>
                    <a:pt x="4439" y="195"/>
                  </a:lnTo>
                  <a:lnTo>
                    <a:pt x="4303" y="117"/>
                  </a:lnTo>
                  <a:lnTo>
                    <a:pt x="4148" y="78"/>
                  </a:lnTo>
                  <a:lnTo>
                    <a:pt x="3993" y="40"/>
                  </a:lnTo>
                  <a:lnTo>
                    <a:pt x="3838" y="20"/>
                  </a:lnTo>
                  <a:lnTo>
                    <a:pt x="368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6" name="Google Shape;2636;p49"/>
            <p:cNvSpPr/>
            <p:nvPr/>
          </p:nvSpPr>
          <p:spPr>
            <a:xfrm>
              <a:off x="5347850" y="-1462525"/>
              <a:ext cx="23275" cy="43175"/>
            </a:xfrm>
            <a:custGeom>
              <a:avLst/>
              <a:gdLst/>
              <a:ahLst/>
              <a:cxnLst/>
              <a:rect l="l" t="t" r="r" b="b"/>
              <a:pathLst>
                <a:path w="931" h="1727" extrusionOk="0">
                  <a:moveTo>
                    <a:pt x="446" y="311"/>
                  </a:moveTo>
                  <a:lnTo>
                    <a:pt x="446" y="699"/>
                  </a:lnTo>
                  <a:lnTo>
                    <a:pt x="369" y="660"/>
                  </a:lnTo>
                  <a:lnTo>
                    <a:pt x="291" y="621"/>
                  </a:lnTo>
                  <a:lnTo>
                    <a:pt x="252" y="563"/>
                  </a:lnTo>
                  <a:lnTo>
                    <a:pt x="233" y="486"/>
                  </a:lnTo>
                  <a:lnTo>
                    <a:pt x="252" y="408"/>
                  </a:lnTo>
                  <a:lnTo>
                    <a:pt x="291" y="369"/>
                  </a:lnTo>
                  <a:lnTo>
                    <a:pt x="369" y="331"/>
                  </a:lnTo>
                  <a:lnTo>
                    <a:pt x="446" y="311"/>
                  </a:lnTo>
                  <a:close/>
                  <a:moveTo>
                    <a:pt x="543" y="970"/>
                  </a:moveTo>
                  <a:lnTo>
                    <a:pt x="621" y="1009"/>
                  </a:lnTo>
                  <a:lnTo>
                    <a:pt x="679" y="1048"/>
                  </a:lnTo>
                  <a:lnTo>
                    <a:pt x="718" y="1106"/>
                  </a:lnTo>
                  <a:lnTo>
                    <a:pt x="718" y="1203"/>
                  </a:lnTo>
                  <a:lnTo>
                    <a:pt x="718" y="1280"/>
                  </a:lnTo>
                  <a:lnTo>
                    <a:pt x="679" y="1339"/>
                  </a:lnTo>
                  <a:lnTo>
                    <a:pt x="621" y="1377"/>
                  </a:lnTo>
                  <a:lnTo>
                    <a:pt x="543" y="1397"/>
                  </a:lnTo>
                  <a:lnTo>
                    <a:pt x="543" y="970"/>
                  </a:lnTo>
                  <a:close/>
                  <a:moveTo>
                    <a:pt x="485" y="1"/>
                  </a:moveTo>
                  <a:lnTo>
                    <a:pt x="446" y="20"/>
                  </a:lnTo>
                  <a:lnTo>
                    <a:pt x="427" y="59"/>
                  </a:lnTo>
                  <a:lnTo>
                    <a:pt x="427" y="117"/>
                  </a:lnTo>
                  <a:lnTo>
                    <a:pt x="291" y="156"/>
                  </a:lnTo>
                  <a:lnTo>
                    <a:pt x="214" y="175"/>
                  </a:lnTo>
                  <a:lnTo>
                    <a:pt x="155" y="214"/>
                  </a:lnTo>
                  <a:lnTo>
                    <a:pt x="97" y="272"/>
                  </a:lnTo>
                  <a:lnTo>
                    <a:pt x="58" y="331"/>
                  </a:lnTo>
                  <a:lnTo>
                    <a:pt x="39" y="408"/>
                  </a:lnTo>
                  <a:lnTo>
                    <a:pt x="39" y="505"/>
                  </a:lnTo>
                  <a:lnTo>
                    <a:pt x="39" y="602"/>
                  </a:lnTo>
                  <a:lnTo>
                    <a:pt x="58" y="679"/>
                  </a:lnTo>
                  <a:lnTo>
                    <a:pt x="117" y="738"/>
                  </a:lnTo>
                  <a:lnTo>
                    <a:pt x="155" y="796"/>
                  </a:lnTo>
                  <a:lnTo>
                    <a:pt x="291" y="854"/>
                  </a:lnTo>
                  <a:lnTo>
                    <a:pt x="427" y="912"/>
                  </a:lnTo>
                  <a:lnTo>
                    <a:pt x="427" y="1416"/>
                  </a:lnTo>
                  <a:lnTo>
                    <a:pt x="349" y="1397"/>
                  </a:lnTo>
                  <a:lnTo>
                    <a:pt x="291" y="1377"/>
                  </a:lnTo>
                  <a:lnTo>
                    <a:pt x="214" y="1319"/>
                  </a:lnTo>
                  <a:lnTo>
                    <a:pt x="136" y="1261"/>
                  </a:lnTo>
                  <a:lnTo>
                    <a:pt x="97" y="1242"/>
                  </a:lnTo>
                  <a:lnTo>
                    <a:pt x="58" y="1261"/>
                  </a:lnTo>
                  <a:lnTo>
                    <a:pt x="20" y="1280"/>
                  </a:lnTo>
                  <a:lnTo>
                    <a:pt x="0" y="1319"/>
                  </a:lnTo>
                  <a:lnTo>
                    <a:pt x="0" y="1358"/>
                  </a:lnTo>
                  <a:lnTo>
                    <a:pt x="0" y="1397"/>
                  </a:lnTo>
                  <a:lnTo>
                    <a:pt x="20" y="1455"/>
                  </a:lnTo>
                  <a:lnTo>
                    <a:pt x="117" y="1532"/>
                  </a:lnTo>
                  <a:lnTo>
                    <a:pt x="252" y="1591"/>
                  </a:lnTo>
                  <a:lnTo>
                    <a:pt x="330" y="1610"/>
                  </a:lnTo>
                  <a:lnTo>
                    <a:pt x="427" y="1610"/>
                  </a:lnTo>
                  <a:lnTo>
                    <a:pt x="427" y="1668"/>
                  </a:lnTo>
                  <a:lnTo>
                    <a:pt x="446" y="1707"/>
                  </a:lnTo>
                  <a:lnTo>
                    <a:pt x="485" y="1726"/>
                  </a:lnTo>
                  <a:lnTo>
                    <a:pt x="524" y="1707"/>
                  </a:lnTo>
                  <a:lnTo>
                    <a:pt x="543" y="1668"/>
                  </a:lnTo>
                  <a:lnTo>
                    <a:pt x="543" y="1610"/>
                  </a:lnTo>
                  <a:lnTo>
                    <a:pt x="640" y="1591"/>
                  </a:lnTo>
                  <a:lnTo>
                    <a:pt x="698" y="1571"/>
                  </a:lnTo>
                  <a:lnTo>
                    <a:pt x="776" y="1532"/>
                  </a:lnTo>
                  <a:lnTo>
                    <a:pt x="834" y="1474"/>
                  </a:lnTo>
                  <a:lnTo>
                    <a:pt x="873" y="1416"/>
                  </a:lnTo>
                  <a:lnTo>
                    <a:pt x="911" y="1339"/>
                  </a:lnTo>
                  <a:lnTo>
                    <a:pt x="931" y="1261"/>
                  </a:lnTo>
                  <a:lnTo>
                    <a:pt x="931" y="1183"/>
                  </a:lnTo>
                  <a:lnTo>
                    <a:pt x="931" y="1087"/>
                  </a:lnTo>
                  <a:lnTo>
                    <a:pt x="892" y="990"/>
                  </a:lnTo>
                  <a:lnTo>
                    <a:pt x="853" y="931"/>
                  </a:lnTo>
                  <a:lnTo>
                    <a:pt x="814" y="873"/>
                  </a:lnTo>
                  <a:lnTo>
                    <a:pt x="698" y="796"/>
                  </a:lnTo>
                  <a:lnTo>
                    <a:pt x="543" y="738"/>
                  </a:lnTo>
                  <a:lnTo>
                    <a:pt x="543" y="311"/>
                  </a:lnTo>
                  <a:lnTo>
                    <a:pt x="640" y="331"/>
                  </a:lnTo>
                  <a:lnTo>
                    <a:pt x="718" y="350"/>
                  </a:lnTo>
                  <a:lnTo>
                    <a:pt x="756" y="369"/>
                  </a:lnTo>
                  <a:lnTo>
                    <a:pt x="795" y="389"/>
                  </a:lnTo>
                  <a:lnTo>
                    <a:pt x="853" y="369"/>
                  </a:lnTo>
                  <a:lnTo>
                    <a:pt x="873" y="331"/>
                  </a:lnTo>
                  <a:lnTo>
                    <a:pt x="892" y="272"/>
                  </a:lnTo>
                  <a:lnTo>
                    <a:pt x="892" y="234"/>
                  </a:lnTo>
                  <a:lnTo>
                    <a:pt x="853" y="195"/>
                  </a:lnTo>
                  <a:lnTo>
                    <a:pt x="776" y="156"/>
                  </a:lnTo>
                  <a:lnTo>
                    <a:pt x="659" y="117"/>
                  </a:lnTo>
                  <a:lnTo>
                    <a:pt x="543" y="117"/>
                  </a:lnTo>
                  <a:lnTo>
                    <a:pt x="543" y="59"/>
                  </a:lnTo>
                  <a:lnTo>
                    <a:pt x="524" y="20"/>
                  </a:lnTo>
                  <a:lnTo>
                    <a:pt x="48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637" name="Google Shape;2637;p49"/>
          <p:cNvGrpSpPr/>
          <p:nvPr/>
        </p:nvGrpSpPr>
        <p:grpSpPr>
          <a:xfrm>
            <a:off x="5211939" y="5088024"/>
            <a:ext cx="232749" cy="365739"/>
            <a:chOff x="464350" y="-1108250"/>
            <a:chExt cx="127950" cy="204050"/>
          </a:xfrm>
        </p:grpSpPr>
        <p:sp>
          <p:nvSpPr>
            <p:cNvPr id="2638" name="Google Shape;2638;p49"/>
            <p:cNvSpPr/>
            <p:nvPr/>
          </p:nvSpPr>
          <p:spPr>
            <a:xfrm>
              <a:off x="517650" y="-933300"/>
              <a:ext cx="21350" cy="21350"/>
            </a:xfrm>
            <a:custGeom>
              <a:avLst/>
              <a:gdLst/>
              <a:ahLst/>
              <a:cxnLst/>
              <a:rect l="l" t="t" r="r" b="b"/>
              <a:pathLst>
                <a:path w="854" h="854" extrusionOk="0">
                  <a:moveTo>
                    <a:pt x="427" y="233"/>
                  </a:moveTo>
                  <a:lnTo>
                    <a:pt x="505" y="252"/>
                  </a:lnTo>
                  <a:lnTo>
                    <a:pt x="563" y="291"/>
                  </a:lnTo>
                  <a:lnTo>
                    <a:pt x="601" y="349"/>
                  </a:lnTo>
                  <a:lnTo>
                    <a:pt x="621" y="427"/>
                  </a:lnTo>
                  <a:lnTo>
                    <a:pt x="601" y="504"/>
                  </a:lnTo>
                  <a:lnTo>
                    <a:pt x="563" y="562"/>
                  </a:lnTo>
                  <a:lnTo>
                    <a:pt x="505" y="601"/>
                  </a:lnTo>
                  <a:lnTo>
                    <a:pt x="427" y="621"/>
                  </a:lnTo>
                  <a:lnTo>
                    <a:pt x="349" y="601"/>
                  </a:lnTo>
                  <a:lnTo>
                    <a:pt x="291" y="562"/>
                  </a:lnTo>
                  <a:lnTo>
                    <a:pt x="253" y="504"/>
                  </a:lnTo>
                  <a:lnTo>
                    <a:pt x="233" y="427"/>
                  </a:lnTo>
                  <a:lnTo>
                    <a:pt x="253" y="349"/>
                  </a:lnTo>
                  <a:lnTo>
                    <a:pt x="291" y="291"/>
                  </a:lnTo>
                  <a:lnTo>
                    <a:pt x="349" y="252"/>
                  </a:lnTo>
                  <a:lnTo>
                    <a:pt x="427" y="233"/>
                  </a:lnTo>
                  <a:close/>
                  <a:moveTo>
                    <a:pt x="427" y="0"/>
                  </a:moveTo>
                  <a:lnTo>
                    <a:pt x="330" y="20"/>
                  </a:lnTo>
                  <a:lnTo>
                    <a:pt x="253" y="39"/>
                  </a:lnTo>
                  <a:lnTo>
                    <a:pt x="194" y="78"/>
                  </a:lnTo>
                  <a:lnTo>
                    <a:pt x="117" y="136"/>
                  </a:lnTo>
                  <a:lnTo>
                    <a:pt x="78" y="194"/>
                  </a:lnTo>
                  <a:lnTo>
                    <a:pt x="39" y="272"/>
                  </a:lnTo>
                  <a:lnTo>
                    <a:pt x="1" y="349"/>
                  </a:lnTo>
                  <a:lnTo>
                    <a:pt x="1" y="427"/>
                  </a:lnTo>
                  <a:lnTo>
                    <a:pt x="1" y="524"/>
                  </a:lnTo>
                  <a:lnTo>
                    <a:pt x="39" y="601"/>
                  </a:lnTo>
                  <a:lnTo>
                    <a:pt x="78" y="679"/>
                  </a:lnTo>
                  <a:lnTo>
                    <a:pt x="117" y="737"/>
                  </a:lnTo>
                  <a:lnTo>
                    <a:pt x="194" y="776"/>
                  </a:lnTo>
                  <a:lnTo>
                    <a:pt x="253" y="814"/>
                  </a:lnTo>
                  <a:lnTo>
                    <a:pt x="330" y="853"/>
                  </a:lnTo>
                  <a:lnTo>
                    <a:pt x="505" y="853"/>
                  </a:lnTo>
                  <a:lnTo>
                    <a:pt x="582" y="814"/>
                  </a:lnTo>
                  <a:lnTo>
                    <a:pt x="660" y="776"/>
                  </a:lnTo>
                  <a:lnTo>
                    <a:pt x="718" y="737"/>
                  </a:lnTo>
                  <a:lnTo>
                    <a:pt x="776" y="679"/>
                  </a:lnTo>
                  <a:lnTo>
                    <a:pt x="815" y="601"/>
                  </a:lnTo>
                  <a:lnTo>
                    <a:pt x="834" y="524"/>
                  </a:lnTo>
                  <a:lnTo>
                    <a:pt x="853" y="427"/>
                  </a:lnTo>
                  <a:lnTo>
                    <a:pt x="834" y="349"/>
                  </a:lnTo>
                  <a:lnTo>
                    <a:pt x="815" y="272"/>
                  </a:lnTo>
                  <a:lnTo>
                    <a:pt x="776" y="194"/>
                  </a:lnTo>
                  <a:lnTo>
                    <a:pt x="718" y="136"/>
                  </a:lnTo>
                  <a:lnTo>
                    <a:pt x="660" y="78"/>
                  </a:lnTo>
                  <a:lnTo>
                    <a:pt x="582" y="39"/>
                  </a:lnTo>
                  <a:lnTo>
                    <a:pt x="505" y="20"/>
                  </a:lnTo>
                  <a:lnTo>
                    <a:pt x="42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9" name="Google Shape;2639;p49"/>
            <p:cNvSpPr/>
            <p:nvPr/>
          </p:nvSpPr>
          <p:spPr>
            <a:xfrm>
              <a:off x="464350" y="-1108250"/>
              <a:ext cx="127950" cy="204050"/>
            </a:xfrm>
            <a:custGeom>
              <a:avLst/>
              <a:gdLst/>
              <a:ahLst/>
              <a:cxnLst/>
              <a:rect l="l" t="t" r="r" b="b"/>
              <a:pathLst>
                <a:path w="5118" h="8162" extrusionOk="0">
                  <a:moveTo>
                    <a:pt x="465" y="0"/>
                  </a:moveTo>
                  <a:lnTo>
                    <a:pt x="369" y="20"/>
                  </a:lnTo>
                  <a:lnTo>
                    <a:pt x="291" y="39"/>
                  </a:lnTo>
                  <a:lnTo>
                    <a:pt x="213" y="97"/>
                  </a:lnTo>
                  <a:lnTo>
                    <a:pt x="136" y="155"/>
                  </a:lnTo>
                  <a:lnTo>
                    <a:pt x="78" y="214"/>
                  </a:lnTo>
                  <a:lnTo>
                    <a:pt x="39" y="291"/>
                  </a:lnTo>
                  <a:lnTo>
                    <a:pt x="0" y="388"/>
                  </a:lnTo>
                  <a:lnTo>
                    <a:pt x="0" y="485"/>
                  </a:lnTo>
                  <a:lnTo>
                    <a:pt x="0" y="7696"/>
                  </a:lnTo>
                  <a:lnTo>
                    <a:pt x="0" y="7793"/>
                  </a:lnTo>
                  <a:lnTo>
                    <a:pt x="39" y="7871"/>
                  </a:lnTo>
                  <a:lnTo>
                    <a:pt x="78" y="7948"/>
                  </a:lnTo>
                  <a:lnTo>
                    <a:pt x="136" y="8026"/>
                  </a:lnTo>
                  <a:lnTo>
                    <a:pt x="213" y="8084"/>
                  </a:lnTo>
                  <a:lnTo>
                    <a:pt x="291" y="8123"/>
                  </a:lnTo>
                  <a:lnTo>
                    <a:pt x="369" y="8161"/>
                  </a:lnTo>
                  <a:lnTo>
                    <a:pt x="4730" y="8161"/>
                  </a:lnTo>
                  <a:lnTo>
                    <a:pt x="4827" y="8123"/>
                  </a:lnTo>
                  <a:lnTo>
                    <a:pt x="4905" y="8084"/>
                  </a:lnTo>
                  <a:lnTo>
                    <a:pt x="4982" y="8026"/>
                  </a:lnTo>
                  <a:lnTo>
                    <a:pt x="5040" y="7948"/>
                  </a:lnTo>
                  <a:lnTo>
                    <a:pt x="5079" y="7871"/>
                  </a:lnTo>
                  <a:lnTo>
                    <a:pt x="5098" y="7793"/>
                  </a:lnTo>
                  <a:lnTo>
                    <a:pt x="5118" y="7696"/>
                  </a:lnTo>
                  <a:lnTo>
                    <a:pt x="5118" y="1978"/>
                  </a:lnTo>
                  <a:lnTo>
                    <a:pt x="5098" y="1939"/>
                  </a:lnTo>
                  <a:lnTo>
                    <a:pt x="5079" y="1900"/>
                  </a:lnTo>
                  <a:lnTo>
                    <a:pt x="5040" y="1881"/>
                  </a:lnTo>
                  <a:lnTo>
                    <a:pt x="5002" y="1861"/>
                  </a:lnTo>
                  <a:lnTo>
                    <a:pt x="4963" y="1881"/>
                  </a:lnTo>
                  <a:lnTo>
                    <a:pt x="4924" y="1900"/>
                  </a:lnTo>
                  <a:lnTo>
                    <a:pt x="4885" y="1939"/>
                  </a:lnTo>
                  <a:lnTo>
                    <a:pt x="4885" y="1978"/>
                  </a:lnTo>
                  <a:lnTo>
                    <a:pt x="4885" y="7696"/>
                  </a:lnTo>
                  <a:lnTo>
                    <a:pt x="4866" y="7793"/>
                  </a:lnTo>
                  <a:lnTo>
                    <a:pt x="4808" y="7871"/>
                  </a:lnTo>
                  <a:lnTo>
                    <a:pt x="4730" y="7909"/>
                  </a:lnTo>
                  <a:lnTo>
                    <a:pt x="4633" y="7929"/>
                  </a:lnTo>
                  <a:lnTo>
                    <a:pt x="465" y="7929"/>
                  </a:lnTo>
                  <a:lnTo>
                    <a:pt x="369" y="7909"/>
                  </a:lnTo>
                  <a:lnTo>
                    <a:pt x="291" y="7871"/>
                  </a:lnTo>
                  <a:lnTo>
                    <a:pt x="252" y="7793"/>
                  </a:lnTo>
                  <a:lnTo>
                    <a:pt x="233" y="7696"/>
                  </a:lnTo>
                  <a:lnTo>
                    <a:pt x="233" y="485"/>
                  </a:lnTo>
                  <a:lnTo>
                    <a:pt x="252" y="388"/>
                  </a:lnTo>
                  <a:lnTo>
                    <a:pt x="291" y="310"/>
                  </a:lnTo>
                  <a:lnTo>
                    <a:pt x="369" y="252"/>
                  </a:lnTo>
                  <a:lnTo>
                    <a:pt x="465" y="233"/>
                  </a:lnTo>
                  <a:lnTo>
                    <a:pt x="4633" y="233"/>
                  </a:lnTo>
                  <a:lnTo>
                    <a:pt x="4730" y="252"/>
                  </a:lnTo>
                  <a:lnTo>
                    <a:pt x="4808" y="310"/>
                  </a:lnTo>
                  <a:lnTo>
                    <a:pt x="4866" y="388"/>
                  </a:lnTo>
                  <a:lnTo>
                    <a:pt x="4885" y="485"/>
                  </a:lnTo>
                  <a:lnTo>
                    <a:pt x="4885" y="1241"/>
                  </a:lnTo>
                  <a:lnTo>
                    <a:pt x="4885" y="1299"/>
                  </a:lnTo>
                  <a:lnTo>
                    <a:pt x="4924" y="1318"/>
                  </a:lnTo>
                  <a:lnTo>
                    <a:pt x="4963" y="1357"/>
                  </a:lnTo>
                  <a:lnTo>
                    <a:pt x="5040" y="1357"/>
                  </a:lnTo>
                  <a:lnTo>
                    <a:pt x="5079" y="1318"/>
                  </a:lnTo>
                  <a:lnTo>
                    <a:pt x="5098" y="1299"/>
                  </a:lnTo>
                  <a:lnTo>
                    <a:pt x="5118" y="1241"/>
                  </a:lnTo>
                  <a:lnTo>
                    <a:pt x="5118" y="485"/>
                  </a:lnTo>
                  <a:lnTo>
                    <a:pt x="5098" y="388"/>
                  </a:lnTo>
                  <a:lnTo>
                    <a:pt x="5079" y="291"/>
                  </a:lnTo>
                  <a:lnTo>
                    <a:pt x="5040" y="214"/>
                  </a:lnTo>
                  <a:lnTo>
                    <a:pt x="4982" y="155"/>
                  </a:lnTo>
                  <a:lnTo>
                    <a:pt x="4905" y="97"/>
                  </a:lnTo>
                  <a:lnTo>
                    <a:pt x="4827" y="39"/>
                  </a:lnTo>
                  <a:lnTo>
                    <a:pt x="4730" y="20"/>
                  </a:lnTo>
                  <a:lnTo>
                    <a:pt x="46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0" name="Google Shape;2640;p49"/>
            <p:cNvSpPr/>
            <p:nvPr/>
          </p:nvSpPr>
          <p:spPr>
            <a:xfrm>
              <a:off x="476450" y="-1096625"/>
              <a:ext cx="103750" cy="161400"/>
            </a:xfrm>
            <a:custGeom>
              <a:avLst/>
              <a:gdLst/>
              <a:ahLst/>
              <a:cxnLst/>
              <a:rect l="l" t="t" r="r" b="b"/>
              <a:pathLst>
                <a:path w="4150" h="6456" extrusionOk="0">
                  <a:moveTo>
                    <a:pt x="3917" y="233"/>
                  </a:moveTo>
                  <a:lnTo>
                    <a:pt x="3917" y="272"/>
                  </a:lnTo>
                  <a:lnTo>
                    <a:pt x="3917" y="524"/>
                  </a:lnTo>
                  <a:lnTo>
                    <a:pt x="233" y="524"/>
                  </a:lnTo>
                  <a:lnTo>
                    <a:pt x="233" y="272"/>
                  </a:lnTo>
                  <a:lnTo>
                    <a:pt x="233" y="233"/>
                  </a:lnTo>
                  <a:close/>
                  <a:moveTo>
                    <a:pt x="3917" y="757"/>
                  </a:moveTo>
                  <a:lnTo>
                    <a:pt x="3917" y="6184"/>
                  </a:lnTo>
                  <a:lnTo>
                    <a:pt x="3917" y="6204"/>
                  </a:lnTo>
                  <a:lnTo>
                    <a:pt x="3878" y="6223"/>
                  </a:lnTo>
                  <a:lnTo>
                    <a:pt x="253" y="6223"/>
                  </a:lnTo>
                  <a:lnTo>
                    <a:pt x="233" y="6204"/>
                  </a:lnTo>
                  <a:lnTo>
                    <a:pt x="233" y="6184"/>
                  </a:lnTo>
                  <a:lnTo>
                    <a:pt x="233" y="757"/>
                  </a:lnTo>
                  <a:close/>
                  <a:moveTo>
                    <a:pt x="253" y="1"/>
                  </a:moveTo>
                  <a:lnTo>
                    <a:pt x="156" y="20"/>
                  </a:lnTo>
                  <a:lnTo>
                    <a:pt x="78" y="78"/>
                  </a:lnTo>
                  <a:lnTo>
                    <a:pt x="20" y="156"/>
                  </a:lnTo>
                  <a:lnTo>
                    <a:pt x="1" y="272"/>
                  </a:lnTo>
                  <a:lnTo>
                    <a:pt x="1" y="6184"/>
                  </a:lnTo>
                  <a:lnTo>
                    <a:pt x="20" y="6281"/>
                  </a:lnTo>
                  <a:lnTo>
                    <a:pt x="78" y="6378"/>
                  </a:lnTo>
                  <a:lnTo>
                    <a:pt x="156" y="6436"/>
                  </a:lnTo>
                  <a:lnTo>
                    <a:pt x="253" y="6456"/>
                  </a:lnTo>
                  <a:lnTo>
                    <a:pt x="3878" y="6456"/>
                  </a:lnTo>
                  <a:lnTo>
                    <a:pt x="3994" y="6436"/>
                  </a:lnTo>
                  <a:lnTo>
                    <a:pt x="4072" y="6378"/>
                  </a:lnTo>
                  <a:lnTo>
                    <a:pt x="4130" y="6281"/>
                  </a:lnTo>
                  <a:lnTo>
                    <a:pt x="4149" y="6184"/>
                  </a:lnTo>
                  <a:lnTo>
                    <a:pt x="4149" y="272"/>
                  </a:lnTo>
                  <a:lnTo>
                    <a:pt x="4130" y="156"/>
                  </a:lnTo>
                  <a:lnTo>
                    <a:pt x="4072" y="78"/>
                  </a:lnTo>
                  <a:lnTo>
                    <a:pt x="3994" y="20"/>
                  </a:lnTo>
                  <a:lnTo>
                    <a:pt x="387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1" name="Google Shape;2641;p49"/>
            <p:cNvSpPr/>
            <p:nvPr/>
          </p:nvSpPr>
          <p:spPr>
            <a:xfrm>
              <a:off x="494400" y="-1072400"/>
              <a:ext cx="67850" cy="99375"/>
            </a:xfrm>
            <a:custGeom>
              <a:avLst/>
              <a:gdLst/>
              <a:ahLst/>
              <a:cxnLst/>
              <a:rect l="l" t="t" r="r" b="b"/>
              <a:pathLst>
                <a:path w="2714" h="3975" extrusionOk="0">
                  <a:moveTo>
                    <a:pt x="1357" y="292"/>
                  </a:moveTo>
                  <a:lnTo>
                    <a:pt x="1783" y="815"/>
                  </a:lnTo>
                  <a:lnTo>
                    <a:pt x="1667" y="815"/>
                  </a:lnTo>
                  <a:lnTo>
                    <a:pt x="1609" y="834"/>
                  </a:lnTo>
                  <a:lnTo>
                    <a:pt x="1570" y="854"/>
                  </a:lnTo>
                  <a:lnTo>
                    <a:pt x="1551" y="892"/>
                  </a:lnTo>
                  <a:lnTo>
                    <a:pt x="1531" y="951"/>
                  </a:lnTo>
                  <a:lnTo>
                    <a:pt x="1531" y="1261"/>
                  </a:lnTo>
                  <a:lnTo>
                    <a:pt x="1435" y="1261"/>
                  </a:lnTo>
                  <a:lnTo>
                    <a:pt x="1415" y="1241"/>
                  </a:lnTo>
                  <a:lnTo>
                    <a:pt x="1299" y="1241"/>
                  </a:lnTo>
                  <a:lnTo>
                    <a:pt x="1260" y="1261"/>
                  </a:lnTo>
                  <a:lnTo>
                    <a:pt x="1163" y="1261"/>
                  </a:lnTo>
                  <a:lnTo>
                    <a:pt x="1163" y="951"/>
                  </a:lnTo>
                  <a:lnTo>
                    <a:pt x="1163" y="892"/>
                  </a:lnTo>
                  <a:lnTo>
                    <a:pt x="1124" y="854"/>
                  </a:lnTo>
                  <a:lnTo>
                    <a:pt x="1086" y="834"/>
                  </a:lnTo>
                  <a:lnTo>
                    <a:pt x="1047" y="815"/>
                  </a:lnTo>
                  <a:lnTo>
                    <a:pt x="931" y="815"/>
                  </a:lnTo>
                  <a:lnTo>
                    <a:pt x="1357" y="292"/>
                  </a:lnTo>
                  <a:close/>
                  <a:moveTo>
                    <a:pt x="1415" y="1474"/>
                  </a:moveTo>
                  <a:lnTo>
                    <a:pt x="1454" y="1493"/>
                  </a:lnTo>
                  <a:lnTo>
                    <a:pt x="1551" y="1493"/>
                  </a:lnTo>
                  <a:lnTo>
                    <a:pt x="1628" y="1513"/>
                  </a:lnTo>
                  <a:lnTo>
                    <a:pt x="1783" y="1571"/>
                  </a:lnTo>
                  <a:lnTo>
                    <a:pt x="1919" y="1629"/>
                  </a:lnTo>
                  <a:lnTo>
                    <a:pt x="2035" y="1707"/>
                  </a:lnTo>
                  <a:lnTo>
                    <a:pt x="2152" y="1804"/>
                  </a:lnTo>
                  <a:lnTo>
                    <a:pt x="2229" y="1900"/>
                  </a:lnTo>
                  <a:lnTo>
                    <a:pt x="2307" y="1997"/>
                  </a:lnTo>
                  <a:lnTo>
                    <a:pt x="2404" y="2191"/>
                  </a:lnTo>
                  <a:lnTo>
                    <a:pt x="2462" y="2404"/>
                  </a:lnTo>
                  <a:lnTo>
                    <a:pt x="2481" y="2618"/>
                  </a:lnTo>
                  <a:lnTo>
                    <a:pt x="2462" y="2831"/>
                  </a:lnTo>
                  <a:lnTo>
                    <a:pt x="2404" y="3044"/>
                  </a:lnTo>
                  <a:lnTo>
                    <a:pt x="2307" y="3238"/>
                  </a:lnTo>
                  <a:lnTo>
                    <a:pt x="2229" y="3316"/>
                  </a:lnTo>
                  <a:lnTo>
                    <a:pt x="2152" y="3412"/>
                  </a:lnTo>
                  <a:lnTo>
                    <a:pt x="2074" y="3490"/>
                  </a:lnTo>
                  <a:lnTo>
                    <a:pt x="1977" y="3548"/>
                  </a:lnTo>
                  <a:lnTo>
                    <a:pt x="1783" y="3664"/>
                  </a:lnTo>
                  <a:lnTo>
                    <a:pt x="1570" y="3723"/>
                  </a:lnTo>
                  <a:lnTo>
                    <a:pt x="1357" y="3742"/>
                  </a:lnTo>
                  <a:lnTo>
                    <a:pt x="1144" y="3723"/>
                  </a:lnTo>
                  <a:lnTo>
                    <a:pt x="931" y="3664"/>
                  </a:lnTo>
                  <a:lnTo>
                    <a:pt x="737" y="3548"/>
                  </a:lnTo>
                  <a:lnTo>
                    <a:pt x="640" y="3490"/>
                  </a:lnTo>
                  <a:lnTo>
                    <a:pt x="562" y="3412"/>
                  </a:lnTo>
                  <a:lnTo>
                    <a:pt x="485" y="3316"/>
                  </a:lnTo>
                  <a:lnTo>
                    <a:pt x="407" y="3238"/>
                  </a:lnTo>
                  <a:lnTo>
                    <a:pt x="310" y="3044"/>
                  </a:lnTo>
                  <a:lnTo>
                    <a:pt x="252" y="2831"/>
                  </a:lnTo>
                  <a:lnTo>
                    <a:pt x="233" y="2618"/>
                  </a:lnTo>
                  <a:lnTo>
                    <a:pt x="252" y="2404"/>
                  </a:lnTo>
                  <a:lnTo>
                    <a:pt x="310" y="2191"/>
                  </a:lnTo>
                  <a:lnTo>
                    <a:pt x="407" y="1997"/>
                  </a:lnTo>
                  <a:lnTo>
                    <a:pt x="485" y="1900"/>
                  </a:lnTo>
                  <a:lnTo>
                    <a:pt x="562" y="1804"/>
                  </a:lnTo>
                  <a:lnTo>
                    <a:pt x="679" y="1707"/>
                  </a:lnTo>
                  <a:lnTo>
                    <a:pt x="795" y="1629"/>
                  </a:lnTo>
                  <a:lnTo>
                    <a:pt x="931" y="1571"/>
                  </a:lnTo>
                  <a:lnTo>
                    <a:pt x="1086" y="1513"/>
                  </a:lnTo>
                  <a:lnTo>
                    <a:pt x="1144" y="1493"/>
                  </a:lnTo>
                  <a:lnTo>
                    <a:pt x="1260" y="1493"/>
                  </a:lnTo>
                  <a:lnTo>
                    <a:pt x="1279" y="1474"/>
                  </a:lnTo>
                  <a:close/>
                  <a:moveTo>
                    <a:pt x="1299" y="1"/>
                  </a:moveTo>
                  <a:lnTo>
                    <a:pt x="1260" y="40"/>
                  </a:lnTo>
                  <a:lnTo>
                    <a:pt x="620" y="834"/>
                  </a:lnTo>
                  <a:lnTo>
                    <a:pt x="582" y="912"/>
                  </a:lnTo>
                  <a:lnTo>
                    <a:pt x="601" y="970"/>
                  </a:lnTo>
                  <a:lnTo>
                    <a:pt x="640" y="1028"/>
                  </a:lnTo>
                  <a:lnTo>
                    <a:pt x="717" y="1048"/>
                  </a:lnTo>
                  <a:lnTo>
                    <a:pt x="931" y="1048"/>
                  </a:lnTo>
                  <a:lnTo>
                    <a:pt x="931" y="1319"/>
                  </a:lnTo>
                  <a:lnTo>
                    <a:pt x="795" y="1377"/>
                  </a:lnTo>
                  <a:lnTo>
                    <a:pt x="640" y="1455"/>
                  </a:lnTo>
                  <a:lnTo>
                    <a:pt x="504" y="1532"/>
                  </a:lnTo>
                  <a:lnTo>
                    <a:pt x="388" y="1648"/>
                  </a:lnTo>
                  <a:lnTo>
                    <a:pt x="291" y="1745"/>
                  </a:lnTo>
                  <a:lnTo>
                    <a:pt x="213" y="1862"/>
                  </a:lnTo>
                  <a:lnTo>
                    <a:pt x="155" y="1978"/>
                  </a:lnTo>
                  <a:lnTo>
                    <a:pt x="97" y="2094"/>
                  </a:lnTo>
                  <a:lnTo>
                    <a:pt x="58" y="2230"/>
                  </a:lnTo>
                  <a:lnTo>
                    <a:pt x="19" y="2346"/>
                  </a:lnTo>
                  <a:lnTo>
                    <a:pt x="0" y="2482"/>
                  </a:lnTo>
                  <a:lnTo>
                    <a:pt x="0" y="2618"/>
                  </a:lnTo>
                  <a:lnTo>
                    <a:pt x="0" y="2734"/>
                  </a:lnTo>
                  <a:lnTo>
                    <a:pt x="19" y="2870"/>
                  </a:lnTo>
                  <a:lnTo>
                    <a:pt x="58" y="3005"/>
                  </a:lnTo>
                  <a:lnTo>
                    <a:pt x="97" y="3122"/>
                  </a:lnTo>
                  <a:lnTo>
                    <a:pt x="155" y="3238"/>
                  </a:lnTo>
                  <a:lnTo>
                    <a:pt x="213" y="3354"/>
                  </a:lnTo>
                  <a:lnTo>
                    <a:pt x="291" y="3471"/>
                  </a:lnTo>
                  <a:lnTo>
                    <a:pt x="388" y="3568"/>
                  </a:lnTo>
                  <a:lnTo>
                    <a:pt x="504" y="3664"/>
                  </a:lnTo>
                  <a:lnTo>
                    <a:pt x="601" y="3742"/>
                  </a:lnTo>
                  <a:lnTo>
                    <a:pt x="717" y="3820"/>
                  </a:lnTo>
                  <a:lnTo>
                    <a:pt x="834" y="3878"/>
                  </a:lnTo>
                  <a:lnTo>
                    <a:pt x="969" y="3916"/>
                  </a:lnTo>
                  <a:lnTo>
                    <a:pt x="1086" y="3955"/>
                  </a:lnTo>
                  <a:lnTo>
                    <a:pt x="1221" y="3975"/>
                  </a:lnTo>
                  <a:lnTo>
                    <a:pt x="1493" y="3975"/>
                  </a:lnTo>
                  <a:lnTo>
                    <a:pt x="1609" y="3955"/>
                  </a:lnTo>
                  <a:lnTo>
                    <a:pt x="1745" y="3916"/>
                  </a:lnTo>
                  <a:lnTo>
                    <a:pt x="1861" y="3878"/>
                  </a:lnTo>
                  <a:lnTo>
                    <a:pt x="1997" y="3820"/>
                  </a:lnTo>
                  <a:lnTo>
                    <a:pt x="2113" y="3742"/>
                  </a:lnTo>
                  <a:lnTo>
                    <a:pt x="2210" y="3664"/>
                  </a:lnTo>
                  <a:lnTo>
                    <a:pt x="2326" y="3568"/>
                  </a:lnTo>
                  <a:lnTo>
                    <a:pt x="2404" y="3471"/>
                  </a:lnTo>
                  <a:lnTo>
                    <a:pt x="2501" y="3354"/>
                  </a:lnTo>
                  <a:lnTo>
                    <a:pt x="2559" y="3238"/>
                  </a:lnTo>
                  <a:lnTo>
                    <a:pt x="2617" y="3122"/>
                  </a:lnTo>
                  <a:lnTo>
                    <a:pt x="2656" y="3005"/>
                  </a:lnTo>
                  <a:lnTo>
                    <a:pt x="2695" y="2870"/>
                  </a:lnTo>
                  <a:lnTo>
                    <a:pt x="2714" y="2734"/>
                  </a:lnTo>
                  <a:lnTo>
                    <a:pt x="2714" y="2618"/>
                  </a:lnTo>
                  <a:lnTo>
                    <a:pt x="2714" y="2482"/>
                  </a:lnTo>
                  <a:lnTo>
                    <a:pt x="2695" y="2346"/>
                  </a:lnTo>
                  <a:lnTo>
                    <a:pt x="2656" y="2230"/>
                  </a:lnTo>
                  <a:lnTo>
                    <a:pt x="2617" y="2094"/>
                  </a:lnTo>
                  <a:lnTo>
                    <a:pt x="2559" y="1978"/>
                  </a:lnTo>
                  <a:lnTo>
                    <a:pt x="2501" y="1862"/>
                  </a:lnTo>
                  <a:lnTo>
                    <a:pt x="2404" y="1745"/>
                  </a:lnTo>
                  <a:lnTo>
                    <a:pt x="2326" y="1648"/>
                  </a:lnTo>
                  <a:lnTo>
                    <a:pt x="2191" y="1532"/>
                  </a:lnTo>
                  <a:lnTo>
                    <a:pt x="2055" y="1455"/>
                  </a:lnTo>
                  <a:lnTo>
                    <a:pt x="1919" y="1377"/>
                  </a:lnTo>
                  <a:lnTo>
                    <a:pt x="1764" y="1319"/>
                  </a:lnTo>
                  <a:lnTo>
                    <a:pt x="1764" y="1048"/>
                  </a:lnTo>
                  <a:lnTo>
                    <a:pt x="1997" y="1048"/>
                  </a:lnTo>
                  <a:lnTo>
                    <a:pt x="2074" y="1028"/>
                  </a:lnTo>
                  <a:lnTo>
                    <a:pt x="2113" y="970"/>
                  </a:lnTo>
                  <a:lnTo>
                    <a:pt x="2132" y="912"/>
                  </a:lnTo>
                  <a:lnTo>
                    <a:pt x="2094" y="834"/>
                  </a:lnTo>
                  <a:lnTo>
                    <a:pt x="1454" y="40"/>
                  </a:lnTo>
                  <a:lnTo>
                    <a:pt x="141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2" name="Google Shape;2642;p49"/>
            <p:cNvSpPr/>
            <p:nvPr/>
          </p:nvSpPr>
          <p:spPr>
            <a:xfrm>
              <a:off x="516675" y="-955125"/>
              <a:ext cx="48500" cy="5850"/>
            </a:xfrm>
            <a:custGeom>
              <a:avLst/>
              <a:gdLst/>
              <a:ahLst/>
              <a:cxnLst/>
              <a:rect l="l" t="t" r="r" b="b"/>
              <a:pathLst>
                <a:path w="1940" h="234" extrusionOk="0">
                  <a:moveTo>
                    <a:pt x="59" y="1"/>
                  </a:moveTo>
                  <a:lnTo>
                    <a:pt x="20" y="40"/>
                  </a:lnTo>
                  <a:lnTo>
                    <a:pt x="1" y="78"/>
                  </a:lnTo>
                  <a:lnTo>
                    <a:pt x="1" y="117"/>
                  </a:lnTo>
                  <a:lnTo>
                    <a:pt x="1" y="156"/>
                  </a:lnTo>
                  <a:lnTo>
                    <a:pt x="20" y="195"/>
                  </a:lnTo>
                  <a:lnTo>
                    <a:pt x="59" y="214"/>
                  </a:lnTo>
                  <a:lnTo>
                    <a:pt x="117" y="233"/>
                  </a:lnTo>
                  <a:lnTo>
                    <a:pt x="1823" y="233"/>
                  </a:lnTo>
                  <a:lnTo>
                    <a:pt x="1862" y="214"/>
                  </a:lnTo>
                  <a:lnTo>
                    <a:pt x="1901" y="195"/>
                  </a:lnTo>
                  <a:lnTo>
                    <a:pt x="1920" y="156"/>
                  </a:lnTo>
                  <a:lnTo>
                    <a:pt x="1939" y="117"/>
                  </a:lnTo>
                  <a:lnTo>
                    <a:pt x="1920" y="78"/>
                  </a:lnTo>
                  <a:lnTo>
                    <a:pt x="1901" y="40"/>
                  </a:lnTo>
                  <a:lnTo>
                    <a:pt x="186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3" name="Google Shape;2643;p49"/>
            <p:cNvSpPr/>
            <p:nvPr/>
          </p:nvSpPr>
          <p:spPr>
            <a:xfrm>
              <a:off x="493425" y="-955125"/>
              <a:ext cx="10675" cy="5850"/>
            </a:xfrm>
            <a:custGeom>
              <a:avLst/>
              <a:gdLst/>
              <a:ahLst/>
              <a:cxnLst/>
              <a:rect l="l" t="t" r="r" b="b"/>
              <a:pathLst>
                <a:path w="427" h="234" extrusionOk="0">
                  <a:moveTo>
                    <a:pt x="58" y="1"/>
                  </a:moveTo>
                  <a:lnTo>
                    <a:pt x="20" y="40"/>
                  </a:lnTo>
                  <a:lnTo>
                    <a:pt x="0" y="78"/>
                  </a:lnTo>
                  <a:lnTo>
                    <a:pt x="0" y="117"/>
                  </a:lnTo>
                  <a:lnTo>
                    <a:pt x="0" y="156"/>
                  </a:lnTo>
                  <a:lnTo>
                    <a:pt x="20" y="195"/>
                  </a:lnTo>
                  <a:lnTo>
                    <a:pt x="58" y="214"/>
                  </a:lnTo>
                  <a:lnTo>
                    <a:pt x="117" y="233"/>
                  </a:lnTo>
                  <a:lnTo>
                    <a:pt x="310" y="233"/>
                  </a:lnTo>
                  <a:lnTo>
                    <a:pt x="349" y="214"/>
                  </a:lnTo>
                  <a:lnTo>
                    <a:pt x="388" y="195"/>
                  </a:lnTo>
                  <a:lnTo>
                    <a:pt x="407" y="156"/>
                  </a:lnTo>
                  <a:lnTo>
                    <a:pt x="427" y="117"/>
                  </a:lnTo>
                  <a:lnTo>
                    <a:pt x="407" y="78"/>
                  </a:lnTo>
                  <a:lnTo>
                    <a:pt x="388" y="40"/>
                  </a:lnTo>
                  <a:lnTo>
                    <a:pt x="34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4" name="Google Shape;2644;p49"/>
            <p:cNvSpPr/>
            <p:nvPr/>
          </p:nvSpPr>
          <p:spPr>
            <a:xfrm>
              <a:off x="493425" y="-966250"/>
              <a:ext cx="71750" cy="5825"/>
            </a:xfrm>
            <a:custGeom>
              <a:avLst/>
              <a:gdLst/>
              <a:ahLst/>
              <a:cxnLst/>
              <a:rect l="l" t="t" r="r" b="b"/>
              <a:pathLst>
                <a:path w="2870" h="233" extrusionOk="0">
                  <a:moveTo>
                    <a:pt x="58" y="0"/>
                  </a:moveTo>
                  <a:lnTo>
                    <a:pt x="20" y="19"/>
                  </a:lnTo>
                  <a:lnTo>
                    <a:pt x="0" y="58"/>
                  </a:lnTo>
                  <a:lnTo>
                    <a:pt x="0" y="116"/>
                  </a:lnTo>
                  <a:lnTo>
                    <a:pt x="0" y="155"/>
                  </a:lnTo>
                  <a:lnTo>
                    <a:pt x="20" y="194"/>
                  </a:lnTo>
                  <a:lnTo>
                    <a:pt x="58" y="213"/>
                  </a:lnTo>
                  <a:lnTo>
                    <a:pt x="117" y="233"/>
                  </a:lnTo>
                  <a:lnTo>
                    <a:pt x="2753" y="233"/>
                  </a:lnTo>
                  <a:lnTo>
                    <a:pt x="2792" y="213"/>
                  </a:lnTo>
                  <a:lnTo>
                    <a:pt x="2831" y="194"/>
                  </a:lnTo>
                  <a:lnTo>
                    <a:pt x="2850" y="155"/>
                  </a:lnTo>
                  <a:lnTo>
                    <a:pt x="2869" y="116"/>
                  </a:lnTo>
                  <a:lnTo>
                    <a:pt x="2850" y="58"/>
                  </a:lnTo>
                  <a:lnTo>
                    <a:pt x="2831" y="19"/>
                  </a:lnTo>
                  <a:lnTo>
                    <a:pt x="279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5" name="Google Shape;2645;p49"/>
            <p:cNvSpPr/>
            <p:nvPr/>
          </p:nvSpPr>
          <p:spPr>
            <a:xfrm>
              <a:off x="517175" y="-1026350"/>
              <a:ext cx="22300" cy="40725"/>
            </a:xfrm>
            <a:custGeom>
              <a:avLst/>
              <a:gdLst/>
              <a:ahLst/>
              <a:cxnLst/>
              <a:rect l="l" t="t" r="r" b="b"/>
              <a:pathLst>
                <a:path w="892" h="1629" extrusionOk="0">
                  <a:moveTo>
                    <a:pt x="427" y="291"/>
                  </a:moveTo>
                  <a:lnTo>
                    <a:pt x="427" y="640"/>
                  </a:lnTo>
                  <a:lnTo>
                    <a:pt x="349" y="621"/>
                  </a:lnTo>
                  <a:lnTo>
                    <a:pt x="291" y="582"/>
                  </a:lnTo>
                  <a:lnTo>
                    <a:pt x="252" y="524"/>
                  </a:lnTo>
                  <a:lnTo>
                    <a:pt x="233" y="446"/>
                  </a:lnTo>
                  <a:lnTo>
                    <a:pt x="252" y="388"/>
                  </a:lnTo>
                  <a:lnTo>
                    <a:pt x="291" y="330"/>
                  </a:lnTo>
                  <a:lnTo>
                    <a:pt x="349" y="291"/>
                  </a:lnTo>
                  <a:close/>
                  <a:moveTo>
                    <a:pt x="524" y="911"/>
                  </a:moveTo>
                  <a:lnTo>
                    <a:pt x="582" y="931"/>
                  </a:lnTo>
                  <a:lnTo>
                    <a:pt x="640" y="989"/>
                  </a:lnTo>
                  <a:lnTo>
                    <a:pt x="679" y="1047"/>
                  </a:lnTo>
                  <a:lnTo>
                    <a:pt x="698" y="1125"/>
                  </a:lnTo>
                  <a:lnTo>
                    <a:pt x="679" y="1202"/>
                  </a:lnTo>
                  <a:lnTo>
                    <a:pt x="640" y="1260"/>
                  </a:lnTo>
                  <a:lnTo>
                    <a:pt x="582" y="1299"/>
                  </a:lnTo>
                  <a:lnTo>
                    <a:pt x="524" y="1318"/>
                  </a:lnTo>
                  <a:lnTo>
                    <a:pt x="524" y="911"/>
                  </a:lnTo>
                  <a:close/>
                  <a:moveTo>
                    <a:pt x="427" y="0"/>
                  </a:moveTo>
                  <a:lnTo>
                    <a:pt x="407" y="39"/>
                  </a:lnTo>
                  <a:lnTo>
                    <a:pt x="407" y="97"/>
                  </a:lnTo>
                  <a:lnTo>
                    <a:pt x="272" y="136"/>
                  </a:lnTo>
                  <a:lnTo>
                    <a:pt x="213" y="155"/>
                  </a:lnTo>
                  <a:lnTo>
                    <a:pt x="155" y="194"/>
                  </a:lnTo>
                  <a:lnTo>
                    <a:pt x="97" y="252"/>
                  </a:lnTo>
                  <a:lnTo>
                    <a:pt x="58" y="310"/>
                  </a:lnTo>
                  <a:lnTo>
                    <a:pt x="39" y="388"/>
                  </a:lnTo>
                  <a:lnTo>
                    <a:pt x="39" y="466"/>
                  </a:lnTo>
                  <a:lnTo>
                    <a:pt x="39" y="562"/>
                  </a:lnTo>
                  <a:lnTo>
                    <a:pt x="58" y="621"/>
                  </a:lnTo>
                  <a:lnTo>
                    <a:pt x="97" y="679"/>
                  </a:lnTo>
                  <a:lnTo>
                    <a:pt x="155" y="737"/>
                  </a:lnTo>
                  <a:lnTo>
                    <a:pt x="272" y="814"/>
                  </a:lnTo>
                  <a:lnTo>
                    <a:pt x="407" y="853"/>
                  </a:lnTo>
                  <a:lnTo>
                    <a:pt x="407" y="1318"/>
                  </a:lnTo>
                  <a:lnTo>
                    <a:pt x="349" y="1318"/>
                  </a:lnTo>
                  <a:lnTo>
                    <a:pt x="291" y="1299"/>
                  </a:lnTo>
                  <a:lnTo>
                    <a:pt x="194" y="1241"/>
                  </a:lnTo>
                  <a:lnTo>
                    <a:pt x="136" y="1202"/>
                  </a:lnTo>
                  <a:lnTo>
                    <a:pt x="97" y="1163"/>
                  </a:lnTo>
                  <a:lnTo>
                    <a:pt x="58" y="1183"/>
                  </a:lnTo>
                  <a:lnTo>
                    <a:pt x="20" y="1202"/>
                  </a:lnTo>
                  <a:lnTo>
                    <a:pt x="0" y="1241"/>
                  </a:lnTo>
                  <a:lnTo>
                    <a:pt x="0" y="1280"/>
                  </a:lnTo>
                  <a:lnTo>
                    <a:pt x="0" y="1318"/>
                  </a:lnTo>
                  <a:lnTo>
                    <a:pt x="20" y="1357"/>
                  </a:lnTo>
                  <a:lnTo>
                    <a:pt x="116" y="1435"/>
                  </a:lnTo>
                  <a:lnTo>
                    <a:pt x="233" y="1493"/>
                  </a:lnTo>
                  <a:lnTo>
                    <a:pt x="330" y="1512"/>
                  </a:lnTo>
                  <a:lnTo>
                    <a:pt x="407" y="1512"/>
                  </a:lnTo>
                  <a:lnTo>
                    <a:pt x="407" y="1590"/>
                  </a:lnTo>
                  <a:lnTo>
                    <a:pt x="427" y="1609"/>
                  </a:lnTo>
                  <a:lnTo>
                    <a:pt x="465" y="1629"/>
                  </a:lnTo>
                  <a:lnTo>
                    <a:pt x="504" y="1609"/>
                  </a:lnTo>
                  <a:lnTo>
                    <a:pt x="524" y="1590"/>
                  </a:lnTo>
                  <a:lnTo>
                    <a:pt x="524" y="1512"/>
                  </a:lnTo>
                  <a:lnTo>
                    <a:pt x="601" y="1493"/>
                  </a:lnTo>
                  <a:lnTo>
                    <a:pt x="679" y="1474"/>
                  </a:lnTo>
                  <a:lnTo>
                    <a:pt x="737" y="1435"/>
                  </a:lnTo>
                  <a:lnTo>
                    <a:pt x="795" y="1396"/>
                  </a:lnTo>
                  <a:lnTo>
                    <a:pt x="834" y="1338"/>
                  </a:lnTo>
                  <a:lnTo>
                    <a:pt x="872" y="1260"/>
                  </a:lnTo>
                  <a:lnTo>
                    <a:pt x="892" y="1183"/>
                  </a:lnTo>
                  <a:lnTo>
                    <a:pt x="892" y="1105"/>
                  </a:lnTo>
                  <a:lnTo>
                    <a:pt x="872" y="1008"/>
                  </a:lnTo>
                  <a:lnTo>
                    <a:pt x="853" y="931"/>
                  </a:lnTo>
                  <a:lnTo>
                    <a:pt x="814" y="873"/>
                  </a:lnTo>
                  <a:lnTo>
                    <a:pt x="776" y="814"/>
                  </a:lnTo>
                  <a:lnTo>
                    <a:pt x="659" y="737"/>
                  </a:lnTo>
                  <a:lnTo>
                    <a:pt x="524" y="679"/>
                  </a:lnTo>
                  <a:lnTo>
                    <a:pt x="524" y="272"/>
                  </a:lnTo>
                  <a:lnTo>
                    <a:pt x="620" y="291"/>
                  </a:lnTo>
                  <a:lnTo>
                    <a:pt x="679" y="310"/>
                  </a:lnTo>
                  <a:lnTo>
                    <a:pt x="737" y="349"/>
                  </a:lnTo>
                  <a:lnTo>
                    <a:pt x="776" y="349"/>
                  </a:lnTo>
                  <a:lnTo>
                    <a:pt x="814" y="330"/>
                  </a:lnTo>
                  <a:lnTo>
                    <a:pt x="834" y="310"/>
                  </a:lnTo>
                  <a:lnTo>
                    <a:pt x="853" y="233"/>
                  </a:lnTo>
                  <a:lnTo>
                    <a:pt x="853" y="214"/>
                  </a:lnTo>
                  <a:lnTo>
                    <a:pt x="814" y="175"/>
                  </a:lnTo>
                  <a:lnTo>
                    <a:pt x="737" y="136"/>
                  </a:lnTo>
                  <a:lnTo>
                    <a:pt x="640" y="97"/>
                  </a:lnTo>
                  <a:lnTo>
                    <a:pt x="524" y="97"/>
                  </a:lnTo>
                  <a:lnTo>
                    <a:pt x="524" y="39"/>
                  </a:lnTo>
                  <a:lnTo>
                    <a:pt x="5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21B3A8-32A7-211E-1CC5-001F18279BED}"/>
              </a:ext>
            </a:extLst>
          </p:cNvPr>
          <p:cNvGrpSpPr/>
          <p:nvPr/>
        </p:nvGrpSpPr>
        <p:grpSpPr>
          <a:xfrm>
            <a:off x="4720741" y="1017902"/>
            <a:ext cx="1232515" cy="4822196"/>
            <a:chOff x="5287114" y="1124744"/>
            <a:chExt cx="1613972" cy="4392488"/>
          </a:xfrm>
        </p:grpSpPr>
        <p:sp>
          <p:nvSpPr>
            <p:cNvPr id="4" name="Frame 3">
              <a:extLst>
                <a:ext uri="{FF2B5EF4-FFF2-40B4-BE49-F238E27FC236}">
                  <a16:creationId xmlns:a16="http://schemas.microsoft.com/office/drawing/2014/main" id="{271212EE-9AB3-78DF-4B43-B99B88467167}"/>
                </a:ext>
              </a:extLst>
            </p:cNvPr>
            <p:cNvSpPr/>
            <p:nvPr/>
          </p:nvSpPr>
          <p:spPr>
            <a:xfrm>
              <a:off x="5287114" y="4365104"/>
              <a:ext cx="1589142" cy="1152128"/>
            </a:xfrm>
            <a:prstGeom prst="frame">
              <a:avLst>
                <a:gd name="adj1" fmla="val 9763"/>
              </a:avLst>
            </a:prstGeom>
            <a:solidFill>
              <a:schemeClr val="accent5"/>
            </a:solidFill>
            <a:ln>
              <a:noFill/>
            </a:ln>
            <a:scene3d>
              <a:camera prst="isometricOffAxis2Top">
                <a:rot lat="18448671" lon="2370244" rev="18834421"/>
              </a:camera>
              <a:lightRig rig="sunrise" dir="t"/>
            </a:scene3d>
            <a:sp3d extrusionH="476250" contourW="12700">
              <a:extrusionClr>
                <a:schemeClr val="accent5"/>
              </a:extrusionClr>
              <a:contourClr>
                <a:schemeClr val="accent5"/>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 name="Frame 4">
              <a:extLst>
                <a:ext uri="{FF2B5EF4-FFF2-40B4-BE49-F238E27FC236}">
                  <a16:creationId xmlns:a16="http://schemas.microsoft.com/office/drawing/2014/main" id="{20778497-D230-62ED-6F80-234261BFAD75}"/>
                </a:ext>
              </a:extLst>
            </p:cNvPr>
            <p:cNvSpPr/>
            <p:nvPr/>
          </p:nvSpPr>
          <p:spPr>
            <a:xfrm>
              <a:off x="5292080" y="3717032"/>
              <a:ext cx="1589142" cy="1152128"/>
            </a:xfrm>
            <a:prstGeom prst="frame">
              <a:avLst>
                <a:gd name="adj1" fmla="val 9763"/>
              </a:avLst>
            </a:prstGeom>
            <a:solidFill>
              <a:schemeClr val="accent6"/>
            </a:solidFill>
            <a:ln>
              <a:noFill/>
            </a:ln>
            <a:scene3d>
              <a:camera prst="isometricOffAxis2Top">
                <a:rot lat="18448671" lon="2370244" rev="18834421"/>
              </a:camera>
              <a:lightRig rig="sunrise" dir="t"/>
            </a:scene3d>
            <a:sp3d extrusionH="476250" contourW="12700">
              <a:extrusionClr>
                <a:schemeClr val="accent6"/>
              </a:extrusionClr>
              <a:contourClr>
                <a:schemeClr val="accent6"/>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6" name="Frame 5">
              <a:extLst>
                <a:ext uri="{FF2B5EF4-FFF2-40B4-BE49-F238E27FC236}">
                  <a16:creationId xmlns:a16="http://schemas.microsoft.com/office/drawing/2014/main" id="{B1ADCBAA-6119-6C8B-61DA-07F395584D29}"/>
                </a:ext>
              </a:extLst>
            </p:cNvPr>
            <p:cNvSpPr/>
            <p:nvPr/>
          </p:nvSpPr>
          <p:spPr>
            <a:xfrm>
              <a:off x="5297046" y="3068960"/>
              <a:ext cx="1589142" cy="1152128"/>
            </a:xfrm>
            <a:prstGeom prst="frame">
              <a:avLst>
                <a:gd name="adj1" fmla="val 9763"/>
              </a:avLst>
            </a:prstGeom>
            <a:solidFill>
              <a:schemeClr val="accent1"/>
            </a:solidFill>
            <a:ln>
              <a:noFill/>
            </a:ln>
            <a:scene3d>
              <a:camera prst="isometricOffAxis2Top">
                <a:rot lat="18448671" lon="2370244" rev="18834421"/>
              </a:camera>
              <a:lightRig rig="sunrise" dir="t"/>
            </a:scene3d>
            <a:sp3d extrusionH="476250" contourW="12700">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7" name="Frame 6">
              <a:extLst>
                <a:ext uri="{FF2B5EF4-FFF2-40B4-BE49-F238E27FC236}">
                  <a16:creationId xmlns:a16="http://schemas.microsoft.com/office/drawing/2014/main" id="{0094540A-87C5-A9C9-4027-5916E6CC6853}"/>
                </a:ext>
              </a:extLst>
            </p:cNvPr>
            <p:cNvSpPr/>
            <p:nvPr/>
          </p:nvSpPr>
          <p:spPr>
            <a:xfrm>
              <a:off x="5302012" y="2420888"/>
              <a:ext cx="1589142" cy="1152128"/>
            </a:xfrm>
            <a:prstGeom prst="frame">
              <a:avLst>
                <a:gd name="adj1" fmla="val 9763"/>
              </a:avLst>
            </a:prstGeom>
            <a:solidFill>
              <a:schemeClr val="accent2"/>
            </a:solidFill>
            <a:ln>
              <a:noFill/>
            </a:ln>
            <a:scene3d>
              <a:camera prst="isometricOffAxis2Top">
                <a:rot lat="18448671" lon="2370244" rev="18834421"/>
              </a:camera>
              <a:lightRig rig="sunrise" dir="t"/>
            </a:scene3d>
            <a:sp3d extrusionH="476250" contourW="12700">
              <a:extrusionClr>
                <a:schemeClr val="accent2"/>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8" name="Frame 7">
              <a:extLst>
                <a:ext uri="{FF2B5EF4-FFF2-40B4-BE49-F238E27FC236}">
                  <a16:creationId xmlns:a16="http://schemas.microsoft.com/office/drawing/2014/main" id="{ACBB0012-CBF3-D204-4F43-73E35543EDE1}"/>
                </a:ext>
              </a:extLst>
            </p:cNvPr>
            <p:cNvSpPr/>
            <p:nvPr/>
          </p:nvSpPr>
          <p:spPr>
            <a:xfrm>
              <a:off x="5306978" y="1772816"/>
              <a:ext cx="1589142" cy="1152128"/>
            </a:xfrm>
            <a:prstGeom prst="frame">
              <a:avLst>
                <a:gd name="adj1" fmla="val 9763"/>
              </a:avLst>
            </a:prstGeom>
            <a:solidFill>
              <a:schemeClr val="accent3"/>
            </a:solidFill>
            <a:ln>
              <a:noFill/>
            </a:ln>
            <a:scene3d>
              <a:camera prst="isometricOffAxis2Top">
                <a:rot lat="18448671" lon="2370244" rev="18834421"/>
              </a:camera>
              <a:lightRig rig="sunrise" dir="t"/>
            </a:scene3d>
            <a:sp3d extrusionH="476250" contourW="12700">
              <a:extrusionClr>
                <a:schemeClr val="accent3"/>
              </a:extrusionClr>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9" name="Frame 8">
              <a:extLst>
                <a:ext uri="{FF2B5EF4-FFF2-40B4-BE49-F238E27FC236}">
                  <a16:creationId xmlns:a16="http://schemas.microsoft.com/office/drawing/2014/main" id="{25AAC285-68E7-2942-EC38-0ECB06ED397A}"/>
                </a:ext>
              </a:extLst>
            </p:cNvPr>
            <p:cNvSpPr/>
            <p:nvPr/>
          </p:nvSpPr>
          <p:spPr>
            <a:xfrm>
              <a:off x="5311944" y="1124744"/>
              <a:ext cx="1589142" cy="1152128"/>
            </a:xfrm>
            <a:prstGeom prst="frame">
              <a:avLst>
                <a:gd name="adj1" fmla="val 9763"/>
              </a:avLst>
            </a:prstGeom>
            <a:solidFill>
              <a:schemeClr val="accent4"/>
            </a:solidFill>
            <a:ln>
              <a:noFill/>
            </a:ln>
            <a:scene3d>
              <a:camera prst="isometricOffAxis2Top">
                <a:rot lat="18448671" lon="2370244" rev="18834421"/>
              </a:camera>
              <a:lightRig rig="sunrise" dir="t"/>
            </a:scene3d>
            <a:sp3d extrusionH="476250" contourW="12700">
              <a:extrusionClr>
                <a:schemeClr val="accent4"/>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sp>
        <p:nvSpPr>
          <p:cNvPr id="10" name="TextBox 9">
            <a:extLst>
              <a:ext uri="{FF2B5EF4-FFF2-40B4-BE49-F238E27FC236}">
                <a16:creationId xmlns:a16="http://schemas.microsoft.com/office/drawing/2014/main" id="{32D29BCB-27A1-3FA4-017B-759A19BDBFED}"/>
              </a:ext>
            </a:extLst>
          </p:cNvPr>
          <p:cNvSpPr txBox="1"/>
          <p:nvPr/>
        </p:nvSpPr>
        <p:spPr>
          <a:xfrm>
            <a:off x="6476456" y="2472907"/>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01</a:t>
            </a:r>
          </a:p>
        </p:txBody>
      </p:sp>
      <p:sp>
        <p:nvSpPr>
          <p:cNvPr id="11" name="TextBox 10">
            <a:extLst>
              <a:ext uri="{FF2B5EF4-FFF2-40B4-BE49-F238E27FC236}">
                <a16:creationId xmlns:a16="http://schemas.microsoft.com/office/drawing/2014/main" id="{934EF717-12BB-3523-84CA-98CF4055BA54}"/>
              </a:ext>
            </a:extLst>
          </p:cNvPr>
          <p:cNvSpPr txBox="1"/>
          <p:nvPr/>
        </p:nvSpPr>
        <p:spPr>
          <a:xfrm>
            <a:off x="6476456" y="3182779"/>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02</a:t>
            </a:r>
          </a:p>
        </p:txBody>
      </p:sp>
      <p:sp>
        <p:nvSpPr>
          <p:cNvPr id="12" name="TextBox 11">
            <a:extLst>
              <a:ext uri="{FF2B5EF4-FFF2-40B4-BE49-F238E27FC236}">
                <a16:creationId xmlns:a16="http://schemas.microsoft.com/office/drawing/2014/main" id="{36B89D85-5B63-11AB-42FE-7479502EF51D}"/>
              </a:ext>
            </a:extLst>
          </p:cNvPr>
          <p:cNvSpPr txBox="1"/>
          <p:nvPr/>
        </p:nvSpPr>
        <p:spPr>
          <a:xfrm>
            <a:off x="6476456" y="3892651"/>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03</a:t>
            </a:r>
          </a:p>
        </p:txBody>
      </p:sp>
      <p:sp>
        <p:nvSpPr>
          <p:cNvPr id="13" name="TextBox 12">
            <a:extLst>
              <a:ext uri="{FF2B5EF4-FFF2-40B4-BE49-F238E27FC236}">
                <a16:creationId xmlns:a16="http://schemas.microsoft.com/office/drawing/2014/main" id="{5A072010-361B-77C4-2C1F-0E2B1A9F10E7}"/>
              </a:ext>
            </a:extLst>
          </p:cNvPr>
          <p:cNvSpPr txBox="1"/>
          <p:nvPr/>
        </p:nvSpPr>
        <p:spPr>
          <a:xfrm>
            <a:off x="6476456" y="4602523"/>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04</a:t>
            </a:r>
          </a:p>
        </p:txBody>
      </p:sp>
      <p:sp>
        <p:nvSpPr>
          <p:cNvPr id="14" name="TextBox 13">
            <a:extLst>
              <a:ext uri="{FF2B5EF4-FFF2-40B4-BE49-F238E27FC236}">
                <a16:creationId xmlns:a16="http://schemas.microsoft.com/office/drawing/2014/main" id="{316EF938-D104-6A8C-2203-1CAC0E02A94E}"/>
              </a:ext>
            </a:extLst>
          </p:cNvPr>
          <p:cNvSpPr txBox="1"/>
          <p:nvPr/>
        </p:nvSpPr>
        <p:spPr>
          <a:xfrm>
            <a:off x="6476456" y="5312395"/>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05</a:t>
            </a:r>
          </a:p>
        </p:txBody>
      </p:sp>
      <p:sp>
        <p:nvSpPr>
          <p:cNvPr id="15" name="TextBox 14">
            <a:extLst>
              <a:ext uri="{FF2B5EF4-FFF2-40B4-BE49-F238E27FC236}">
                <a16:creationId xmlns:a16="http://schemas.microsoft.com/office/drawing/2014/main" id="{14393CA0-D4DB-19B3-D3DD-B66C1311DDFD}"/>
              </a:ext>
            </a:extLst>
          </p:cNvPr>
          <p:cNvSpPr txBox="1"/>
          <p:nvPr/>
        </p:nvSpPr>
        <p:spPr>
          <a:xfrm>
            <a:off x="6476456" y="6022268"/>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06</a:t>
            </a:r>
          </a:p>
        </p:txBody>
      </p:sp>
      <p:grpSp>
        <p:nvGrpSpPr>
          <p:cNvPr id="16" name="Group 15">
            <a:extLst>
              <a:ext uri="{FF2B5EF4-FFF2-40B4-BE49-F238E27FC236}">
                <a16:creationId xmlns:a16="http://schemas.microsoft.com/office/drawing/2014/main" id="{7722243A-719C-5164-C367-EC7F73F9B029}"/>
              </a:ext>
            </a:extLst>
          </p:cNvPr>
          <p:cNvGrpSpPr/>
          <p:nvPr/>
        </p:nvGrpSpPr>
        <p:grpSpPr>
          <a:xfrm>
            <a:off x="6476453" y="2208253"/>
            <a:ext cx="2440277" cy="370720"/>
            <a:chOff x="5210294" y="836800"/>
            <a:chExt cx="1750034" cy="267118"/>
          </a:xfrm>
        </p:grpSpPr>
        <p:sp>
          <p:nvSpPr>
            <p:cNvPr id="17" name="TextBox 16">
              <a:extLst>
                <a:ext uri="{FF2B5EF4-FFF2-40B4-BE49-F238E27FC236}">
                  <a16:creationId xmlns:a16="http://schemas.microsoft.com/office/drawing/2014/main" id="{51A479C0-8097-D229-B9A5-EEE8090D8ED9}"/>
                </a:ext>
              </a:extLst>
            </p:cNvPr>
            <p:cNvSpPr txBox="1"/>
            <p:nvPr/>
          </p:nvSpPr>
          <p:spPr>
            <a:xfrm>
              <a:off x="5210294" y="981947"/>
              <a:ext cx="1750034" cy="121971"/>
            </a:xfrm>
            <a:prstGeom prst="rect">
              <a:avLst/>
            </a:prstGeom>
            <a:noFill/>
          </p:spPr>
          <p:txBody>
            <a:bodyPr wrap="square" lIns="0" tIns="0" rIns="0" bIns="0" rtlCol="0">
              <a:spAutoFit/>
            </a:bodyPr>
            <a:lstStyle/>
            <a:p>
              <a:endParaRPr lang="en-US" altLang="ko-KR" sz="1100" dirty="0">
                <a:solidFill>
                  <a:schemeClr val="tx1">
                    <a:lumMod val="75000"/>
                    <a:lumOff val="25000"/>
                  </a:schemeClr>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8" name="TextBox 17">
              <a:extLst>
                <a:ext uri="{FF2B5EF4-FFF2-40B4-BE49-F238E27FC236}">
                  <a16:creationId xmlns:a16="http://schemas.microsoft.com/office/drawing/2014/main" id="{4EE22391-5C95-D02D-1C76-B3AA8DD6DD35}"/>
                </a:ext>
              </a:extLst>
            </p:cNvPr>
            <p:cNvSpPr txBox="1"/>
            <p:nvPr/>
          </p:nvSpPr>
          <p:spPr>
            <a:xfrm>
              <a:off x="5210294" y="836800"/>
              <a:ext cx="1742086" cy="155236"/>
            </a:xfrm>
            <a:prstGeom prst="rect">
              <a:avLst/>
            </a:prstGeom>
            <a:noFill/>
          </p:spPr>
          <p:txBody>
            <a:bodyPr wrap="square" lIns="0" tIns="0" rIns="0" bIns="0" rtlCol="0">
              <a:spAutoFit/>
            </a:bodyPr>
            <a:lstStyle/>
            <a:p>
              <a:r>
                <a:rPr lang="en-US" altLang="ko-KR" sz="1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CLIENT APPLICATION</a:t>
              </a:r>
            </a:p>
          </p:txBody>
        </p:sp>
      </p:grpSp>
      <p:grpSp>
        <p:nvGrpSpPr>
          <p:cNvPr id="19" name="Group 18">
            <a:extLst>
              <a:ext uri="{FF2B5EF4-FFF2-40B4-BE49-F238E27FC236}">
                <a16:creationId xmlns:a16="http://schemas.microsoft.com/office/drawing/2014/main" id="{FC6A4255-717B-19DB-10AD-1EE78A2069F6}"/>
              </a:ext>
            </a:extLst>
          </p:cNvPr>
          <p:cNvGrpSpPr/>
          <p:nvPr/>
        </p:nvGrpSpPr>
        <p:grpSpPr>
          <a:xfrm>
            <a:off x="6476454" y="3609175"/>
            <a:ext cx="3172870" cy="877869"/>
            <a:chOff x="5210294" y="837292"/>
            <a:chExt cx="2275410" cy="632538"/>
          </a:xfrm>
        </p:grpSpPr>
        <p:sp>
          <p:nvSpPr>
            <p:cNvPr id="20" name="TextBox 19">
              <a:extLst>
                <a:ext uri="{FF2B5EF4-FFF2-40B4-BE49-F238E27FC236}">
                  <a16:creationId xmlns:a16="http://schemas.microsoft.com/office/drawing/2014/main" id="{A786B687-3EAB-1C84-33BD-9623754FB752}"/>
                </a:ext>
              </a:extLst>
            </p:cNvPr>
            <p:cNvSpPr txBox="1"/>
            <p:nvPr/>
          </p:nvSpPr>
          <p:spPr>
            <a:xfrm>
              <a:off x="5210294" y="981948"/>
              <a:ext cx="1750034" cy="487882"/>
            </a:xfrm>
            <a:prstGeom prst="rect">
              <a:avLst/>
            </a:prstGeom>
            <a:noFill/>
          </p:spPr>
          <p:txBody>
            <a:bodyPr wrap="square" lIns="0" tIns="0" rIns="0" bIns="0" rtlCol="0">
              <a:spAutoFit/>
            </a:bodyPr>
            <a:lstStyle/>
            <a:p>
              <a:r>
                <a:rPr lang="en-US" altLang="ko-KR"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You can simply impress your audience and add a unique zing and appeal to your Presentations.</a:t>
              </a:r>
            </a:p>
          </p:txBody>
        </p:sp>
        <p:sp>
          <p:nvSpPr>
            <p:cNvPr id="21" name="TextBox 20">
              <a:extLst>
                <a:ext uri="{FF2B5EF4-FFF2-40B4-BE49-F238E27FC236}">
                  <a16:creationId xmlns:a16="http://schemas.microsoft.com/office/drawing/2014/main" id="{53986614-A6CB-1241-DFAF-01B835157A7E}"/>
                </a:ext>
              </a:extLst>
            </p:cNvPr>
            <p:cNvSpPr txBox="1"/>
            <p:nvPr/>
          </p:nvSpPr>
          <p:spPr>
            <a:xfrm>
              <a:off x="5218241" y="837292"/>
              <a:ext cx="2267463" cy="155236"/>
            </a:xfrm>
            <a:prstGeom prst="rect">
              <a:avLst/>
            </a:prstGeom>
            <a:noFill/>
          </p:spPr>
          <p:txBody>
            <a:bodyPr wrap="square" lIns="0" tIns="0" rIns="0" bIns="0" rtlCol="0">
              <a:spAutoFit/>
            </a:bodyPr>
            <a:lstStyle/>
            <a:p>
              <a:r>
                <a:rPr lang="en-US" altLang="ko-KR" sz="1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SAFE AND FAST TRANSACTIONS</a:t>
              </a:r>
            </a:p>
          </p:txBody>
        </p:sp>
      </p:grpSp>
      <p:grpSp>
        <p:nvGrpSpPr>
          <p:cNvPr id="22" name="Group 21">
            <a:extLst>
              <a:ext uri="{FF2B5EF4-FFF2-40B4-BE49-F238E27FC236}">
                <a16:creationId xmlns:a16="http://schemas.microsoft.com/office/drawing/2014/main" id="{2E8F1DA3-EB8D-4454-C726-D2FBEF1BFB77}"/>
              </a:ext>
            </a:extLst>
          </p:cNvPr>
          <p:cNvGrpSpPr/>
          <p:nvPr/>
        </p:nvGrpSpPr>
        <p:grpSpPr>
          <a:xfrm>
            <a:off x="6476453" y="5113943"/>
            <a:ext cx="2715673" cy="877869"/>
            <a:chOff x="5210294" y="837292"/>
            <a:chExt cx="1947533" cy="632538"/>
          </a:xfrm>
        </p:grpSpPr>
        <p:sp>
          <p:nvSpPr>
            <p:cNvPr id="23" name="TextBox 22">
              <a:extLst>
                <a:ext uri="{FF2B5EF4-FFF2-40B4-BE49-F238E27FC236}">
                  <a16:creationId xmlns:a16="http://schemas.microsoft.com/office/drawing/2014/main" id="{02A1A6AA-B07B-D859-D055-CBFA70D1F58F}"/>
                </a:ext>
              </a:extLst>
            </p:cNvPr>
            <p:cNvSpPr txBox="1"/>
            <p:nvPr/>
          </p:nvSpPr>
          <p:spPr>
            <a:xfrm>
              <a:off x="5210294" y="981948"/>
              <a:ext cx="1750034" cy="487882"/>
            </a:xfrm>
            <a:prstGeom prst="rect">
              <a:avLst/>
            </a:prstGeom>
            <a:noFill/>
          </p:spPr>
          <p:txBody>
            <a:bodyPr wrap="square" lIns="0" tIns="0" rIns="0" bIns="0" rtlCol="0">
              <a:spAutoFit/>
            </a:bodyPr>
            <a:lstStyle/>
            <a:p>
              <a:r>
                <a:rPr lang="en-US" altLang="ko-KR"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You can simply impress your audience and add a unique zing and appeal to your Presentations.</a:t>
              </a:r>
            </a:p>
          </p:txBody>
        </p:sp>
        <p:sp>
          <p:nvSpPr>
            <p:cNvPr id="24" name="TextBox 23">
              <a:extLst>
                <a:ext uri="{FF2B5EF4-FFF2-40B4-BE49-F238E27FC236}">
                  <a16:creationId xmlns:a16="http://schemas.microsoft.com/office/drawing/2014/main" id="{16E6E07F-C66E-254F-A9CB-2259164226FB}"/>
                </a:ext>
              </a:extLst>
            </p:cNvPr>
            <p:cNvSpPr txBox="1"/>
            <p:nvPr/>
          </p:nvSpPr>
          <p:spPr>
            <a:xfrm>
              <a:off x="5218242" y="837292"/>
              <a:ext cx="1939585" cy="155236"/>
            </a:xfrm>
            <a:prstGeom prst="rect">
              <a:avLst/>
            </a:prstGeom>
            <a:noFill/>
          </p:spPr>
          <p:txBody>
            <a:bodyPr wrap="square" lIns="0" tIns="0" rIns="0" bIns="0" rtlCol="0">
              <a:spAutoFit/>
            </a:bodyPr>
            <a:lstStyle/>
            <a:p>
              <a:r>
                <a:rPr lang="en-US" altLang="ko-KR" sz="1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DECENTRALIZED FINANACE</a:t>
              </a:r>
            </a:p>
          </p:txBody>
        </p:sp>
      </p:grpSp>
      <p:grpSp>
        <p:nvGrpSpPr>
          <p:cNvPr id="25" name="Group 24">
            <a:extLst>
              <a:ext uri="{FF2B5EF4-FFF2-40B4-BE49-F238E27FC236}">
                <a16:creationId xmlns:a16="http://schemas.microsoft.com/office/drawing/2014/main" id="{50080030-1139-2D7F-28D6-870376FCA6F0}"/>
              </a:ext>
            </a:extLst>
          </p:cNvPr>
          <p:cNvGrpSpPr/>
          <p:nvPr/>
        </p:nvGrpSpPr>
        <p:grpSpPr>
          <a:xfrm>
            <a:off x="1430953" y="1785744"/>
            <a:ext cx="2614191" cy="708590"/>
            <a:chOff x="5210294" y="837291"/>
            <a:chExt cx="1750034" cy="510566"/>
          </a:xfrm>
        </p:grpSpPr>
        <p:sp>
          <p:nvSpPr>
            <p:cNvPr id="26" name="TextBox 25">
              <a:extLst>
                <a:ext uri="{FF2B5EF4-FFF2-40B4-BE49-F238E27FC236}">
                  <a16:creationId xmlns:a16="http://schemas.microsoft.com/office/drawing/2014/main" id="{67B4C4D3-2302-A260-EE7D-BC4CD84D7CDD}"/>
                </a:ext>
              </a:extLst>
            </p:cNvPr>
            <p:cNvSpPr txBox="1"/>
            <p:nvPr/>
          </p:nvSpPr>
          <p:spPr>
            <a:xfrm>
              <a:off x="5210294" y="981945"/>
              <a:ext cx="1750034" cy="365912"/>
            </a:xfrm>
            <a:prstGeom prst="rect">
              <a:avLst/>
            </a:prstGeom>
            <a:noFill/>
          </p:spPr>
          <p:txBody>
            <a:bodyPr wrap="square" lIns="0" tIns="0" rIns="0" bIns="0" rtlCol="0">
              <a:spAutoFit/>
            </a:bodyPr>
            <a:lstStyle/>
            <a:p>
              <a:pPr algn="r"/>
              <a:r>
                <a:rPr lang="en-US" sz="1100" b="0" i="0" dirty="0">
                  <a:solidFill>
                    <a:schemeClr val="accent3">
                      <a:lumMod val="75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 </a:t>
              </a:r>
              <a:r>
                <a:rPr lang="en-US"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A</a:t>
              </a:r>
              <a:r>
                <a:rPr lang="en-US" sz="1100" b="0" i="0" dirty="0">
                  <a:solidFill>
                    <a:schemeClr val="accent3">
                      <a:lumMod val="75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llows users to manage different kinds of cryptocurrencies</a:t>
              </a:r>
              <a:r>
                <a:rPr lang="en-US" altLang="ko-KR"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sp>
          <p:nvSpPr>
            <p:cNvPr id="27" name="TextBox 26">
              <a:extLst>
                <a:ext uri="{FF2B5EF4-FFF2-40B4-BE49-F238E27FC236}">
                  <a16:creationId xmlns:a16="http://schemas.microsoft.com/office/drawing/2014/main" id="{FE414010-30DD-AA8B-EC5D-CCDF70500C8D}"/>
                </a:ext>
              </a:extLst>
            </p:cNvPr>
            <p:cNvSpPr txBox="1"/>
            <p:nvPr/>
          </p:nvSpPr>
          <p:spPr>
            <a:xfrm>
              <a:off x="5218242" y="837291"/>
              <a:ext cx="1742086" cy="155236"/>
            </a:xfrm>
            <a:prstGeom prst="rect">
              <a:avLst/>
            </a:prstGeom>
            <a:noFill/>
          </p:spPr>
          <p:txBody>
            <a:bodyPr wrap="square" lIns="0" tIns="0" rIns="0" bIns="0" rtlCol="0">
              <a:spAutoFit/>
            </a:bodyPr>
            <a:lstStyle/>
            <a:p>
              <a:pPr algn="r"/>
              <a:r>
                <a:rPr lang="en-US" altLang="ko-KR" sz="1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WALLET</a:t>
              </a:r>
            </a:p>
          </p:txBody>
        </p:sp>
      </p:grpSp>
      <p:grpSp>
        <p:nvGrpSpPr>
          <p:cNvPr id="28" name="Group 27">
            <a:extLst>
              <a:ext uri="{FF2B5EF4-FFF2-40B4-BE49-F238E27FC236}">
                <a16:creationId xmlns:a16="http://schemas.microsoft.com/office/drawing/2014/main" id="{17ECBC39-2A18-B299-F4B2-8ECB99FAEDA8}"/>
              </a:ext>
            </a:extLst>
          </p:cNvPr>
          <p:cNvGrpSpPr/>
          <p:nvPr/>
        </p:nvGrpSpPr>
        <p:grpSpPr>
          <a:xfrm>
            <a:off x="1373311" y="3184060"/>
            <a:ext cx="2614191" cy="877867"/>
            <a:chOff x="5210294" y="837292"/>
            <a:chExt cx="1750034" cy="632537"/>
          </a:xfrm>
        </p:grpSpPr>
        <p:sp>
          <p:nvSpPr>
            <p:cNvPr id="29" name="TextBox 28">
              <a:extLst>
                <a:ext uri="{FF2B5EF4-FFF2-40B4-BE49-F238E27FC236}">
                  <a16:creationId xmlns:a16="http://schemas.microsoft.com/office/drawing/2014/main" id="{968ED0B0-ABEA-FB7F-26A5-75E593F5714A}"/>
                </a:ext>
              </a:extLst>
            </p:cNvPr>
            <p:cNvSpPr txBox="1"/>
            <p:nvPr/>
          </p:nvSpPr>
          <p:spPr>
            <a:xfrm>
              <a:off x="5210294" y="981947"/>
              <a:ext cx="1750034" cy="487882"/>
            </a:xfrm>
            <a:prstGeom prst="rect">
              <a:avLst/>
            </a:prstGeom>
            <a:noFill/>
          </p:spPr>
          <p:txBody>
            <a:bodyPr wrap="square" lIns="0" tIns="0" rIns="0" bIns="0" rtlCol="0">
              <a:spAutoFit/>
            </a:bodyPr>
            <a:lstStyle/>
            <a:p>
              <a:pPr algn="r"/>
              <a:r>
                <a:rPr lang="en-US" sz="1100" b="0" i="0" dirty="0">
                  <a:solidFill>
                    <a:schemeClr val="accent3">
                      <a:lumMod val="75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 enables real-time, multi-party tracking and management of bank guarantees and letters of credit..</a:t>
              </a:r>
              <a:r>
                <a:rPr lang="en-US" altLang="ko-KR"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sp>
          <p:nvSpPr>
            <p:cNvPr id="30" name="TextBox 29">
              <a:extLst>
                <a:ext uri="{FF2B5EF4-FFF2-40B4-BE49-F238E27FC236}">
                  <a16:creationId xmlns:a16="http://schemas.microsoft.com/office/drawing/2014/main" id="{643492D4-2AE5-2F27-0A9C-999A501EDCE4}"/>
                </a:ext>
              </a:extLst>
            </p:cNvPr>
            <p:cNvSpPr txBox="1"/>
            <p:nvPr/>
          </p:nvSpPr>
          <p:spPr>
            <a:xfrm>
              <a:off x="5218242" y="837292"/>
              <a:ext cx="1742086" cy="155236"/>
            </a:xfrm>
            <a:prstGeom prst="rect">
              <a:avLst/>
            </a:prstGeom>
            <a:noFill/>
          </p:spPr>
          <p:txBody>
            <a:bodyPr wrap="square" lIns="0" tIns="0" rIns="0" bIns="0" rtlCol="0">
              <a:spAutoFit/>
            </a:bodyPr>
            <a:lstStyle/>
            <a:p>
              <a:pPr algn="r"/>
              <a:r>
                <a:rPr lang="en-US" altLang="ko-KR" sz="1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BANK APPLICATION</a:t>
              </a:r>
            </a:p>
          </p:txBody>
        </p:sp>
      </p:grpSp>
      <p:grpSp>
        <p:nvGrpSpPr>
          <p:cNvPr id="31" name="Group 30">
            <a:extLst>
              <a:ext uri="{FF2B5EF4-FFF2-40B4-BE49-F238E27FC236}">
                <a16:creationId xmlns:a16="http://schemas.microsoft.com/office/drawing/2014/main" id="{D925FDC7-2B67-3660-5BF3-DA7D12DBD84E}"/>
              </a:ext>
            </a:extLst>
          </p:cNvPr>
          <p:cNvGrpSpPr/>
          <p:nvPr/>
        </p:nvGrpSpPr>
        <p:grpSpPr>
          <a:xfrm>
            <a:off x="1385184" y="4606177"/>
            <a:ext cx="2614191" cy="1216423"/>
            <a:chOff x="5210294" y="837292"/>
            <a:chExt cx="1750034" cy="876480"/>
          </a:xfrm>
        </p:grpSpPr>
        <p:sp>
          <p:nvSpPr>
            <p:cNvPr id="32" name="TextBox 31">
              <a:extLst>
                <a:ext uri="{FF2B5EF4-FFF2-40B4-BE49-F238E27FC236}">
                  <a16:creationId xmlns:a16="http://schemas.microsoft.com/office/drawing/2014/main" id="{1CA51271-E4CC-8081-A74C-2C03FFE274E1}"/>
                </a:ext>
              </a:extLst>
            </p:cNvPr>
            <p:cNvSpPr txBox="1"/>
            <p:nvPr/>
          </p:nvSpPr>
          <p:spPr>
            <a:xfrm>
              <a:off x="5210294" y="981947"/>
              <a:ext cx="1750034" cy="731825"/>
            </a:xfrm>
            <a:prstGeom prst="rect">
              <a:avLst/>
            </a:prstGeom>
            <a:noFill/>
          </p:spPr>
          <p:txBody>
            <a:bodyPr wrap="square" lIns="0" tIns="0" rIns="0" bIns="0" rtlCol="0">
              <a:spAutoFit/>
            </a:bodyPr>
            <a:lstStyle/>
            <a:p>
              <a:pPr algn="r"/>
              <a:r>
                <a:rPr lang="en-IN"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Can transact any where in the world without compromise because of many transmissions or validators to correct it.</a:t>
              </a:r>
            </a:p>
            <a:p>
              <a:r>
                <a:rPr lang="en-IN"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 </a:t>
              </a:r>
            </a:p>
            <a:p>
              <a:pPr algn="r"/>
              <a:r>
                <a:rPr lang="en-US" altLang="ko-KR"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sp>
          <p:nvSpPr>
            <p:cNvPr id="33" name="TextBox 32">
              <a:extLst>
                <a:ext uri="{FF2B5EF4-FFF2-40B4-BE49-F238E27FC236}">
                  <a16:creationId xmlns:a16="http://schemas.microsoft.com/office/drawing/2014/main" id="{3C4A12FA-AAD0-DEE6-C438-D5B4110DF5DA}"/>
                </a:ext>
              </a:extLst>
            </p:cNvPr>
            <p:cNvSpPr txBox="1"/>
            <p:nvPr/>
          </p:nvSpPr>
          <p:spPr>
            <a:xfrm>
              <a:off x="5218242" y="837292"/>
              <a:ext cx="1742086" cy="155236"/>
            </a:xfrm>
            <a:prstGeom prst="rect">
              <a:avLst/>
            </a:prstGeom>
            <a:noFill/>
          </p:spPr>
          <p:txBody>
            <a:bodyPr wrap="square" lIns="0" tIns="0" rIns="0" bIns="0" rtlCol="0">
              <a:spAutoFit/>
            </a:bodyPr>
            <a:lstStyle/>
            <a:p>
              <a:pPr algn="r"/>
              <a:r>
                <a:rPr lang="en-US" altLang="ko-KR" sz="1400" b="1" dirty="0">
                  <a:solidFill>
                    <a:schemeClr val="accent3">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TRANSACTION</a:t>
              </a:r>
            </a:p>
          </p:txBody>
        </p:sp>
      </p:grpSp>
      <p:sp>
        <p:nvSpPr>
          <p:cNvPr id="34" name="TextBox 33">
            <a:extLst>
              <a:ext uri="{FF2B5EF4-FFF2-40B4-BE49-F238E27FC236}">
                <a16:creationId xmlns:a16="http://schemas.microsoft.com/office/drawing/2014/main" id="{452ECF71-C006-B234-27FE-81F20176ED54}"/>
              </a:ext>
            </a:extLst>
          </p:cNvPr>
          <p:cNvSpPr txBox="1"/>
          <p:nvPr/>
        </p:nvSpPr>
        <p:spPr>
          <a:xfrm>
            <a:off x="4568341" y="2036519"/>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01</a:t>
            </a:r>
          </a:p>
        </p:txBody>
      </p:sp>
      <p:sp>
        <p:nvSpPr>
          <p:cNvPr id="35" name="TextBox 34">
            <a:extLst>
              <a:ext uri="{FF2B5EF4-FFF2-40B4-BE49-F238E27FC236}">
                <a16:creationId xmlns:a16="http://schemas.microsoft.com/office/drawing/2014/main" id="{2FB3FA6F-D6EA-C193-7BDB-99A7BC7B3BE2}"/>
              </a:ext>
            </a:extLst>
          </p:cNvPr>
          <p:cNvSpPr txBox="1"/>
          <p:nvPr/>
        </p:nvSpPr>
        <p:spPr>
          <a:xfrm>
            <a:off x="6628856" y="3335179"/>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02</a:t>
            </a:r>
          </a:p>
        </p:txBody>
      </p:sp>
      <p:sp>
        <p:nvSpPr>
          <p:cNvPr id="36" name="TextBox 35">
            <a:extLst>
              <a:ext uri="{FF2B5EF4-FFF2-40B4-BE49-F238E27FC236}">
                <a16:creationId xmlns:a16="http://schemas.microsoft.com/office/drawing/2014/main" id="{29A7E31A-FC56-7901-AC91-AACA804684BD}"/>
              </a:ext>
            </a:extLst>
          </p:cNvPr>
          <p:cNvSpPr txBox="1"/>
          <p:nvPr/>
        </p:nvSpPr>
        <p:spPr>
          <a:xfrm>
            <a:off x="4564548" y="2716176"/>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02</a:t>
            </a:r>
          </a:p>
        </p:txBody>
      </p:sp>
      <p:sp>
        <p:nvSpPr>
          <p:cNvPr id="37" name="TextBox 36">
            <a:extLst>
              <a:ext uri="{FF2B5EF4-FFF2-40B4-BE49-F238E27FC236}">
                <a16:creationId xmlns:a16="http://schemas.microsoft.com/office/drawing/2014/main" id="{783EAD41-7439-41E5-D487-1447E356CAFE}"/>
              </a:ext>
            </a:extLst>
          </p:cNvPr>
          <p:cNvSpPr txBox="1"/>
          <p:nvPr/>
        </p:nvSpPr>
        <p:spPr>
          <a:xfrm>
            <a:off x="4522079" y="3473740"/>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03</a:t>
            </a:r>
          </a:p>
        </p:txBody>
      </p:sp>
      <p:sp>
        <p:nvSpPr>
          <p:cNvPr id="38" name="TextBox 37">
            <a:extLst>
              <a:ext uri="{FF2B5EF4-FFF2-40B4-BE49-F238E27FC236}">
                <a16:creationId xmlns:a16="http://schemas.microsoft.com/office/drawing/2014/main" id="{03C73F31-4DB6-E6DA-9858-CFA37932456D}"/>
              </a:ext>
            </a:extLst>
          </p:cNvPr>
          <p:cNvSpPr txBox="1"/>
          <p:nvPr/>
        </p:nvSpPr>
        <p:spPr>
          <a:xfrm>
            <a:off x="4534970" y="4100805"/>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04</a:t>
            </a:r>
          </a:p>
        </p:txBody>
      </p:sp>
      <p:sp>
        <p:nvSpPr>
          <p:cNvPr id="39" name="TextBox 38">
            <a:extLst>
              <a:ext uri="{FF2B5EF4-FFF2-40B4-BE49-F238E27FC236}">
                <a16:creationId xmlns:a16="http://schemas.microsoft.com/office/drawing/2014/main" id="{977BEA3A-C78D-5AF4-9DA9-9AF8919B52A7}"/>
              </a:ext>
            </a:extLst>
          </p:cNvPr>
          <p:cNvSpPr txBox="1"/>
          <p:nvPr/>
        </p:nvSpPr>
        <p:spPr>
          <a:xfrm>
            <a:off x="4522079" y="4835925"/>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05</a:t>
            </a:r>
          </a:p>
        </p:txBody>
      </p:sp>
      <p:sp>
        <p:nvSpPr>
          <p:cNvPr id="40" name="TextBox 39">
            <a:extLst>
              <a:ext uri="{FF2B5EF4-FFF2-40B4-BE49-F238E27FC236}">
                <a16:creationId xmlns:a16="http://schemas.microsoft.com/office/drawing/2014/main" id="{4CFFC655-395C-DA0B-9D96-95E664087C64}"/>
              </a:ext>
            </a:extLst>
          </p:cNvPr>
          <p:cNvSpPr txBox="1"/>
          <p:nvPr/>
        </p:nvSpPr>
        <p:spPr>
          <a:xfrm>
            <a:off x="4521434" y="5575109"/>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rPr>
              <a:t>06</a:t>
            </a:r>
          </a:p>
        </p:txBody>
      </p:sp>
      <p:sp>
        <p:nvSpPr>
          <p:cNvPr id="42" name="TextBox 41">
            <a:extLst>
              <a:ext uri="{FF2B5EF4-FFF2-40B4-BE49-F238E27FC236}">
                <a16:creationId xmlns:a16="http://schemas.microsoft.com/office/drawing/2014/main" id="{F6E7770F-D3FB-CD48-DD78-4B98EA40625D}"/>
              </a:ext>
            </a:extLst>
          </p:cNvPr>
          <p:cNvSpPr txBox="1"/>
          <p:nvPr/>
        </p:nvSpPr>
        <p:spPr>
          <a:xfrm>
            <a:off x="6406576" y="2392066"/>
            <a:ext cx="2591174" cy="938719"/>
          </a:xfrm>
          <a:prstGeom prst="rect">
            <a:avLst/>
          </a:prstGeom>
          <a:noFill/>
        </p:spPr>
        <p:txBody>
          <a:bodyPr wrap="square">
            <a:spAutoFit/>
          </a:bodyPr>
          <a:lstStyle/>
          <a:p>
            <a:r>
              <a:rPr lang="en-US" sz="1100" b="0" i="0" dirty="0">
                <a:solidFill>
                  <a:schemeClr val="accent3">
                    <a:lumMod val="75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An application that creates transaction message in a prescribed format and submits it to blockchain node through web API.</a:t>
            </a:r>
            <a:endParaRPr lang="en-IN" sz="1100" dirty="0">
              <a:solidFill>
                <a:schemeClr val="accent3">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47" name="TextBox 46">
            <a:extLst>
              <a:ext uri="{FF2B5EF4-FFF2-40B4-BE49-F238E27FC236}">
                <a16:creationId xmlns:a16="http://schemas.microsoft.com/office/drawing/2014/main" id="{93002EB8-F8F5-C65E-6BCF-CC21DD52C44B}"/>
              </a:ext>
            </a:extLst>
          </p:cNvPr>
          <p:cNvSpPr txBox="1"/>
          <p:nvPr/>
        </p:nvSpPr>
        <p:spPr>
          <a:xfrm>
            <a:off x="568930" y="266804"/>
            <a:ext cx="470871" cy="3539430"/>
          </a:xfrm>
          <a:prstGeom prst="rect">
            <a:avLst/>
          </a:prstGeom>
          <a:noFill/>
        </p:spPr>
        <p:txBody>
          <a:bodyPr wrap="square" rtlCol="0">
            <a:spAutoFit/>
          </a:bodyPr>
          <a:lstStyle/>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F</a:t>
            </a:r>
          </a:p>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E</a:t>
            </a:r>
          </a:p>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A</a:t>
            </a:r>
          </a:p>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T</a:t>
            </a:r>
          </a:p>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U</a:t>
            </a:r>
          </a:p>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R</a:t>
            </a:r>
          </a:p>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E</a:t>
            </a:r>
          </a:p>
          <a:p>
            <a:r>
              <a:rPr lang="en-IN" sz="2800" b="1" dirty="0">
                <a:solidFill>
                  <a:schemeClr val="accent6">
                    <a:lumMod val="50000"/>
                  </a:schemeClr>
                </a:solidFill>
                <a:latin typeface="Fira Code Medium" panose="020B0809050000020004" pitchFamily="49" charset="0"/>
                <a:ea typeface="Fira Code Medium" panose="020B0809050000020004" pitchFamily="49" charset="0"/>
                <a:cs typeface="Fira Code Medium" panose="020B0809050000020004" pitchFamily="49" charset="0"/>
              </a:rPr>
              <a:t>S</a:t>
            </a:r>
          </a:p>
        </p:txBody>
      </p:sp>
    </p:spTree>
    <p:extLst>
      <p:ext uri="{BB962C8B-B14F-4D97-AF65-F5344CB8AC3E}">
        <p14:creationId xmlns:p14="http://schemas.microsoft.com/office/powerpoint/2010/main" val="1675023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876688" y="154336"/>
            <a:ext cx="11573197" cy="724247"/>
          </a:xfrm>
        </p:spPr>
        <p:txBody>
          <a:bodyPr/>
          <a:lstStyle/>
          <a:p>
            <a:r>
              <a:rPr lang="en-IN" sz="3200" dirty="0">
                <a:solidFill>
                  <a:schemeClr val="accent6">
                    <a:lumMod val="50000"/>
                  </a:schemeClr>
                </a:solidFill>
              </a:rPr>
              <a:t>FUTURE ENHANCEMENT</a:t>
            </a:r>
            <a:endParaRPr lang="en-US" sz="3200" dirty="0">
              <a:solidFill>
                <a:schemeClr val="accent6">
                  <a:lumMod val="50000"/>
                </a:schemeClr>
              </a:solidFill>
            </a:endParaRPr>
          </a:p>
        </p:txBody>
      </p:sp>
      <p:grpSp>
        <p:nvGrpSpPr>
          <p:cNvPr id="3" name="Group 2">
            <a:extLst>
              <a:ext uri="{FF2B5EF4-FFF2-40B4-BE49-F238E27FC236}">
                <a16:creationId xmlns:a16="http://schemas.microsoft.com/office/drawing/2014/main" id="{9E3E3765-3E50-47B1-B14A-DCB946D912C1}"/>
              </a:ext>
            </a:extLst>
          </p:cNvPr>
          <p:cNvGrpSpPr/>
          <p:nvPr/>
        </p:nvGrpSpPr>
        <p:grpSpPr>
          <a:xfrm>
            <a:off x="4170615" y="5156056"/>
            <a:ext cx="3357511" cy="841262"/>
            <a:chOff x="2833739" y="5301208"/>
            <a:chExt cx="3357511" cy="841262"/>
          </a:xfrm>
        </p:grpSpPr>
        <p:sp>
          <p:nvSpPr>
            <p:cNvPr id="4" name="Oval 3">
              <a:extLst>
                <a:ext uri="{FF2B5EF4-FFF2-40B4-BE49-F238E27FC236}">
                  <a16:creationId xmlns:a16="http://schemas.microsoft.com/office/drawing/2014/main" id="{3A146F23-34D2-4726-AD25-54C2E08C0A81}"/>
                </a:ext>
              </a:extLst>
            </p:cNvPr>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5" name="Oval 4">
              <a:extLst>
                <a:ext uri="{FF2B5EF4-FFF2-40B4-BE49-F238E27FC236}">
                  <a16:creationId xmlns:a16="http://schemas.microsoft.com/office/drawing/2014/main" id="{8353729B-0775-4112-A456-ED9E3D3966B0}"/>
                </a:ext>
              </a:extLst>
            </p:cNvPr>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grpSp>
      <p:sp>
        <p:nvSpPr>
          <p:cNvPr id="6" name="Hexagon 5">
            <a:extLst>
              <a:ext uri="{FF2B5EF4-FFF2-40B4-BE49-F238E27FC236}">
                <a16:creationId xmlns:a16="http://schemas.microsoft.com/office/drawing/2014/main" id="{680E1409-2BDF-4030-8A5E-32D8CB36C26A}"/>
              </a:ext>
            </a:extLst>
          </p:cNvPr>
          <p:cNvSpPr/>
          <p:nvPr/>
        </p:nvSpPr>
        <p:spPr>
          <a:xfrm rot="19623142">
            <a:off x="7099855" y="1966788"/>
            <a:ext cx="448056" cy="384048"/>
          </a:xfrm>
          <a:prstGeom prst="hexagon">
            <a:avLst>
              <a:gd name="adj" fmla="val 30244"/>
              <a:gd name="vf" fmla="val 1154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a:extLst>
              <a:ext uri="{FF2B5EF4-FFF2-40B4-BE49-F238E27FC236}">
                <a16:creationId xmlns:a16="http://schemas.microsoft.com/office/drawing/2014/main" id="{12E93651-04A9-4D9E-96B7-C585100710C7}"/>
              </a:ext>
            </a:extLst>
          </p:cNvPr>
          <p:cNvSpPr txBox="1"/>
          <p:nvPr/>
        </p:nvSpPr>
        <p:spPr>
          <a:xfrm>
            <a:off x="7617675" y="2176639"/>
            <a:ext cx="3384000" cy="769441"/>
          </a:xfrm>
          <a:prstGeom prst="rect">
            <a:avLst/>
          </a:prstGeom>
          <a:noFill/>
        </p:spPr>
        <p:txBody>
          <a:bodyPr wrap="square" rtlCol="0">
            <a:spAutoFit/>
          </a:bodyPr>
          <a:lstStyle/>
          <a:p>
            <a:r>
              <a:rPr lang="en-US" sz="1100" b="0"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It allows developers to write code with predictable and efficient performance, making it suitable for tasks where speed is crucial.</a:t>
            </a:r>
            <a:endParaRPr lang="ko-KR" altLang="en-US" sz="1100" dirty="0">
              <a:solidFill>
                <a:schemeClr val="accent6">
                  <a:lumMod val="50000"/>
                </a:schemeClr>
              </a:solidFill>
              <a:latin typeface="Fira Code Medium" panose="020B0809050000020004" pitchFamily="49" charset="0"/>
              <a:cs typeface="Fira Code Medium" panose="020B0809050000020004" pitchFamily="49" charset="0"/>
            </a:endParaRPr>
          </a:p>
        </p:txBody>
      </p:sp>
      <p:sp>
        <p:nvSpPr>
          <p:cNvPr id="8" name="TextBox 7">
            <a:extLst>
              <a:ext uri="{FF2B5EF4-FFF2-40B4-BE49-F238E27FC236}">
                <a16:creationId xmlns:a16="http://schemas.microsoft.com/office/drawing/2014/main" id="{D976BEF7-54C3-4F4B-9FE0-5D41B6028763}"/>
              </a:ext>
            </a:extLst>
          </p:cNvPr>
          <p:cNvSpPr txBox="1"/>
          <p:nvPr/>
        </p:nvSpPr>
        <p:spPr>
          <a:xfrm>
            <a:off x="7607723" y="1920660"/>
            <a:ext cx="3384000" cy="276999"/>
          </a:xfrm>
          <a:prstGeom prst="rect">
            <a:avLst/>
          </a:prstGeom>
          <a:noFill/>
        </p:spPr>
        <p:txBody>
          <a:bodyPr wrap="square" rtlCol="0">
            <a:spAutoFit/>
          </a:bodyPr>
          <a:lstStyle/>
          <a:p>
            <a:r>
              <a:rPr lang="en-IN" sz="1200" b="1"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Performance:</a:t>
            </a:r>
            <a:endParaRPr lang="ko-KR" altLang="en-US" sz="1200" dirty="0">
              <a:solidFill>
                <a:schemeClr val="accent6">
                  <a:lumMod val="50000"/>
                </a:schemeClr>
              </a:solidFill>
              <a:latin typeface="Fira Code Medium" panose="020B0809050000020004" pitchFamily="49" charset="0"/>
              <a:cs typeface="Fira Code Medium" panose="020B0809050000020004" pitchFamily="49" charset="0"/>
            </a:endParaRPr>
          </a:p>
        </p:txBody>
      </p:sp>
      <p:cxnSp>
        <p:nvCxnSpPr>
          <p:cNvPr id="9" name="Straight Connector 8">
            <a:extLst>
              <a:ext uri="{FF2B5EF4-FFF2-40B4-BE49-F238E27FC236}">
                <a16:creationId xmlns:a16="http://schemas.microsoft.com/office/drawing/2014/main" id="{457582E3-3E3C-4690-8614-A7A6FEB0B880}"/>
              </a:ext>
            </a:extLst>
          </p:cNvPr>
          <p:cNvCxnSpPr/>
          <p:nvPr/>
        </p:nvCxnSpPr>
        <p:spPr>
          <a:xfrm>
            <a:off x="7525494" y="2169033"/>
            <a:ext cx="3600000" cy="2612"/>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0" name="Hexagon 9">
            <a:extLst>
              <a:ext uri="{FF2B5EF4-FFF2-40B4-BE49-F238E27FC236}">
                <a16:creationId xmlns:a16="http://schemas.microsoft.com/office/drawing/2014/main" id="{DB0F8FB2-A97D-47E0-9358-B30107B678B1}"/>
              </a:ext>
            </a:extLst>
          </p:cNvPr>
          <p:cNvSpPr/>
          <p:nvPr/>
        </p:nvSpPr>
        <p:spPr>
          <a:xfrm rot="19623142">
            <a:off x="4668870" y="2773357"/>
            <a:ext cx="448056" cy="384048"/>
          </a:xfrm>
          <a:prstGeom prst="hexagon">
            <a:avLst>
              <a:gd name="adj" fmla="val 31719"/>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TextBox 10">
            <a:extLst>
              <a:ext uri="{FF2B5EF4-FFF2-40B4-BE49-F238E27FC236}">
                <a16:creationId xmlns:a16="http://schemas.microsoft.com/office/drawing/2014/main" id="{CC3E35AA-2002-4044-AC88-B8421AC7D3BC}"/>
              </a:ext>
            </a:extLst>
          </p:cNvPr>
          <p:cNvSpPr txBox="1"/>
          <p:nvPr/>
        </p:nvSpPr>
        <p:spPr>
          <a:xfrm>
            <a:off x="1253047" y="2962660"/>
            <a:ext cx="3384000" cy="769441"/>
          </a:xfrm>
          <a:prstGeom prst="rect">
            <a:avLst/>
          </a:prstGeom>
          <a:noFill/>
        </p:spPr>
        <p:txBody>
          <a:bodyPr wrap="square" rtlCol="0">
            <a:spAutoFit/>
          </a:bodyPr>
          <a:lstStyle/>
          <a:p>
            <a:pPr algn="r"/>
            <a:r>
              <a:rPr lang="en-US" sz="1100" b="0"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It eliminates many common programming errors related to memory management, such as null pointer dereferences, buffer overflows, and data races.</a:t>
            </a:r>
            <a:endParaRPr lang="ko-KR" altLang="en-US" sz="1100" dirty="0">
              <a:solidFill>
                <a:schemeClr val="accent6">
                  <a:lumMod val="50000"/>
                </a:schemeClr>
              </a:solidFill>
              <a:latin typeface="Fira Code Medium" panose="020B0809050000020004" pitchFamily="49" charset="0"/>
              <a:cs typeface="Fira Code Medium" panose="020B0809050000020004" pitchFamily="49" charset="0"/>
            </a:endParaRPr>
          </a:p>
        </p:txBody>
      </p:sp>
      <p:sp>
        <p:nvSpPr>
          <p:cNvPr id="12" name="TextBox 11">
            <a:extLst>
              <a:ext uri="{FF2B5EF4-FFF2-40B4-BE49-F238E27FC236}">
                <a16:creationId xmlns:a16="http://schemas.microsoft.com/office/drawing/2014/main" id="{0F733976-356E-4123-B06A-27DD1E74BD4D}"/>
              </a:ext>
            </a:extLst>
          </p:cNvPr>
          <p:cNvSpPr txBox="1"/>
          <p:nvPr/>
        </p:nvSpPr>
        <p:spPr>
          <a:xfrm>
            <a:off x="1253047" y="2685660"/>
            <a:ext cx="3384000" cy="276999"/>
          </a:xfrm>
          <a:prstGeom prst="rect">
            <a:avLst/>
          </a:prstGeom>
          <a:noFill/>
        </p:spPr>
        <p:txBody>
          <a:bodyPr wrap="square" rtlCol="0">
            <a:spAutoFit/>
          </a:bodyPr>
          <a:lstStyle/>
          <a:p>
            <a:pPr algn="r"/>
            <a:r>
              <a:rPr lang="en-IN" sz="1200" b="1"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Memory Safety:</a:t>
            </a:r>
            <a:endParaRPr lang="ko-KR" altLang="en-US" sz="1200" dirty="0">
              <a:solidFill>
                <a:schemeClr val="accent6">
                  <a:lumMod val="50000"/>
                </a:schemeClr>
              </a:solidFill>
              <a:latin typeface="Fira Code Medium" panose="020B0809050000020004" pitchFamily="49" charset="0"/>
              <a:cs typeface="Fira Code Medium" panose="020B0809050000020004" pitchFamily="49" charset="0"/>
            </a:endParaRPr>
          </a:p>
        </p:txBody>
      </p:sp>
      <p:cxnSp>
        <p:nvCxnSpPr>
          <p:cNvPr id="13" name="Straight Connector 12">
            <a:extLst>
              <a:ext uri="{FF2B5EF4-FFF2-40B4-BE49-F238E27FC236}">
                <a16:creationId xmlns:a16="http://schemas.microsoft.com/office/drawing/2014/main" id="{A8594E0F-8D16-4896-A8B3-D01A7DCC3500}"/>
              </a:ext>
            </a:extLst>
          </p:cNvPr>
          <p:cNvCxnSpPr>
            <a:cxnSpLocks/>
          </p:cNvCxnSpPr>
          <p:nvPr/>
        </p:nvCxnSpPr>
        <p:spPr>
          <a:xfrm>
            <a:off x="1109911" y="2962659"/>
            <a:ext cx="3600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Hexagon 13">
            <a:extLst>
              <a:ext uri="{FF2B5EF4-FFF2-40B4-BE49-F238E27FC236}">
                <a16:creationId xmlns:a16="http://schemas.microsoft.com/office/drawing/2014/main" id="{29F4FC44-EA66-4FB3-9EF7-E4FEFDC7554F}"/>
              </a:ext>
            </a:extLst>
          </p:cNvPr>
          <p:cNvSpPr/>
          <p:nvPr/>
        </p:nvSpPr>
        <p:spPr>
          <a:xfrm rot="19702009">
            <a:off x="7102192" y="3554293"/>
            <a:ext cx="448056" cy="384048"/>
          </a:xfrm>
          <a:prstGeom prst="hexagon">
            <a:avLst>
              <a:gd name="adj" fmla="val 30960"/>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5" name="TextBox 14">
            <a:extLst>
              <a:ext uri="{FF2B5EF4-FFF2-40B4-BE49-F238E27FC236}">
                <a16:creationId xmlns:a16="http://schemas.microsoft.com/office/drawing/2014/main" id="{5A540D0A-9FE9-4C87-BCE1-A21EEAF2A8CD}"/>
              </a:ext>
            </a:extLst>
          </p:cNvPr>
          <p:cNvSpPr txBox="1"/>
          <p:nvPr/>
        </p:nvSpPr>
        <p:spPr>
          <a:xfrm>
            <a:off x="7617675" y="3758166"/>
            <a:ext cx="3384000" cy="600164"/>
          </a:xfrm>
          <a:prstGeom prst="rect">
            <a:avLst/>
          </a:prstGeom>
          <a:noFill/>
        </p:spPr>
        <p:txBody>
          <a:bodyPr wrap="square" rtlCol="0">
            <a:spAutoFit/>
          </a:bodyPr>
          <a:lstStyle/>
          <a:p>
            <a:r>
              <a:rPr lang="en-US" sz="1100" b="0"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Rust's ownership and borrowing system makes concurrent programming safer and more manageable. </a:t>
            </a:r>
            <a:endParaRPr lang="ko-KR" altLang="en-US" sz="1100" dirty="0">
              <a:solidFill>
                <a:schemeClr val="accent6">
                  <a:lumMod val="50000"/>
                </a:schemeClr>
              </a:solidFill>
              <a:latin typeface="Fira Code Medium" panose="020B0809050000020004" pitchFamily="49" charset="0"/>
              <a:cs typeface="Fira Code Medium" panose="020B0809050000020004" pitchFamily="49" charset="0"/>
            </a:endParaRPr>
          </a:p>
        </p:txBody>
      </p:sp>
      <p:sp>
        <p:nvSpPr>
          <p:cNvPr id="16" name="TextBox 15">
            <a:extLst>
              <a:ext uri="{FF2B5EF4-FFF2-40B4-BE49-F238E27FC236}">
                <a16:creationId xmlns:a16="http://schemas.microsoft.com/office/drawing/2014/main" id="{C3E0471F-59FD-4441-9F70-D892B10A2690}"/>
              </a:ext>
            </a:extLst>
          </p:cNvPr>
          <p:cNvSpPr txBox="1"/>
          <p:nvPr/>
        </p:nvSpPr>
        <p:spPr>
          <a:xfrm>
            <a:off x="7607723" y="3502186"/>
            <a:ext cx="3384000" cy="276999"/>
          </a:xfrm>
          <a:prstGeom prst="rect">
            <a:avLst/>
          </a:prstGeom>
          <a:noFill/>
        </p:spPr>
        <p:txBody>
          <a:bodyPr wrap="square" rtlCol="0">
            <a:spAutoFit/>
          </a:bodyPr>
          <a:lstStyle/>
          <a:p>
            <a:r>
              <a:rPr lang="en-IN" sz="1200" b="1"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Concurrency:</a:t>
            </a:r>
            <a:endParaRPr lang="ko-KR" altLang="en-US" sz="1200" dirty="0">
              <a:solidFill>
                <a:schemeClr val="accent6">
                  <a:lumMod val="50000"/>
                </a:schemeClr>
              </a:solidFill>
              <a:latin typeface="Fira Code Medium" panose="020B0809050000020004" pitchFamily="49" charset="0"/>
              <a:cs typeface="Fira Code Medium" panose="020B0809050000020004" pitchFamily="49" charset="0"/>
            </a:endParaRPr>
          </a:p>
        </p:txBody>
      </p:sp>
      <p:cxnSp>
        <p:nvCxnSpPr>
          <p:cNvPr id="17" name="Straight Connector 16">
            <a:extLst>
              <a:ext uri="{FF2B5EF4-FFF2-40B4-BE49-F238E27FC236}">
                <a16:creationId xmlns:a16="http://schemas.microsoft.com/office/drawing/2014/main" id="{8C8B10AA-48D8-4154-A0E8-015F54BF26C6}"/>
              </a:ext>
            </a:extLst>
          </p:cNvPr>
          <p:cNvCxnSpPr/>
          <p:nvPr/>
        </p:nvCxnSpPr>
        <p:spPr>
          <a:xfrm>
            <a:off x="7525494" y="3750560"/>
            <a:ext cx="3600000" cy="2612"/>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18" name="Hexagon 17">
            <a:extLst>
              <a:ext uri="{FF2B5EF4-FFF2-40B4-BE49-F238E27FC236}">
                <a16:creationId xmlns:a16="http://schemas.microsoft.com/office/drawing/2014/main" id="{9196A22C-E5CC-415B-8EAB-183C4A585C00}"/>
              </a:ext>
            </a:extLst>
          </p:cNvPr>
          <p:cNvSpPr/>
          <p:nvPr/>
        </p:nvSpPr>
        <p:spPr>
          <a:xfrm rot="19747498">
            <a:off x="4682468" y="4243328"/>
            <a:ext cx="448284" cy="384582"/>
          </a:xfrm>
          <a:prstGeom prst="hexagon">
            <a:avLst>
              <a:gd name="adj" fmla="val 28809"/>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TextBox 18">
            <a:extLst>
              <a:ext uri="{FF2B5EF4-FFF2-40B4-BE49-F238E27FC236}">
                <a16:creationId xmlns:a16="http://schemas.microsoft.com/office/drawing/2014/main" id="{E854835B-BC3E-4643-A870-E2BA4A67BA8A}"/>
              </a:ext>
            </a:extLst>
          </p:cNvPr>
          <p:cNvSpPr txBox="1"/>
          <p:nvPr/>
        </p:nvSpPr>
        <p:spPr>
          <a:xfrm>
            <a:off x="1253047" y="4435622"/>
            <a:ext cx="3384000" cy="600164"/>
          </a:xfrm>
          <a:prstGeom prst="rect">
            <a:avLst/>
          </a:prstGeom>
          <a:noFill/>
        </p:spPr>
        <p:txBody>
          <a:bodyPr wrap="square" rtlCol="0">
            <a:spAutoFit/>
          </a:bodyPr>
          <a:lstStyle/>
          <a:p>
            <a:pPr algn="r"/>
            <a:r>
              <a:rPr lang="en-US" sz="1100" b="0"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Rust performs extensive compile-time checks, catching many errors before the code is even executed</a:t>
            </a:r>
            <a:endParaRPr lang="ko-KR" altLang="en-US" sz="1100" dirty="0">
              <a:solidFill>
                <a:schemeClr val="accent6">
                  <a:lumMod val="50000"/>
                </a:schemeClr>
              </a:solidFill>
              <a:latin typeface="Fira Code Medium" panose="020B0809050000020004" pitchFamily="49" charset="0"/>
              <a:cs typeface="Fira Code Medium" panose="020B0809050000020004" pitchFamily="49" charset="0"/>
            </a:endParaRPr>
          </a:p>
        </p:txBody>
      </p:sp>
      <p:sp>
        <p:nvSpPr>
          <p:cNvPr id="20" name="TextBox 19">
            <a:extLst>
              <a:ext uri="{FF2B5EF4-FFF2-40B4-BE49-F238E27FC236}">
                <a16:creationId xmlns:a16="http://schemas.microsoft.com/office/drawing/2014/main" id="{865F19CD-359C-47B4-BA6B-413203318A95}"/>
              </a:ext>
            </a:extLst>
          </p:cNvPr>
          <p:cNvSpPr txBox="1"/>
          <p:nvPr/>
        </p:nvSpPr>
        <p:spPr>
          <a:xfrm>
            <a:off x="1253047" y="4158622"/>
            <a:ext cx="3384000" cy="276999"/>
          </a:xfrm>
          <a:prstGeom prst="rect">
            <a:avLst/>
          </a:prstGeom>
          <a:noFill/>
        </p:spPr>
        <p:txBody>
          <a:bodyPr wrap="square" rtlCol="0">
            <a:spAutoFit/>
          </a:bodyPr>
          <a:lstStyle/>
          <a:p>
            <a:pPr algn="r"/>
            <a:r>
              <a:rPr lang="en-IN" sz="1200" b="1"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Compile-Time Checks:</a:t>
            </a:r>
            <a:endParaRPr lang="ko-KR" altLang="en-US" sz="1200" dirty="0">
              <a:solidFill>
                <a:schemeClr val="accent6">
                  <a:lumMod val="50000"/>
                </a:schemeClr>
              </a:solidFill>
              <a:latin typeface="Fira Code Medium" panose="020B0809050000020004" pitchFamily="49" charset="0"/>
              <a:cs typeface="Fira Code Medium" panose="020B0809050000020004" pitchFamily="49" charset="0"/>
            </a:endParaRPr>
          </a:p>
        </p:txBody>
      </p:sp>
      <p:cxnSp>
        <p:nvCxnSpPr>
          <p:cNvPr id="21" name="Straight Connector 20">
            <a:extLst>
              <a:ext uri="{FF2B5EF4-FFF2-40B4-BE49-F238E27FC236}">
                <a16:creationId xmlns:a16="http://schemas.microsoft.com/office/drawing/2014/main" id="{85313E3F-4A52-4662-9021-F3B9753AFEAD}"/>
              </a:ext>
            </a:extLst>
          </p:cNvPr>
          <p:cNvCxnSpPr>
            <a:cxnSpLocks/>
          </p:cNvCxnSpPr>
          <p:nvPr/>
        </p:nvCxnSpPr>
        <p:spPr>
          <a:xfrm>
            <a:off x="1109911" y="4435621"/>
            <a:ext cx="3600000" cy="0"/>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7A50E977-FA38-4AF2-B76C-BAD9D8260759}"/>
              </a:ext>
            </a:extLst>
          </p:cNvPr>
          <p:cNvGrpSpPr/>
          <p:nvPr/>
        </p:nvGrpSpPr>
        <p:grpSpPr>
          <a:xfrm>
            <a:off x="5413748" y="1782622"/>
            <a:ext cx="1402743" cy="3758132"/>
            <a:chOff x="2411760" y="1109886"/>
            <a:chExt cx="1752575" cy="4695378"/>
          </a:xfrm>
        </p:grpSpPr>
        <p:sp>
          <p:nvSpPr>
            <p:cNvPr id="23" name="Rectangle 22">
              <a:extLst>
                <a:ext uri="{FF2B5EF4-FFF2-40B4-BE49-F238E27FC236}">
                  <a16:creationId xmlns:a16="http://schemas.microsoft.com/office/drawing/2014/main" id="{B478F434-7970-4BE9-A73C-819DFDC2A37A}"/>
                </a:ext>
              </a:extLst>
            </p:cNvPr>
            <p:cNvSpPr/>
            <p:nvPr/>
          </p:nvSpPr>
          <p:spPr>
            <a:xfrm>
              <a:off x="2411760" y="1109886"/>
              <a:ext cx="936104" cy="936104"/>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ectangle 23">
              <a:extLst>
                <a:ext uri="{FF2B5EF4-FFF2-40B4-BE49-F238E27FC236}">
                  <a16:creationId xmlns:a16="http://schemas.microsoft.com/office/drawing/2014/main" id="{304B34B1-69BB-438A-8E42-C0E05D7547B8}"/>
                </a:ext>
              </a:extLst>
            </p:cNvPr>
            <p:cNvSpPr/>
            <p:nvPr/>
          </p:nvSpPr>
          <p:spPr>
            <a:xfrm>
              <a:off x="3228231" y="2036465"/>
              <a:ext cx="936104" cy="936104"/>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24">
              <a:extLst>
                <a:ext uri="{FF2B5EF4-FFF2-40B4-BE49-F238E27FC236}">
                  <a16:creationId xmlns:a16="http://schemas.microsoft.com/office/drawing/2014/main" id="{1EB0A4FE-511F-40B0-990C-2D25F1CBC198}"/>
                </a:ext>
              </a:extLst>
            </p:cNvPr>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Rectangle 25">
              <a:extLst>
                <a:ext uri="{FF2B5EF4-FFF2-40B4-BE49-F238E27FC236}">
                  <a16:creationId xmlns:a16="http://schemas.microsoft.com/office/drawing/2014/main" id="{4FE9BFF2-7ACF-4452-9DB5-CDBC6A995F4F}"/>
                </a:ext>
              </a:extLst>
            </p:cNvPr>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26">
              <a:extLst>
                <a:ext uri="{FF2B5EF4-FFF2-40B4-BE49-F238E27FC236}">
                  <a16:creationId xmlns:a16="http://schemas.microsoft.com/office/drawing/2014/main" id="{B7519012-E653-4F17-97E2-63C19A0AD8E7}"/>
                </a:ext>
              </a:extLst>
            </p:cNvPr>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Hexagon 27">
            <a:extLst>
              <a:ext uri="{FF2B5EF4-FFF2-40B4-BE49-F238E27FC236}">
                <a16:creationId xmlns:a16="http://schemas.microsoft.com/office/drawing/2014/main" id="{D7D3C59E-2726-4DFC-B460-20AEB61ACB97}"/>
              </a:ext>
            </a:extLst>
          </p:cNvPr>
          <p:cNvSpPr/>
          <p:nvPr/>
        </p:nvSpPr>
        <p:spPr>
          <a:xfrm rot="19623142">
            <a:off x="7101512" y="4959174"/>
            <a:ext cx="448056" cy="377951"/>
          </a:xfrm>
          <a:prstGeom prst="hexagon">
            <a:avLst>
              <a:gd name="adj" fmla="val 3132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9" name="TextBox 28">
            <a:extLst>
              <a:ext uri="{FF2B5EF4-FFF2-40B4-BE49-F238E27FC236}">
                <a16:creationId xmlns:a16="http://schemas.microsoft.com/office/drawing/2014/main" id="{78623879-2468-41DA-921C-589A8B029A38}"/>
              </a:ext>
            </a:extLst>
          </p:cNvPr>
          <p:cNvSpPr txBox="1"/>
          <p:nvPr/>
        </p:nvSpPr>
        <p:spPr>
          <a:xfrm>
            <a:off x="7617675" y="5156034"/>
            <a:ext cx="3384000" cy="769441"/>
          </a:xfrm>
          <a:prstGeom prst="rect">
            <a:avLst/>
          </a:prstGeom>
          <a:noFill/>
        </p:spPr>
        <p:txBody>
          <a:bodyPr wrap="square" rtlCol="0">
            <a:spAutoFit/>
          </a:bodyPr>
          <a:lstStyle/>
          <a:p>
            <a:r>
              <a:rPr lang="en-US" sz="1100" b="0"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Rust has a growing and active community, and its ecosystem is expanding. It has a strong focus on open-source development.</a:t>
            </a:r>
            <a:endParaRPr lang="ko-KR" altLang="en-US" sz="1100" dirty="0">
              <a:solidFill>
                <a:schemeClr val="accent6">
                  <a:lumMod val="50000"/>
                </a:schemeClr>
              </a:solidFill>
              <a:latin typeface="Fira Code Medium" panose="020B0809050000020004" pitchFamily="49" charset="0"/>
              <a:cs typeface="Fira Code Medium" panose="020B0809050000020004" pitchFamily="49" charset="0"/>
            </a:endParaRPr>
          </a:p>
        </p:txBody>
      </p:sp>
      <p:sp>
        <p:nvSpPr>
          <p:cNvPr id="30" name="TextBox 29">
            <a:extLst>
              <a:ext uri="{FF2B5EF4-FFF2-40B4-BE49-F238E27FC236}">
                <a16:creationId xmlns:a16="http://schemas.microsoft.com/office/drawing/2014/main" id="{6C7D5B3A-0A7D-45DD-AB6B-24CCA88BA834}"/>
              </a:ext>
            </a:extLst>
          </p:cNvPr>
          <p:cNvSpPr txBox="1"/>
          <p:nvPr/>
        </p:nvSpPr>
        <p:spPr>
          <a:xfrm>
            <a:off x="7607723" y="4900054"/>
            <a:ext cx="3384000" cy="276999"/>
          </a:xfrm>
          <a:prstGeom prst="rect">
            <a:avLst/>
          </a:prstGeom>
          <a:noFill/>
        </p:spPr>
        <p:txBody>
          <a:bodyPr wrap="square" rtlCol="0">
            <a:spAutoFit/>
          </a:bodyPr>
          <a:lstStyle/>
          <a:p>
            <a:r>
              <a:rPr lang="en-IN" sz="1200" b="1" i="0" dirty="0">
                <a:solidFill>
                  <a:schemeClr val="accent6">
                    <a:lumMod val="50000"/>
                  </a:schemeClr>
                </a:solidFill>
                <a:effectLst/>
                <a:latin typeface="Fira Code Medium" panose="020B0809050000020004" pitchFamily="49" charset="0"/>
                <a:ea typeface="Fira Code Medium" panose="020B0809050000020004" pitchFamily="49" charset="0"/>
                <a:cs typeface="Fira Code Medium" panose="020B0809050000020004" pitchFamily="49" charset="0"/>
              </a:rPr>
              <a:t>Community and Ecosystem:</a:t>
            </a:r>
            <a:endParaRPr lang="ko-KR" altLang="en-US" sz="1200" dirty="0">
              <a:solidFill>
                <a:schemeClr val="accent6">
                  <a:lumMod val="50000"/>
                </a:schemeClr>
              </a:solidFill>
              <a:latin typeface="Fira Code Medium" panose="020B0809050000020004" pitchFamily="49" charset="0"/>
              <a:cs typeface="Fira Code Medium" panose="020B0809050000020004" pitchFamily="49" charset="0"/>
            </a:endParaRPr>
          </a:p>
        </p:txBody>
      </p:sp>
      <p:cxnSp>
        <p:nvCxnSpPr>
          <p:cNvPr id="31" name="Straight Connector 30">
            <a:extLst>
              <a:ext uri="{FF2B5EF4-FFF2-40B4-BE49-F238E27FC236}">
                <a16:creationId xmlns:a16="http://schemas.microsoft.com/office/drawing/2014/main" id="{82391A4C-F2AA-4726-8663-52E9630A7BB6}"/>
              </a:ext>
            </a:extLst>
          </p:cNvPr>
          <p:cNvCxnSpPr/>
          <p:nvPr/>
        </p:nvCxnSpPr>
        <p:spPr>
          <a:xfrm>
            <a:off x="7525494" y="5148428"/>
            <a:ext cx="3600000" cy="261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3" name="Rectangle 9">
            <a:extLst>
              <a:ext uri="{FF2B5EF4-FFF2-40B4-BE49-F238E27FC236}">
                <a16:creationId xmlns:a16="http://schemas.microsoft.com/office/drawing/2014/main" id="{0FCD3CFE-FA69-4D7C-8BA8-44A1F1497FF4}"/>
              </a:ext>
            </a:extLst>
          </p:cNvPr>
          <p:cNvSpPr/>
          <p:nvPr/>
        </p:nvSpPr>
        <p:spPr>
          <a:xfrm>
            <a:off x="4431543" y="1957029"/>
            <a:ext cx="256748"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36">
            <a:extLst>
              <a:ext uri="{FF2B5EF4-FFF2-40B4-BE49-F238E27FC236}">
                <a16:creationId xmlns:a16="http://schemas.microsoft.com/office/drawing/2014/main" id="{9D4F3FFA-9AB1-4060-AA67-805DB6E25BA0}"/>
              </a:ext>
            </a:extLst>
          </p:cNvPr>
          <p:cNvSpPr>
            <a:spLocks noChangeAspect="1"/>
          </p:cNvSpPr>
          <p:nvPr/>
        </p:nvSpPr>
        <p:spPr>
          <a:xfrm>
            <a:off x="5551918" y="5013341"/>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21">
            <a:extLst>
              <a:ext uri="{FF2B5EF4-FFF2-40B4-BE49-F238E27FC236}">
                <a16:creationId xmlns:a16="http://schemas.microsoft.com/office/drawing/2014/main" id="{A586F4BB-FBCD-49B2-AB31-54249ED29FDC}"/>
              </a:ext>
            </a:extLst>
          </p:cNvPr>
          <p:cNvSpPr>
            <a:spLocks noChangeAspect="1"/>
          </p:cNvSpPr>
          <p:nvPr/>
        </p:nvSpPr>
        <p:spPr>
          <a:xfrm>
            <a:off x="5558666" y="1992922"/>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ectangle 16">
            <a:extLst>
              <a:ext uri="{FF2B5EF4-FFF2-40B4-BE49-F238E27FC236}">
                <a16:creationId xmlns:a16="http://schemas.microsoft.com/office/drawing/2014/main" id="{EB0D8674-1F46-4000-8701-146FE73B91BB}"/>
              </a:ext>
            </a:extLst>
          </p:cNvPr>
          <p:cNvSpPr/>
          <p:nvPr/>
        </p:nvSpPr>
        <p:spPr>
          <a:xfrm rot="2700000">
            <a:off x="4810604" y="2815601"/>
            <a:ext cx="167088" cy="29955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ound Same Side Corner Rectangle 36">
            <a:extLst>
              <a:ext uri="{FF2B5EF4-FFF2-40B4-BE49-F238E27FC236}">
                <a16:creationId xmlns:a16="http://schemas.microsoft.com/office/drawing/2014/main" id="{D92E192B-4B54-4059-823C-A3A5006815B5}"/>
              </a:ext>
            </a:extLst>
          </p:cNvPr>
          <p:cNvSpPr>
            <a:spLocks noChangeAspect="1"/>
          </p:cNvSpPr>
          <p:nvPr/>
        </p:nvSpPr>
        <p:spPr>
          <a:xfrm>
            <a:off x="7187122" y="5057672"/>
            <a:ext cx="248822" cy="19672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Oval 21">
            <a:extLst>
              <a:ext uri="{FF2B5EF4-FFF2-40B4-BE49-F238E27FC236}">
                <a16:creationId xmlns:a16="http://schemas.microsoft.com/office/drawing/2014/main" id="{FFF98BD7-136A-4A56-A862-12C672B48C8C}"/>
              </a:ext>
            </a:extLst>
          </p:cNvPr>
          <p:cNvSpPr>
            <a:spLocks noChangeAspect="1"/>
          </p:cNvSpPr>
          <p:nvPr/>
        </p:nvSpPr>
        <p:spPr>
          <a:xfrm>
            <a:off x="4795182" y="4323260"/>
            <a:ext cx="222856" cy="224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TextBox 41">
            <a:extLst>
              <a:ext uri="{FF2B5EF4-FFF2-40B4-BE49-F238E27FC236}">
                <a16:creationId xmlns:a16="http://schemas.microsoft.com/office/drawing/2014/main" id="{0BEE1DB5-F035-3241-CCF9-4516184FE8D4}"/>
              </a:ext>
            </a:extLst>
          </p:cNvPr>
          <p:cNvSpPr txBox="1"/>
          <p:nvPr/>
        </p:nvSpPr>
        <p:spPr>
          <a:xfrm>
            <a:off x="437147" y="956798"/>
            <a:ext cx="11317705" cy="646331"/>
          </a:xfrm>
          <a:prstGeom prst="rect">
            <a:avLst/>
          </a:prstGeom>
          <a:noFill/>
        </p:spPr>
        <p:txBody>
          <a:bodyPr wrap="square" rtlCol="0">
            <a:spAutoFit/>
          </a:bodyPr>
          <a:lstStyle/>
          <a:p>
            <a:r>
              <a:rPr lang="en-IN" dirty="0">
                <a:solidFill>
                  <a:schemeClr val="accent5">
                    <a:lumMod val="75000"/>
                  </a:schemeClr>
                </a:solidFill>
                <a:latin typeface="Fira Code Medium" panose="020B0809050000020004" pitchFamily="49" charset="0"/>
                <a:ea typeface="Fira Code Medium" panose="020B0809050000020004" pitchFamily="49" charset="0"/>
                <a:cs typeface="Fira Code Medium" panose="020B0809050000020004" pitchFamily="49" charset="0"/>
              </a:rPr>
              <a:t>Porting the code to Rust because of major enhancement in memory integrity and major optimization of speed.</a:t>
            </a:r>
          </a:p>
        </p:txBody>
      </p:sp>
      <p:sp>
        <p:nvSpPr>
          <p:cNvPr id="43" name="Donut 24">
            <a:extLst>
              <a:ext uri="{FF2B5EF4-FFF2-40B4-BE49-F238E27FC236}">
                <a16:creationId xmlns:a16="http://schemas.microsoft.com/office/drawing/2014/main" id="{ACFF35D2-9615-0C26-AA0F-90885DB79194}"/>
              </a:ext>
            </a:extLst>
          </p:cNvPr>
          <p:cNvSpPr/>
          <p:nvPr/>
        </p:nvSpPr>
        <p:spPr>
          <a:xfrm>
            <a:off x="6238665" y="4255471"/>
            <a:ext cx="363400" cy="36029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4" name="Donut 24">
            <a:extLst>
              <a:ext uri="{FF2B5EF4-FFF2-40B4-BE49-F238E27FC236}">
                <a16:creationId xmlns:a16="http://schemas.microsoft.com/office/drawing/2014/main" id="{8FC4DAFB-8AA5-37C0-D8FD-2C9BFA904D65}"/>
              </a:ext>
            </a:extLst>
          </p:cNvPr>
          <p:cNvSpPr/>
          <p:nvPr/>
        </p:nvSpPr>
        <p:spPr>
          <a:xfrm>
            <a:off x="-741112" y="1992408"/>
            <a:ext cx="305292" cy="307777"/>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5" name="Donut 24">
            <a:extLst>
              <a:ext uri="{FF2B5EF4-FFF2-40B4-BE49-F238E27FC236}">
                <a16:creationId xmlns:a16="http://schemas.microsoft.com/office/drawing/2014/main" id="{D66B8F8B-B566-8D56-6282-19CAE210C500}"/>
              </a:ext>
            </a:extLst>
          </p:cNvPr>
          <p:cNvSpPr/>
          <p:nvPr/>
        </p:nvSpPr>
        <p:spPr>
          <a:xfrm>
            <a:off x="7199015" y="2035012"/>
            <a:ext cx="249533" cy="2374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Block Arc 25">
            <a:extLst>
              <a:ext uri="{FF2B5EF4-FFF2-40B4-BE49-F238E27FC236}">
                <a16:creationId xmlns:a16="http://schemas.microsoft.com/office/drawing/2014/main" id="{2DAAD3DC-D555-A907-FC62-D6B9218470FA}"/>
              </a:ext>
            </a:extLst>
          </p:cNvPr>
          <p:cNvSpPr/>
          <p:nvPr/>
        </p:nvSpPr>
        <p:spPr>
          <a:xfrm>
            <a:off x="6278094" y="2656413"/>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7" name="Block Arc 41">
            <a:extLst>
              <a:ext uri="{FF2B5EF4-FFF2-40B4-BE49-F238E27FC236}">
                <a16:creationId xmlns:a16="http://schemas.microsoft.com/office/drawing/2014/main" id="{44108C62-82A9-8EBB-642F-3DAD86E07365}"/>
              </a:ext>
            </a:extLst>
          </p:cNvPr>
          <p:cNvSpPr/>
          <p:nvPr/>
        </p:nvSpPr>
        <p:spPr>
          <a:xfrm>
            <a:off x="5577129" y="3465325"/>
            <a:ext cx="422486" cy="429552"/>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8" name="Block Arc 41">
            <a:extLst>
              <a:ext uri="{FF2B5EF4-FFF2-40B4-BE49-F238E27FC236}">
                <a16:creationId xmlns:a16="http://schemas.microsoft.com/office/drawing/2014/main" id="{5761B6AB-B3D2-0B58-A382-3417D3BEA511}"/>
              </a:ext>
            </a:extLst>
          </p:cNvPr>
          <p:cNvSpPr/>
          <p:nvPr/>
        </p:nvSpPr>
        <p:spPr>
          <a:xfrm>
            <a:off x="7157284" y="3612060"/>
            <a:ext cx="316668" cy="276999"/>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40188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3613</TotalTime>
  <Words>517</Words>
  <Application>Microsoft Office PowerPoint</Application>
  <PresentationFormat>Widescreen</PresentationFormat>
  <Paragraphs>80</Paragraphs>
  <Slides>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Fira Code Medium</vt:lpstr>
      <vt:lpstr>Fira Sans</vt:lpstr>
      <vt:lpstr>Lato</vt:lpstr>
      <vt:lpstr>Montserrat ExtraBold</vt:lpstr>
      <vt:lpstr>Poppins</vt:lpstr>
      <vt:lpstr>Söhne</vt:lpstr>
      <vt:lpstr>Contents Slide Master</vt:lpstr>
      <vt:lpstr>Section Break Slide Master</vt:lpstr>
      <vt:lpstr>CYBER BOLT</vt:lpstr>
      <vt:lpstr>PowerPoint Presentation</vt:lpstr>
      <vt:lpstr>PowerPoint Presentation</vt:lpstr>
      <vt:lpstr>PowerPoint Presentation</vt:lpstr>
      <vt:lpstr>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joel peter</cp:lastModifiedBy>
  <cp:revision>88</cp:revision>
  <dcterms:created xsi:type="dcterms:W3CDTF">2020-01-20T05:08:25Z</dcterms:created>
  <dcterms:modified xsi:type="dcterms:W3CDTF">2024-01-06T07:01:12Z</dcterms:modified>
</cp:coreProperties>
</file>