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6" r:id="rId2"/>
    <p:sldId id="400" r:id="rId3"/>
    <p:sldId id="397" r:id="rId4"/>
    <p:sldId id="398" r:id="rId5"/>
    <p:sldId id="407" r:id="rId6"/>
    <p:sldId id="408" r:id="rId7"/>
    <p:sldId id="399" r:id="rId8"/>
    <p:sldId id="404" r:id="rId9"/>
    <p:sldId id="326" r:id="rId10"/>
    <p:sldId id="401" r:id="rId11"/>
    <p:sldId id="405" r:id="rId12"/>
    <p:sldId id="406" r:id="rId13"/>
    <p:sldId id="402" r:id="rId14"/>
    <p:sldId id="403" r:id="rId15"/>
    <p:sldId id="284" r:id="rId16"/>
    <p:sldId id="280" r:id="rId17"/>
    <p:sldId id="343" r:id="rId18"/>
    <p:sldId id="291" r:id="rId19"/>
    <p:sldId id="294" r:id="rId20"/>
    <p:sldId id="371" r:id="rId21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99FF"/>
    <a:srgbClr val="BBE0E3"/>
    <a:srgbClr val="333F67"/>
    <a:srgbClr val="FFFF8B"/>
    <a:srgbClr val="FFFF99"/>
    <a:srgbClr val="F5A300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0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Schaltungstypen</a:t>
            </a:r>
          </a:p>
          <a:p>
            <a:r>
              <a:rPr lang="de-DE" dirty="0" smtClean="0"/>
              <a:t>Design-Muster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Schaltungstypen</a:t>
            </a:r>
          </a:p>
          <a:p>
            <a:r>
              <a:rPr lang="de-DE" dirty="0" smtClean="0"/>
              <a:t>Design-Muster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Abschließend lässt sich festhalten, dass mit Hilfe von Scan-Techniken die Testbarkeit von zustandsbehafteten Schaltungen stark erhöht werden kann. Dies geht nicht ohne Kosten einher, die Auswirkungen dieser können jedoch gering gehalten werden, so dass Scan-Techniken als Umsetzungs-Konzept für Design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Testability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Bitstream Charter" pitchFamily="2" charset="0"/>
                <a:ea typeface="ヒラギノ角ゴ Pro W3" pitchFamily="-112" charset="-128"/>
                <a:cs typeface="ヒラギノ角ゴ Pro W3" pitchFamily="-112" charset="-128"/>
              </a:rPr>
              <a:t> eine gute Lösung darstellen.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7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SS 2012  |  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SS 2012  |  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Project Seminar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140968"/>
            <a:ext cx="7236296" cy="234026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err="1" smtClean="0"/>
              <a:t>External</a:t>
            </a:r>
            <a:r>
              <a:rPr lang="de-DE" sz="2400" dirty="0" smtClean="0"/>
              <a:t> </a:t>
            </a:r>
            <a:r>
              <a:rPr lang="de-DE" sz="2400" dirty="0" err="1" smtClean="0"/>
              <a:t>Architecture</a:t>
            </a:r>
            <a:r>
              <a:rPr lang="de-DE" sz="2400" dirty="0" smtClean="0"/>
              <a:t> / </a:t>
            </a:r>
            <a:r>
              <a:rPr lang="de-DE" sz="2400" dirty="0" err="1" smtClean="0"/>
              <a:t>Processor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Bus </a:t>
            </a:r>
            <a:r>
              <a:rPr lang="de-DE" sz="2400" dirty="0" err="1" smtClean="0"/>
              <a:t>system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Memory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Network </a:t>
            </a:r>
            <a:r>
              <a:rPr lang="de-DE" sz="2400" dirty="0" err="1" smtClean="0"/>
              <a:t>interface</a:t>
            </a:r>
            <a:endParaRPr lang="de-DE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err="1" smtClean="0"/>
              <a:t>Clocks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253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555776" y="2636912"/>
            <a:ext cx="691276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843808" y="2921893"/>
            <a:ext cx="2304256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 flipH="1">
            <a:off x="1547664" y="3212976"/>
            <a:ext cx="1296144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43888" y="288981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External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clock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43808" y="2924944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555776" y="22350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566411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cores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275856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211960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4700972" y="4074021"/>
            <a:ext cx="0" cy="9391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48064" y="3861048"/>
            <a:ext cx="648072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5133402" y="3497957"/>
            <a:ext cx="648072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Architektur-Modelle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465005"/>
            <a:ext cx="7236296" cy="201622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Flip-Flop-Designs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Zwei-Phasen-</a:t>
            </a:r>
            <a:r>
              <a:rPr lang="de-DE" sz="2400" dirty="0" err="1" smtClean="0"/>
              <a:t>Latch</a:t>
            </a:r>
            <a:r>
              <a:rPr lang="de-DE" sz="2400" dirty="0" smtClean="0"/>
              <a:t>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/>
              <a:t>Ein-Phasen-</a:t>
            </a:r>
            <a:r>
              <a:rPr lang="de-DE" sz="2400" dirty="0" err="1" smtClean="0"/>
              <a:t>Latch</a:t>
            </a:r>
            <a:r>
              <a:rPr lang="de-DE" sz="2400" dirty="0" smtClean="0"/>
              <a:t>-Designs</a:t>
            </a:r>
          </a:p>
        </p:txBody>
      </p:sp>
    </p:spTree>
    <p:extLst>
      <p:ext uri="{BB962C8B-B14F-4D97-AF65-F5344CB8AC3E}">
        <p14:creationId xmlns:p14="http://schemas.microsoft.com/office/powerpoint/2010/main" val="201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Architektur-Modelle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8072" y="3465005"/>
            <a:ext cx="7236296" cy="2016224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b="1" dirty="0" smtClean="0"/>
              <a:t>FLIP-FLOP-DESIGNS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Zwei-Phasen-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Latch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-Designs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Ein-Phasen-</a:t>
            </a:r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Latch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-Designs</a:t>
            </a:r>
          </a:p>
        </p:txBody>
      </p:sp>
    </p:spTree>
    <p:extLst>
      <p:ext uri="{BB962C8B-B14F-4D97-AF65-F5344CB8AC3E}">
        <p14:creationId xmlns:p14="http://schemas.microsoft.com/office/powerpoint/2010/main" val="38376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Server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9" grpId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 bwMode="auto">
          <a:xfrm>
            <a:off x="850845" y="4113076"/>
            <a:ext cx="7933623" cy="61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ヒラギノ角ゴ Pro W3" pitchFamily="-112" charset="-128"/>
                <a:cs typeface="ヒラギノ角ゴ Pro W3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ヒラギノ角ゴ Pro W3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6604" y="2744924"/>
            <a:ext cx="4932040" cy="1336022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Einleitung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Architektur-Modelle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Weiterführende Konzepte</a:t>
            </a:r>
            <a:endParaRPr lang="de-DE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Project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Hardware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smtClean="0"/>
              <a:t>Project Context</a:t>
            </a: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1026" name="Picture 2" descr="http://www.ens-group.eu/de/uploaded/cms/shop_slideshow/cisco-switch-reparatur-rep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7029"/>
            <a:ext cx="3673678" cy="230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5412849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(c) </a:t>
            </a:r>
            <a:r>
              <a:rPr lang="de-DE" sz="1100" dirty="0" err="1" smtClean="0"/>
              <a:t>by</a:t>
            </a:r>
            <a:r>
              <a:rPr lang="de-DE" sz="1100" dirty="0" smtClean="0"/>
              <a:t> ens-group.eu</a:t>
            </a:r>
            <a:endParaRPr lang="de-DE" sz="1100" dirty="0"/>
          </a:p>
        </p:txBody>
      </p:sp>
      <p:pic>
        <p:nvPicPr>
          <p:cNvPr id="1028" name="Picture 4" descr="http://3.bp.blogspot.com/-H-HUsvY9PeI/TtMeYU1miUI/AAAAAAAAAP4/XTn5bbtfxaA/s1600/Internet-of-thing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7356"/>
            <a:ext cx="287910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687120" y="5543654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(c) </a:t>
            </a:r>
            <a:r>
              <a:rPr lang="de-DE" sz="1100" dirty="0" err="1" smtClean="0"/>
              <a:t>by</a:t>
            </a:r>
            <a:r>
              <a:rPr lang="de-DE" sz="1100" dirty="0"/>
              <a:t> </a:t>
            </a:r>
            <a:r>
              <a:rPr lang="de-DE" sz="1100" dirty="0" smtClean="0"/>
              <a:t>scribbles-notes.blogspot.de, G.N. </a:t>
            </a:r>
            <a:r>
              <a:rPr lang="de-DE" sz="1100" dirty="0" err="1" smtClean="0"/>
              <a:t>Nagaraj</a:t>
            </a:r>
            <a:endParaRPr lang="de-DE" sz="11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51520" y="1939330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High </a:t>
            </a:r>
            <a:r>
              <a:rPr lang="de-DE" sz="2000" b="1" dirty="0" err="1" smtClean="0"/>
              <a:t>performance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network</a:t>
            </a:r>
            <a:r>
              <a:rPr lang="de-DE" sz="2000" b="1" dirty="0" smtClean="0"/>
              <a:t> </a:t>
            </a:r>
          </a:p>
          <a:p>
            <a:r>
              <a:rPr lang="de-DE" sz="2000" b="1" dirty="0" err="1" smtClean="0"/>
              <a:t>backends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nodes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687120" y="193933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Internet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things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1365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2050" name="Picture 2" descr="Aerospace Device Family. (Right click to download image)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t="44312" r="34779" b="15671"/>
          <a:stretch/>
        </p:blipFill>
        <p:spPr bwMode="auto">
          <a:xfrm>
            <a:off x="5148064" y="1844824"/>
            <a:ext cx="3276600" cy="25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5323"/>
            <a:ext cx="2465859" cy="230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1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148064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153372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153372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53372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</p:spTree>
    <p:extLst>
      <p:ext uri="{BB962C8B-B14F-4D97-AF65-F5344CB8AC3E}">
        <p14:creationId xmlns:p14="http://schemas.microsoft.com/office/powerpoint/2010/main" val="30657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Bildschirmpräsentation (4:3)</PresentationFormat>
  <Paragraphs>101</Paragraphs>
  <Slides>20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powerpointvorlage</vt:lpstr>
      <vt:lpstr>Design of an Accelerated Event-based Server</vt:lpstr>
      <vt:lpstr>PowerPoint-Präsentation</vt:lpstr>
      <vt:lpstr>Agenda</vt:lpstr>
      <vt:lpstr>Project Context</vt:lpstr>
      <vt:lpstr>Project Context</vt:lpstr>
      <vt:lpstr>Project Context</vt:lpstr>
      <vt:lpstr>System Requirements</vt:lpstr>
      <vt:lpstr>System Requirements</vt:lpstr>
      <vt:lpstr>System Requirements</vt:lpstr>
      <vt:lpstr>Hardware Architecture</vt:lpstr>
      <vt:lpstr>Hardware Architecture</vt:lpstr>
      <vt:lpstr>Clocks</vt:lpstr>
      <vt:lpstr>Software</vt:lpstr>
      <vt:lpstr>Conclusion</vt:lpstr>
      <vt:lpstr>Thank you for  your Attention!</vt:lpstr>
      <vt:lpstr>Questions?</vt:lpstr>
      <vt:lpstr>PowerPoint-Präsentation</vt:lpstr>
      <vt:lpstr>Architektur-Modelle</vt:lpstr>
      <vt:lpstr>Architektur-Modelle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Scan-Techniken</dc:title>
  <dc:creator>Peter Schuster;Ahmad El-Hindi</dc:creator>
  <cp:lastModifiedBy>Peter Schuster</cp:lastModifiedBy>
  <cp:revision>434</cp:revision>
  <dcterms:created xsi:type="dcterms:W3CDTF">2009-09-08T15:20:58Z</dcterms:created>
  <dcterms:modified xsi:type="dcterms:W3CDTF">2012-09-13T23:32:37Z</dcterms:modified>
</cp:coreProperties>
</file>