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6" r:id="rId2"/>
    <p:sldId id="400" r:id="rId3"/>
    <p:sldId id="397" r:id="rId4"/>
    <p:sldId id="398" r:id="rId5"/>
    <p:sldId id="399" r:id="rId6"/>
    <p:sldId id="404" r:id="rId7"/>
    <p:sldId id="326" r:id="rId8"/>
    <p:sldId id="401" r:id="rId9"/>
    <p:sldId id="405" r:id="rId10"/>
    <p:sldId id="406" r:id="rId11"/>
    <p:sldId id="402" r:id="rId12"/>
    <p:sldId id="403" r:id="rId13"/>
    <p:sldId id="284" r:id="rId14"/>
    <p:sldId id="280" r:id="rId15"/>
    <p:sldId id="343" r:id="rId16"/>
    <p:sldId id="291" r:id="rId17"/>
    <p:sldId id="294" r:id="rId18"/>
    <p:sldId id="371" r:id="rId19"/>
  </p:sldIdLst>
  <p:sldSz cx="9144000" cy="6858000" type="screen4x3"/>
  <p:notesSz cx="9872663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99FF"/>
    <a:srgbClr val="BBE0E3"/>
    <a:srgbClr val="333F67"/>
    <a:srgbClr val="FFFF8B"/>
    <a:srgbClr val="FFFF99"/>
    <a:srgbClr val="F5A300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 snapToObjects="1">
      <p:cViewPr>
        <p:scale>
          <a:sx n="100" d="100"/>
          <a:sy n="100" d="100"/>
        </p:scale>
        <p:origin x="-46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0"/>
    </p:cViewPr>
  </p:sorterViewPr>
  <p:notesViewPr>
    <p:cSldViewPr snapToObjects="1">
      <p:cViewPr varScale="1">
        <p:scale>
          <a:sx n="112" d="100"/>
          <a:sy n="112" d="100"/>
        </p:scale>
        <p:origin x="-246" y="-90"/>
      </p:cViewPr>
      <p:guideLst>
        <p:guide orient="horz" pos="2141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7338"/>
            <a:ext cx="77787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74638" y="6369050"/>
            <a:ext cx="19161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CC807CBE-9EAD-424E-A750-DCA4E7B0C037}" type="datetime1">
              <a:rPr lang="de-DE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0750" y="6369050"/>
            <a:ext cx="6424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637588" y="6369050"/>
            <a:ext cx="9636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7D8E0FC-54BE-42EE-A57C-D1F97AA5E1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536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268288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4638" y="63150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1463" y="577850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7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68288"/>
            <a:ext cx="134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71463" y="6456363"/>
            <a:ext cx="233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580918CD-45A7-4F50-AB5F-26BE89AFE4F0}" type="datetime1">
              <a:rPr lang="de-DE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8838" y="685800"/>
            <a:ext cx="3046412" cy="228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638" y="3184525"/>
            <a:ext cx="9323387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03500" y="6456363"/>
            <a:ext cx="590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512175" y="6456363"/>
            <a:ext cx="135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D63CEB64-1B05-4B39-AEB2-0F8A9B3EF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638" y="287338"/>
            <a:ext cx="7778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74638" y="58102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74638" y="6456363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71463" y="30511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602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ヒラギノ角ゴ Pro W3" pitchFamily="-112" charset="-128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Schaltungstypen</a:t>
            </a:r>
          </a:p>
          <a:p>
            <a:r>
              <a:rPr lang="de-DE" dirty="0" smtClean="0"/>
              <a:t>Design-Muster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8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Schaltungstypen</a:t>
            </a:r>
          </a:p>
          <a:p>
            <a:r>
              <a:rPr lang="de-DE" dirty="0" smtClean="0"/>
              <a:t>Design-Muster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Abschließend lässt sich festhalten, dass mit Hilfe von Scan-Techniken die Testbarkeit von zustandsbehafteten Schaltungen stark erhöht werden kann. Dies geht nicht ohne Kosten einher, die Auswirkungen dieser können jedoch gering gehalten werden, so dass Scan-Techniken als Umsetzungs-Konzept für Design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Testability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 eine gute Lösung darstellen.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7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Server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Integrated Electronic Systems Lab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SS 2012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Peter Schuster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3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5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|  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Server  |  Integrated Electronic Systems Lab  |  SS 2012  |  Peter Schuster | </a:t>
            </a:r>
            <a:fld id="{12E3200C-B9AE-4270-A0B7-70B143B4628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4" r:id="rId3"/>
    <p:sldLayoutId id="2147483955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ヒラギノ角ゴ Pro W3" pitchFamily="-112" charset="-128"/>
          <a:cs typeface="ヒラギノ角ゴ Pro W3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ヒラギノ角ゴ Pro W3" pitchFamily="-112" charset="-128"/>
          <a:cs typeface="ヒラギノ角ゴ Pro W3" pitchFamily="-112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ヒラギノ角ゴ Pro W3" pitchFamily="-112" charset="-128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ヒラギノ角ゴ Pro W3" pitchFamily="-112" charset="-128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ヒラギノ角ゴ Pro W3" charset="-128"/>
              </a:rPr>
              <a:t>Design of an Accelerated Event-based Server</a:t>
            </a:r>
            <a:endParaRPr lang="de-DE" dirty="0" smtClean="0">
              <a:ea typeface="ヒラギノ角ゴ Pro W3" charset="-128"/>
            </a:endParaRPr>
          </a:p>
        </p:txBody>
      </p:sp>
      <p:sp>
        <p:nvSpPr>
          <p:cNvPr id="11267" name="Untertitel 5"/>
          <p:cNvSpPr>
            <a:spLocks noGrp="1"/>
          </p:cNvSpPr>
          <p:nvPr>
            <p:ph type="subTitle" idx="1"/>
          </p:nvPr>
        </p:nvSpPr>
        <p:spPr>
          <a:xfrm>
            <a:off x="358775" y="1988840"/>
            <a:ext cx="6734175" cy="40511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de-DE" dirty="0" smtClean="0">
                <a:ea typeface="ヒラギノ角ゴ Pro W3" charset="-128"/>
              </a:rPr>
              <a:t>Project Seminar</a:t>
            </a:r>
            <a:endParaRPr lang="en-US" dirty="0" smtClean="0">
              <a:ea typeface="ヒラギノ角ゴ Pro W3" charset="-128"/>
            </a:endParaRP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730750" y="5113338"/>
            <a:ext cx="3698448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Institute </a:t>
            </a:r>
            <a:r>
              <a:rPr lang="de-DE" dirty="0" err="1" smtClean="0">
                <a:cs typeface="Arial Unicode MS" charset="0"/>
              </a:rPr>
              <a:t>of</a:t>
            </a:r>
            <a:r>
              <a:rPr lang="de-DE" dirty="0" smtClean="0">
                <a:cs typeface="Arial Unicode MS" charset="0"/>
              </a:rPr>
              <a:t> Computer Engineering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Integrated Electronic Systems Lab</a:t>
            </a:r>
            <a:endParaRPr lang="en-GB" dirty="0">
              <a:cs typeface="Arial Unicode M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34" y="4511265"/>
            <a:ext cx="1447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555776" y="2636912"/>
            <a:ext cx="691276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843808" y="2921893"/>
            <a:ext cx="2304256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 flipH="1">
            <a:off x="1547664" y="3212976"/>
            <a:ext cx="1296144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43888" y="288981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External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clock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43808" y="2924944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generator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555776" y="22350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566411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cores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275856" y="4074021"/>
            <a:ext cx="0" cy="9391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211960" y="4074021"/>
            <a:ext cx="0" cy="9391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4700972" y="4074021"/>
            <a:ext cx="0" cy="9391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48064" y="3861048"/>
            <a:ext cx="648072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5133402" y="3497957"/>
            <a:ext cx="648072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Attention!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31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4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Architektur-Modelle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8072" y="3465005"/>
            <a:ext cx="7236296" cy="2016224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Flip-Flop-Designs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Zwei-Phasen-</a:t>
            </a:r>
            <a:r>
              <a:rPr lang="de-DE" sz="2400" dirty="0" err="1" smtClean="0"/>
              <a:t>Latch</a:t>
            </a:r>
            <a:r>
              <a:rPr lang="de-DE" sz="2400" dirty="0" smtClean="0"/>
              <a:t>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Ein-Phasen-</a:t>
            </a:r>
            <a:r>
              <a:rPr lang="de-DE" sz="2400" dirty="0" err="1" smtClean="0"/>
              <a:t>Latch</a:t>
            </a:r>
            <a:r>
              <a:rPr lang="de-DE" sz="2400" dirty="0" smtClean="0"/>
              <a:t>-Designs</a:t>
            </a:r>
          </a:p>
        </p:txBody>
      </p:sp>
    </p:spTree>
    <p:extLst>
      <p:ext uri="{BB962C8B-B14F-4D97-AF65-F5344CB8AC3E}">
        <p14:creationId xmlns:p14="http://schemas.microsoft.com/office/powerpoint/2010/main" val="201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Architektur-Modelle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8072" y="3465005"/>
            <a:ext cx="7236296" cy="2016224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b="1" dirty="0" smtClean="0"/>
              <a:t>FLIP-FLOP-DESIGNS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Zwei-Phasen-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Latch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Ein-Phasen-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Latch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-Designs</a:t>
            </a:r>
          </a:p>
        </p:txBody>
      </p:sp>
    </p:spTree>
    <p:extLst>
      <p:ext uri="{BB962C8B-B14F-4D97-AF65-F5344CB8AC3E}">
        <p14:creationId xmlns:p14="http://schemas.microsoft.com/office/powerpoint/2010/main" val="38376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 bwMode="auto">
          <a:xfrm>
            <a:off x="850845" y="4113076"/>
            <a:ext cx="7933623" cy="61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ヒラギノ角ゴ Pro W3" pitchFamily="-112" charset="-128"/>
                <a:cs typeface="ヒラギノ角ゴ Pro W3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6604" y="2744924"/>
            <a:ext cx="4932040" cy="1336022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Einleitung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Architektur-Modelle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Weiterführende Konzepte</a:t>
            </a:r>
            <a:endParaRPr lang="de-DE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Event-</a:t>
            </a:r>
            <a:r>
              <a:rPr lang="de-DE" sz="2800" dirty="0" err="1" smtClean="0"/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Server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813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9" grpId="0"/>
      <p:bldP spid="9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Project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Hardware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6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smtClean="0"/>
              <a:t>Project Context</a:t>
            </a: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881933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87241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87241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7241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887241" y="2996953"/>
            <a:ext cx="3384376" cy="13648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72200" y="2636912"/>
            <a:ext cx="616715" cy="2124236"/>
            <a:chOff x="6372200" y="2636912"/>
            <a:chExt cx="616715" cy="2124236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6372200" y="263691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04248" y="2636912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6372200" y="475905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804248" y="4149080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rot="5400000">
              <a:off x="6468259" y="353236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fixed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148064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53372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153372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53372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8072" y="3140968"/>
            <a:ext cx="7236296" cy="234026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err="1" smtClean="0"/>
              <a:t>External</a:t>
            </a:r>
            <a:r>
              <a:rPr lang="de-DE" sz="2400" dirty="0" smtClean="0"/>
              <a:t> </a:t>
            </a:r>
            <a:r>
              <a:rPr lang="de-DE" sz="2400" dirty="0" err="1" smtClean="0"/>
              <a:t>Architecture</a:t>
            </a:r>
            <a:r>
              <a:rPr lang="de-DE" sz="2400" dirty="0" smtClean="0"/>
              <a:t> / </a:t>
            </a:r>
            <a:r>
              <a:rPr lang="de-DE" sz="2400" dirty="0" err="1" smtClean="0"/>
              <a:t>Processor</a:t>
            </a:r>
            <a:endParaRPr lang="de-DE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Bus </a:t>
            </a:r>
            <a:r>
              <a:rPr lang="de-DE" sz="2400" dirty="0" err="1" smtClean="0"/>
              <a:t>system</a:t>
            </a:r>
            <a:endParaRPr lang="de-DE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Memory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Network </a:t>
            </a:r>
            <a:r>
              <a:rPr lang="de-DE" sz="2400" dirty="0" err="1" smtClean="0"/>
              <a:t>interface</a:t>
            </a:r>
            <a:endParaRPr lang="de-DE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err="1" smtClean="0"/>
              <a:t>Clocks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253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94</Paragraphs>
  <Slides>18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powerpointvorlage</vt:lpstr>
      <vt:lpstr>Design of an Accelerated Event-based Server</vt:lpstr>
      <vt:lpstr>PowerPoint-Präsentation</vt:lpstr>
      <vt:lpstr>Agenda</vt:lpstr>
      <vt:lpstr>Project Context</vt:lpstr>
      <vt:lpstr>System Requirements</vt:lpstr>
      <vt:lpstr>System Requirements</vt:lpstr>
      <vt:lpstr>System Requirements</vt:lpstr>
      <vt:lpstr>Hardware Architecture</vt:lpstr>
      <vt:lpstr>Hardware Architecture</vt:lpstr>
      <vt:lpstr>Clocks</vt:lpstr>
      <vt:lpstr>Software</vt:lpstr>
      <vt:lpstr>Conclusion</vt:lpstr>
      <vt:lpstr>Thank you for  your Attention!</vt:lpstr>
      <vt:lpstr>Questions?</vt:lpstr>
      <vt:lpstr>PowerPoint-Präsentation</vt:lpstr>
      <vt:lpstr>Architektur-Modelle</vt:lpstr>
      <vt:lpstr>Architektur-Modelle</vt:lpstr>
      <vt:lpstr>PowerPoint-Präsentation</vt:lpstr>
    </vt:vector>
  </TitlesOfParts>
  <Company>Technische Universität Darmstadt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Scan-Techniken</dc:title>
  <dc:creator>Peter Schuster;Ahmad El-Hindi</dc:creator>
  <cp:lastModifiedBy>Peter Schuster</cp:lastModifiedBy>
  <cp:revision>432</cp:revision>
  <dcterms:created xsi:type="dcterms:W3CDTF">2009-09-08T15:20:58Z</dcterms:created>
  <dcterms:modified xsi:type="dcterms:W3CDTF">2012-09-13T12:16:40Z</dcterms:modified>
</cp:coreProperties>
</file>