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19.xml" ContentType="application/vnd.openxmlformats-officedocument.presentationml.slideLayout+xml"/>
  <Override PartName="/ppt/slideLayouts/_rels/slideLayout9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8.xml.rels" ContentType="application/vnd.openxmlformats-package.relationships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0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6350AED-F308-46FC-AB45-C6BD0287BF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06CA0B-B45E-497F-964A-B1AD26E6C6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765604-DD47-4C3F-BD8E-A8ED9803B6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A3BCDAB-B147-4A59-9D46-88CE94736A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9ECC4A-7E7B-481E-B8A4-1B2AF211B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9C28426-034D-4E04-B3AA-4A1C851C7A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FB4A83-6394-4049-80C7-64A8EE854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01D47B4-CA9F-4B03-9AE9-6A1FBD10C6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0042E84-7B0F-4B49-A3DE-FB948C246F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0A8657-A312-4848-9FE7-A066D7BD9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52EC619-F969-45D0-9FE0-479F650C7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29606A7-2D5F-453A-BADE-061C870FE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C1BB1AF-78C2-4D41-9783-250C30273D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38030CD-51FA-43F0-9573-7B0546E03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9E7E3CB-9A8A-416C-AE04-4A58F9F907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2A16297-ACFC-4150-B8E3-BC8A28E1F7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9AEF658-A4E6-4424-B518-F29F5568ED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4068478-FF76-428C-9C23-EDAE24A05C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DCDAE55-ED42-41AA-B317-08A17A2234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DD4B87D-61C3-4F54-AEA7-972B0EC26E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CE283F-6288-4192-8693-2B9D0C13EC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02B84A-2198-40C4-B022-9A46B91B9B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EFFBC-D220-419A-A574-7654B6E218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EBB6C-9EEC-4F94-807C-71D7CB9CAD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0DD0F-F18A-47C2-958F-9178B0292F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AE700-9C25-4603-BCCA-F4B7FAB890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734089-284A-43B1-915C-2296FC549B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F7B787-69AE-41EC-B393-55FD96011B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C1F82-CB37-4D52-AECF-81C65A5D3F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8AF724-D25B-475A-8AE1-7971CBDB5B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CB2A6-1468-42D7-AB39-35AB621F49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56CBC8-2758-4A00-94E5-6CF80DDF24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E2AE2C-E083-4B86-B186-BCF2C65D28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4DF6A1-9FA7-4E28-9D64-C016EB3BA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60B65D-D6DB-4393-AE65-B6CE573361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012F30-615E-48CB-B789-F9DF6BD1A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049BCB-59EF-4AEB-8B1D-B09021CA39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94E599-BFFB-4C66-AF2C-01453B8ECF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E2B87-FB6D-47AE-B7B6-FF2AD460BD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C7424F-25E5-44E7-815C-EDECF067EE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FD583F-99D4-4497-8774-32E501027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8BF49E-EA87-43A0-A435-11EED20E99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BBFE6E-4AC9-43F5-825A-603EFBB13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67E9F2-D8F9-4CC2-8F6A-0E55677243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C81A18-EAC6-409B-86A6-F2179310D1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1EFC54-3C00-4DC2-A72C-4A7323E57F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E9FD0-0A61-4387-86B8-20D5D5E401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F78021-8823-402C-89D5-CC228A4A1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60AE8A-5CCA-47B8-A474-7C57FC18F0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17B65FB-0CA8-4C73-9537-51738F2AB3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E31A96-5B06-4D1D-BF74-6795304F06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28A8B8-0857-4AB5-86B3-52B4AE992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97B982-D725-4599-B5DF-6F42DAA7C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7678CE-F2B3-483C-B20F-D76EF8A614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EDE935-DE14-40B6-B571-A97FD53065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AC5FD2-FE2F-4E6C-A173-D0B211CAE0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CCDEF3-34E1-4384-89A3-E9DE04175E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7D8FD32-687D-4488-B1CF-668663BAF7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6927DF-8798-440B-B8F8-F8D17C7EE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1A42C6-5855-4B41-8826-835598FCF0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4297EA-D2D8-48BF-81B6-5F77E8754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1400AA-9E12-44B8-AC13-4298312B69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B142F9-A189-4238-B115-7F78261431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AAC20F-7511-4057-94E0-F6325BF264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9E50745-282D-4018-9FC4-A0168CC525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1913BF-347A-4A9F-9C04-98F909C566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32334D-B02E-4070-AF7B-BF19056C71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86F981-4F92-4578-A111-72D6E52B99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FCF65D-A26A-4B0F-904B-3105FF7963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472C5D2-0891-4E13-82B7-2F1AC2A27E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F50DA3-FFC2-4E76-9F0C-6C9D524AC0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4A7FB52-4442-4C0F-8803-8C7E9E9527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"/>
          <p:cNvGrpSpPr/>
          <p:nvPr/>
        </p:nvGrpSpPr>
        <p:grpSpPr>
          <a:xfrm>
            <a:off x="6206040" y="668520"/>
            <a:ext cx="2409840" cy="4373280"/>
            <a:chOff x="6206040" y="668520"/>
            <a:chExt cx="2409840" cy="4373280"/>
          </a:xfrm>
        </p:grpSpPr>
        <p:sp>
          <p:nvSpPr>
            <p:cNvPr id="456" name=""/>
            <p:cNvSpPr/>
            <p:nvPr/>
          </p:nvSpPr>
          <p:spPr>
            <a:xfrm>
              <a:off x="7092720" y="81576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6206040" y="1687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7092720" y="264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6206040" y="35186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7092720" y="6685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6206040" y="1540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7092720" y="2500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3" name=""/>
            <p:cNvSpPr/>
            <p:nvPr/>
          </p:nvSpPr>
          <p:spPr>
            <a:xfrm>
              <a:off x="6206040" y="337140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9758160" y="210960"/>
            <a:ext cx="80640" cy="5248440"/>
            <a:chOff x="9758160" y="210960"/>
            <a:chExt cx="80640" cy="5248440"/>
          </a:xfrm>
        </p:grpSpPr>
        <p:sp>
          <p:nvSpPr>
            <p:cNvPr id="467" name=""/>
            <p:cNvSpPr/>
            <p:nvPr/>
          </p:nvSpPr>
          <p:spPr>
            <a:xfrm>
              <a:off x="9758160" y="2892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8" name=""/>
            <p:cNvSpPr/>
            <p:nvPr/>
          </p:nvSpPr>
          <p:spPr>
            <a:xfrm>
              <a:off x="9758160" y="30844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9" name=""/>
            <p:cNvSpPr/>
            <p:nvPr/>
          </p:nvSpPr>
          <p:spPr>
            <a:xfrm>
              <a:off x="9758160" y="2505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0" name=""/>
            <p:cNvSpPr/>
            <p:nvPr/>
          </p:nvSpPr>
          <p:spPr>
            <a:xfrm>
              <a:off x="9758160" y="26967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1" name=""/>
            <p:cNvSpPr/>
            <p:nvPr/>
          </p:nvSpPr>
          <p:spPr>
            <a:xfrm>
              <a:off x="9798480" y="3124800"/>
              <a:ext cx="0" cy="2334600"/>
            </a:xfrm>
            <a:custGeom>
              <a:avLst/>
              <a:gdLst/>
              <a:ahLst/>
              <a:rect l="0" t="0" r="r" b="b"/>
              <a:pathLst>
                <a:path fill="none" w="0" h="6485">
                  <a:moveTo>
                    <a:pt x="0" y="0"/>
                  </a:moveTo>
                  <a:cubicBezTo>
                    <a:pt x="0" y="2162"/>
                    <a:pt x="0" y="4323"/>
                    <a:pt x="0" y="6485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2" name=""/>
            <p:cNvSpPr/>
            <p:nvPr/>
          </p:nvSpPr>
          <p:spPr>
            <a:xfrm>
              <a:off x="9798480" y="210960"/>
              <a:ext cx="0" cy="2334960"/>
            </a:xfrm>
            <a:custGeom>
              <a:avLst/>
              <a:gdLst/>
              <a:ahLst/>
              <a:rect l="0" t="0" r="r" b="b"/>
              <a:pathLst>
                <a:path fill="none" w="0" h="6486">
                  <a:moveTo>
                    <a:pt x="0" y="0"/>
                  </a:moveTo>
                  <a:cubicBezTo>
                    <a:pt x="0" y="2162"/>
                    <a:pt x="0" y="4324"/>
                    <a:pt x="0" y="6486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E0A600E-3BF3-4A73-A4DE-680915D10A30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>
            <a:off x="10800" y="360"/>
            <a:ext cx="3235320" cy="5694120"/>
            <a:chOff x="10800" y="360"/>
            <a:chExt cx="3235320" cy="5694120"/>
          </a:xfrm>
        </p:grpSpPr>
        <p:sp>
          <p:nvSpPr>
            <p:cNvPr id="39" name=""/>
            <p:cNvSpPr/>
            <p:nvPr/>
          </p:nvSpPr>
          <p:spPr>
            <a:xfrm>
              <a:off x="10800" y="360"/>
              <a:ext cx="1851120" cy="1946880"/>
            </a:xfrm>
            <a:custGeom>
              <a:avLst/>
              <a:gdLst/>
              <a:ahLst/>
              <a:rect l="0" t="0" r="r" b="b"/>
              <a:pathLst>
                <a:path w="5142" h="5408">
                  <a:moveTo>
                    <a:pt x="3781" y="0"/>
                  </a:moveTo>
                  <a:lnTo>
                    <a:pt x="0" y="2467"/>
                  </a:lnTo>
                  <a:lnTo>
                    <a:pt x="0" y="5408"/>
                  </a:lnTo>
                  <a:lnTo>
                    <a:pt x="5142" y="2053"/>
                  </a:lnTo>
                  <a:lnTo>
                    <a:pt x="3802" y="0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0800" y="2327760"/>
              <a:ext cx="2012760" cy="2030760"/>
            </a:xfrm>
            <a:custGeom>
              <a:avLst/>
              <a:gdLst/>
              <a:ahLst/>
              <a:rect l="0" t="0" r="r" b="b"/>
              <a:pathLst>
                <a:path w="5591" h="5641">
                  <a:moveTo>
                    <a:pt x="4291" y="0"/>
                  </a:moveTo>
                  <a:lnTo>
                    <a:pt x="0" y="2799"/>
                  </a:lnTo>
                  <a:lnTo>
                    <a:pt x="0" y="5641"/>
                  </a:lnTo>
                  <a:lnTo>
                    <a:pt x="5591" y="199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0800" y="200520"/>
              <a:ext cx="3193560" cy="3239280"/>
            </a:xfrm>
            <a:custGeom>
              <a:avLst/>
              <a:gdLst/>
              <a:ahLst/>
              <a:rect l="0" t="0" r="r" b="b"/>
              <a:pathLst>
                <a:path w="8871" h="8998">
                  <a:moveTo>
                    <a:pt x="6776" y="0"/>
                  </a:moveTo>
                  <a:lnTo>
                    <a:pt x="0" y="4422"/>
                  </a:lnTo>
                  <a:lnTo>
                    <a:pt x="0" y="8998"/>
                  </a:lnTo>
                  <a:lnTo>
                    <a:pt x="8871" y="3210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0800" y="2680920"/>
              <a:ext cx="3235320" cy="2977560"/>
            </a:xfrm>
            <a:custGeom>
              <a:avLst/>
              <a:gdLst/>
              <a:ahLst/>
              <a:rect l="0" t="0" r="r" b="b"/>
              <a:pathLst>
                <a:path w="8987" h="8271">
                  <a:moveTo>
                    <a:pt x="7027" y="0"/>
                  </a:moveTo>
                  <a:lnTo>
                    <a:pt x="0" y="4585"/>
                  </a:lnTo>
                  <a:lnTo>
                    <a:pt x="0" y="8271"/>
                  </a:lnTo>
                  <a:lnTo>
                    <a:pt x="911" y="8271"/>
                  </a:lnTo>
                  <a:lnTo>
                    <a:pt x="8987" y="300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277560" y="4977000"/>
              <a:ext cx="1568160" cy="717480"/>
            </a:xfrm>
            <a:custGeom>
              <a:avLst/>
              <a:gdLst/>
              <a:ahLst/>
              <a:rect l="0" t="0" r="r" b="b"/>
              <a:pathLst>
                <a:path w="4356" h="1993">
                  <a:moveTo>
                    <a:pt x="3055" y="0"/>
                  </a:moveTo>
                  <a:lnTo>
                    <a:pt x="0" y="1993"/>
                  </a:lnTo>
                  <a:lnTo>
                    <a:pt x="4356" y="199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0800" y="360"/>
              <a:ext cx="1398960" cy="912960"/>
            </a:xfrm>
            <a:custGeom>
              <a:avLst/>
              <a:gdLst/>
              <a:ahLst/>
              <a:rect l="0" t="0" r="r" b="b"/>
              <a:pathLst>
                <a:path w="3886" h="2536">
                  <a:moveTo>
                    <a:pt x="0" y="0"/>
                  </a:moveTo>
                  <a:lnTo>
                    <a:pt x="0" y="2536"/>
                  </a:lnTo>
                  <a:lnTo>
                    <a:pt x="38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0000" y="260280"/>
            <a:ext cx="972000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374480"/>
            <a:ext cx="936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"/>
          <p:cNvSpPr/>
          <p:nvPr/>
        </p:nvSpPr>
        <p:spPr>
          <a:xfrm>
            <a:off x="10800" y="5669640"/>
            <a:ext cx="10068840" cy="10440"/>
          </a:xfrm>
          <a:custGeom>
            <a:avLst/>
            <a:gdLst/>
            <a:ahLst/>
            <a:rect l="0" t="0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34560" bIns="-3456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 rot="5391000">
            <a:off x="6879600" y="2340720"/>
            <a:ext cx="4343760" cy="11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6500" spc="-1" strike="noStrike">
                <a:solidFill>
                  <a:srgbClr val="fe7130"/>
                </a:solidFill>
                <a:latin typeface="Noto Sans"/>
              </a:rPr>
              <a:t>CONTENT</a:t>
            </a:r>
            <a:endParaRPr b="0" lang="en-ID" sz="65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"/>
          <p:cNvGrpSpPr/>
          <p:nvPr/>
        </p:nvGrpSpPr>
        <p:grpSpPr>
          <a:xfrm>
            <a:off x="1190520" y="664200"/>
            <a:ext cx="2409840" cy="4373280"/>
            <a:chOff x="1190520" y="664200"/>
            <a:chExt cx="2409840" cy="4373280"/>
          </a:xfrm>
        </p:grpSpPr>
        <p:sp>
          <p:nvSpPr>
            <p:cNvPr id="86" name=""/>
            <p:cNvSpPr/>
            <p:nvPr/>
          </p:nvSpPr>
          <p:spPr>
            <a:xfrm>
              <a:off x="2077200" y="8114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190520" y="16830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077200" y="2642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190520" y="3514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2077200" y="664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1190520" y="1535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2077200" y="24958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190520" y="336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36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6836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6" name=""/>
          <p:cNvSpPr/>
          <p:nvPr/>
        </p:nvSpPr>
        <p:spPr>
          <a:xfrm>
            <a:off x="14040" y="5667120"/>
            <a:ext cx="10068840" cy="0"/>
          </a:xfrm>
          <a:custGeom>
            <a:avLst/>
            <a:gdLst/>
            <a:ahLst/>
            <a:rect l="0" t="0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45000" bIns="-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97" name=""/>
          <p:cNvGrpSpPr/>
          <p:nvPr/>
        </p:nvGrpSpPr>
        <p:grpSpPr>
          <a:xfrm>
            <a:off x="9783000" y="208080"/>
            <a:ext cx="80640" cy="5249520"/>
            <a:chOff x="9783000" y="208080"/>
            <a:chExt cx="80640" cy="5249520"/>
          </a:xfrm>
        </p:grpSpPr>
        <p:sp>
          <p:nvSpPr>
            <p:cNvPr id="98" name=""/>
            <p:cNvSpPr/>
            <p:nvPr/>
          </p:nvSpPr>
          <p:spPr>
            <a:xfrm>
              <a:off x="9783000" y="28908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9783000" y="3081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9783000" y="2503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783000" y="2694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9823320" y="3122280"/>
              <a:ext cx="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9823320" y="208080"/>
              <a:ext cx="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C15C23A-3FD9-4F44-8118-BD29A50C4994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2416320" y="215640"/>
            <a:ext cx="5248800" cy="80640"/>
            <a:chOff x="2416320" y="215640"/>
            <a:chExt cx="5248800" cy="80640"/>
          </a:xfrm>
        </p:grpSpPr>
        <p:sp>
          <p:nvSpPr>
            <p:cNvPr id="147" name=""/>
            <p:cNvSpPr/>
            <p:nvPr/>
          </p:nvSpPr>
          <p:spPr>
            <a:xfrm>
              <a:off x="50983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528984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71096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49021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533016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24163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53" name=""/>
          <p:cNvGrpSpPr/>
          <p:nvPr/>
        </p:nvGrpSpPr>
        <p:grpSpPr>
          <a:xfrm>
            <a:off x="2383560" y="5446080"/>
            <a:ext cx="5248800" cy="80640"/>
            <a:chOff x="2383560" y="5446080"/>
            <a:chExt cx="5248800" cy="80640"/>
          </a:xfrm>
        </p:grpSpPr>
        <p:sp>
          <p:nvSpPr>
            <p:cNvPr id="154" name=""/>
            <p:cNvSpPr/>
            <p:nvPr/>
          </p:nvSpPr>
          <p:spPr>
            <a:xfrm>
              <a:off x="49021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471096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528984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50983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23835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529740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"/>
          <p:cNvSpPr/>
          <p:nvPr/>
        </p:nvSpPr>
        <p:spPr>
          <a:xfrm>
            <a:off x="2520360" y="997920"/>
            <a:ext cx="2520000" cy="3674520"/>
          </a:xfrm>
          <a:custGeom>
            <a:avLst/>
            <a:gdLst/>
            <a:ahLst/>
            <a:rect l="0" t="0" r="r" b="b"/>
            <a:pathLst>
              <a:path w="7000" h="10207">
                <a:moveTo>
                  <a:pt x="0" y="0"/>
                </a:moveTo>
                <a:cubicBezTo>
                  <a:pt x="2333" y="0"/>
                  <a:pt x="4667" y="0"/>
                  <a:pt x="7000" y="0"/>
                </a:cubicBezTo>
                <a:cubicBezTo>
                  <a:pt x="7000" y="3402"/>
                  <a:pt x="7000" y="6805"/>
                  <a:pt x="7000" y="10207"/>
                </a:cubicBezTo>
                <a:cubicBezTo>
                  <a:pt x="4667" y="10207"/>
                  <a:pt x="2333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"/>
          <p:cNvSpPr/>
          <p:nvPr/>
        </p:nvSpPr>
        <p:spPr>
          <a:xfrm>
            <a:off x="504036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"/>
          <p:cNvSpPr/>
          <p:nvPr/>
        </p:nvSpPr>
        <p:spPr>
          <a:xfrm>
            <a:off x="7560720" y="997920"/>
            <a:ext cx="2518920" cy="3674520"/>
          </a:xfrm>
          <a:custGeom>
            <a:avLst/>
            <a:gdLst/>
            <a:ahLst/>
            <a:rect l="0" t="0" r="r" b="b"/>
            <a:pathLst>
              <a:path w="6997" h="10207">
                <a:moveTo>
                  <a:pt x="0" y="0"/>
                </a:moveTo>
                <a:cubicBezTo>
                  <a:pt x="2332" y="0"/>
                  <a:pt x="4665" y="0"/>
                  <a:pt x="6997" y="0"/>
                </a:cubicBezTo>
                <a:cubicBezTo>
                  <a:pt x="6997" y="3402"/>
                  <a:pt x="6997" y="6805"/>
                  <a:pt x="6997" y="10207"/>
                </a:cubicBezTo>
                <a:cubicBezTo>
                  <a:pt x="4665" y="10207"/>
                  <a:pt x="2332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05BD1E2-2C67-4F4A-B207-433733BAC83A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5" name=""/>
          <p:cNvGrpSpPr/>
          <p:nvPr/>
        </p:nvGrpSpPr>
        <p:grpSpPr>
          <a:xfrm>
            <a:off x="2416680" y="215640"/>
            <a:ext cx="5248800" cy="80640"/>
            <a:chOff x="2416680" y="215640"/>
            <a:chExt cx="5248800" cy="80640"/>
          </a:xfrm>
        </p:grpSpPr>
        <p:sp>
          <p:nvSpPr>
            <p:cNvPr id="206" name=""/>
            <p:cNvSpPr/>
            <p:nvPr/>
          </p:nvSpPr>
          <p:spPr>
            <a:xfrm>
              <a:off x="50986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529020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471132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49024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53305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241668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12" name=""/>
          <p:cNvGrpSpPr/>
          <p:nvPr/>
        </p:nvGrpSpPr>
        <p:grpSpPr>
          <a:xfrm>
            <a:off x="2383920" y="5446080"/>
            <a:ext cx="5248800" cy="80640"/>
            <a:chOff x="2383920" y="5446080"/>
            <a:chExt cx="5248800" cy="80640"/>
          </a:xfrm>
        </p:grpSpPr>
        <p:sp>
          <p:nvSpPr>
            <p:cNvPr id="213" name=""/>
            <p:cNvSpPr/>
            <p:nvPr/>
          </p:nvSpPr>
          <p:spPr>
            <a:xfrm>
              <a:off x="49024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471132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529020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50986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238392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52977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"/>
          <p:cNvGrpSpPr/>
          <p:nvPr/>
        </p:nvGrpSpPr>
        <p:grpSpPr>
          <a:xfrm>
            <a:off x="6216120" y="658800"/>
            <a:ext cx="2409840" cy="4373280"/>
            <a:chOff x="6216120" y="658800"/>
            <a:chExt cx="2409840" cy="4373280"/>
          </a:xfrm>
        </p:grpSpPr>
        <p:sp>
          <p:nvSpPr>
            <p:cNvPr id="256" name=""/>
            <p:cNvSpPr/>
            <p:nvPr/>
          </p:nvSpPr>
          <p:spPr>
            <a:xfrm>
              <a:off x="7102800" y="8060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6216120" y="16776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7102800" y="2637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6216120" y="35089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7102800" y="6588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6216120" y="1530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7102800" y="24904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6216120" y="33616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"/>
          <p:cNvSpPr/>
          <p:nvPr/>
        </p:nvSpPr>
        <p:spPr>
          <a:xfrm>
            <a:off x="9758160" y="28940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"/>
          <p:cNvSpPr/>
          <p:nvPr/>
        </p:nvSpPr>
        <p:spPr>
          <a:xfrm>
            <a:off x="9758160" y="308556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"/>
          <p:cNvSpPr/>
          <p:nvPr/>
        </p:nvSpPr>
        <p:spPr>
          <a:xfrm>
            <a:off x="9758160" y="250668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9" name=""/>
          <p:cNvSpPr/>
          <p:nvPr/>
        </p:nvSpPr>
        <p:spPr>
          <a:xfrm>
            <a:off x="9758160" y="26978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0" name=""/>
          <p:cNvSpPr/>
          <p:nvPr/>
        </p:nvSpPr>
        <p:spPr>
          <a:xfrm>
            <a:off x="9798480" y="3125880"/>
            <a:ext cx="0" cy="2334600"/>
          </a:xfrm>
          <a:custGeom>
            <a:avLst/>
            <a:gdLst/>
            <a:ahLst/>
            <a:rect l="0" t="0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ln cap="rnd" w="10440">
            <a:solidFill>
              <a:srgbClr val="f8b621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"/>
          <p:cNvSpPr/>
          <p:nvPr/>
        </p:nvSpPr>
        <p:spPr>
          <a:xfrm>
            <a:off x="9798480" y="212040"/>
            <a:ext cx="0" cy="2334960"/>
          </a:xfrm>
          <a:custGeom>
            <a:avLst/>
            <a:gdLst/>
            <a:ahLst/>
            <a:rect l="0" t="0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ln cap="rnd" w="10440">
            <a:solidFill>
              <a:srgbClr val="7f59ae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417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673920" indent="-2527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010880" indent="-2246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347840" indent="-1684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68480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02176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358720" indent="-1684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1" name=""/>
          <p:cNvSpPr/>
          <p:nvPr/>
        </p:nvSpPr>
        <p:spPr>
          <a:xfrm>
            <a:off x="4038480" y="0"/>
            <a:ext cx="6040080" cy="5633280"/>
          </a:xfrm>
          <a:custGeom>
            <a:avLst/>
            <a:gdLst/>
            <a:ahLst/>
            <a:rect l="0" t="0" r="r" b="b"/>
            <a:pathLst>
              <a:path w="16778" h="15648">
                <a:moveTo>
                  <a:pt x="16778" y="0"/>
                </a:moveTo>
                <a:cubicBezTo>
                  <a:pt x="16778" y="5216"/>
                  <a:pt x="16778" y="10432"/>
                  <a:pt x="16778" y="15648"/>
                </a:cubicBezTo>
                <a:cubicBezTo>
                  <a:pt x="11186" y="15648"/>
                  <a:pt x="5593" y="15648"/>
                  <a:pt x="0" y="15648"/>
                </a:cubicBezTo>
                <a:cubicBezTo>
                  <a:pt x="0" y="3267"/>
                  <a:pt x="11861" y="0"/>
                  <a:pt x="16778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12" name=""/>
          <p:cNvGrpSpPr/>
          <p:nvPr/>
        </p:nvGrpSpPr>
        <p:grpSpPr>
          <a:xfrm>
            <a:off x="2452320" y="144000"/>
            <a:ext cx="5224320" cy="80280"/>
            <a:chOff x="2452320" y="144000"/>
            <a:chExt cx="5224320" cy="80280"/>
          </a:xfrm>
        </p:grpSpPr>
        <p:sp>
          <p:nvSpPr>
            <p:cNvPr id="313" name=""/>
            <p:cNvSpPr/>
            <p:nvPr/>
          </p:nvSpPr>
          <p:spPr>
            <a:xfrm>
              <a:off x="512208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531252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473616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4926960" y="14400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5352840" y="18396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2452320" y="18396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319" name=""/>
          <p:cNvGrpSpPr/>
          <p:nvPr/>
        </p:nvGrpSpPr>
        <p:grpSpPr>
          <a:xfrm>
            <a:off x="4706280" y="393480"/>
            <a:ext cx="4761720" cy="4761360"/>
            <a:chOff x="4706280" y="393480"/>
            <a:chExt cx="4761720" cy="4761360"/>
          </a:xfrm>
        </p:grpSpPr>
        <p:sp>
          <p:nvSpPr>
            <p:cNvPr id="320" name=""/>
            <p:cNvSpPr/>
            <p:nvPr/>
          </p:nvSpPr>
          <p:spPr>
            <a:xfrm>
              <a:off x="4706280" y="393480"/>
              <a:ext cx="4761720" cy="4761360"/>
            </a:xfrm>
            <a:custGeom>
              <a:avLst/>
              <a:gdLst/>
              <a:ahLst/>
              <a:rect l="0" t="0" r="r" b="b"/>
              <a:pathLst>
                <a:path w="13227" h="13226">
                  <a:moveTo>
                    <a:pt x="0" y="0"/>
                  </a:moveTo>
                  <a:cubicBezTo>
                    <a:pt x="4409" y="0"/>
                    <a:pt x="8818" y="0"/>
                    <a:pt x="13227" y="0"/>
                  </a:cubicBezTo>
                  <a:cubicBezTo>
                    <a:pt x="13227" y="4409"/>
                    <a:pt x="13227" y="8817"/>
                    <a:pt x="13227" y="13226"/>
                  </a:cubicBezTo>
                  <a:cubicBezTo>
                    <a:pt x="8818" y="13226"/>
                    <a:pt x="4409" y="13226"/>
                    <a:pt x="0" y="13226"/>
                  </a:cubicBezTo>
                  <a:cubicBezTo>
                    <a:pt x="0" y="8817"/>
                    <a:pt x="0" y="4409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4989960" y="677520"/>
              <a:ext cx="4194000" cy="4193280"/>
            </a:xfrm>
            <a:custGeom>
              <a:avLst/>
              <a:gdLst/>
              <a:ahLst/>
              <a:rect l="0" t="0" r="r" b="b"/>
              <a:pathLst>
                <a:path w="11650" h="11648">
                  <a:moveTo>
                    <a:pt x="0" y="0"/>
                  </a:moveTo>
                  <a:cubicBezTo>
                    <a:pt x="3883" y="0"/>
                    <a:pt x="7766" y="0"/>
                    <a:pt x="11650" y="0"/>
                  </a:cubicBezTo>
                  <a:cubicBezTo>
                    <a:pt x="11650" y="3883"/>
                    <a:pt x="11650" y="7766"/>
                    <a:pt x="11650" y="11648"/>
                  </a:cubicBezTo>
                  <a:cubicBezTo>
                    <a:pt x="7766" y="11648"/>
                    <a:pt x="3883" y="11648"/>
                    <a:pt x="0" y="11648"/>
                  </a:cubicBezTo>
                  <a:cubicBezTo>
                    <a:pt x="0" y="7766"/>
                    <a:pt x="0" y="3883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22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04848C9-385A-4965-917B-C9A826670454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220000" y="226080"/>
            <a:ext cx="435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220000" y="1326600"/>
            <a:ext cx="435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"/>
          <p:cNvSpPr/>
          <p:nvPr/>
        </p:nvSpPr>
        <p:spPr>
          <a:xfrm>
            <a:off x="26280" y="1395000"/>
            <a:ext cx="3248640" cy="3056040"/>
          </a:xfrm>
          <a:custGeom>
            <a:avLst/>
            <a:gdLst/>
            <a:ahLst/>
            <a:rect l="0" t="0" r="r" b="b"/>
            <a:pathLst>
              <a:path w="9024" h="8489">
                <a:moveTo>
                  <a:pt x="0" y="0"/>
                </a:moveTo>
                <a:cubicBezTo>
                  <a:pt x="3008" y="0"/>
                  <a:pt x="6016" y="0"/>
                  <a:pt x="9024" y="0"/>
                </a:cubicBezTo>
                <a:cubicBezTo>
                  <a:pt x="9024" y="2830"/>
                  <a:pt x="9024" y="5660"/>
                  <a:pt x="9024" y="8489"/>
                </a:cubicBezTo>
                <a:cubicBezTo>
                  <a:pt x="6016" y="8489"/>
                  <a:pt x="3008" y="8489"/>
                  <a:pt x="0" y="8489"/>
                </a:cubicBezTo>
                <a:cubicBezTo>
                  <a:pt x="0" y="5660"/>
                  <a:pt x="0" y="2830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64" name=""/>
          <p:cNvGrpSpPr/>
          <p:nvPr/>
        </p:nvGrpSpPr>
        <p:grpSpPr>
          <a:xfrm>
            <a:off x="2452320" y="143640"/>
            <a:ext cx="5224320" cy="80280"/>
            <a:chOff x="2452320" y="143640"/>
            <a:chExt cx="5224320" cy="80280"/>
          </a:xfrm>
        </p:grpSpPr>
        <p:sp>
          <p:nvSpPr>
            <p:cNvPr id="365" name=""/>
            <p:cNvSpPr/>
            <p:nvPr/>
          </p:nvSpPr>
          <p:spPr>
            <a:xfrm>
              <a:off x="512208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6" name=""/>
            <p:cNvSpPr/>
            <p:nvPr/>
          </p:nvSpPr>
          <p:spPr>
            <a:xfrm>
              <a:off x="531252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7" name=""/>
            <p:cNvSpPr/>
            <p:nvPr/>
          </p:nvSpPr>
          <p:spPr>
            <a:xfrm>
              <a:off x="473616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4926960" y="14364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5352840" y="18360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2452320" y="18360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71" name=""/>
          <p:cNvSpPr/>
          <p:nvPr/>
        </p:nvSpPr>
        <p:spPr>
          <a:xfrm>
            <a:off x="699840" y="565920"/>
            <a:ext cx="4245480" cy="4563360"/>
          </a:xfrm>
          <a:custGeom>
            <a:avLst/>
            <a:gdLst/>
            <a:ahLst/>
            <a:rect l="0" t="0" r="r" b="b"/>
            <a:pathLst>
              <a:path w="11793" h="12676">
                <a:moveTo>
                  <a:pt x="0" y="0"/>
                </a:moveTo>
                <a:cubicBezTo>
                  <a:pt x="3931" y="0"/>
                  <a:pt x="7862" y="0"/>
                  <a:pt x="11793" y="0"/>
                </a:cubicBezTo>
                <a:cubicBezTo>
                  <a:pt x="11793" y="4225"/>
                  <a:pt x="11793" y="8451"/>
                  <a:pt x="11793" y="12676"/>
                </a:cubicBezTo>
                <a:cubicBezTo>
                  <a:pt x="7862" y="12676"/>
                  <a:pt x="3931" y="12676"/>
                  <a:pt x="0" y="12676"/>
                </a:cubicBezTo>
                <a:cubicBezTo>
                  <a:pt x="0" y="8451"/>
                  <a:pt x="0" y="4225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"/>
          <p:cNvSpPr/>
          <p:nvPr/>
        </p:nvSpPr>
        <p:spPr>
          <a:xfrm>
            <a:off x="952920" y="838080"/>
            <a:ext cx="3739320" cy="4019040"/>
          </a:xfrm>
          <a:custGeom>
            <a:avLst/>
            <a:gdLst/>
            <a:ahLst/>
            <a:rect l="0" t="0" r="r" b="b"/>
            <a:pathLst>
              <a:path w="10387" h="11164">
                <a:moveTo>
                  <a:pt x="0" y="0"/>
                </a:moveTo>
                <a:cubicBezTo>
                  <a:pt x="3462" y="0"/>
                  <a:pt x="6924" y="0"/>
                  <a:pt x="10387" y="0"/>
                </a:cubicBezTo>
                <a:cubicBezTo>
                  <a:pt x="10387" y="3721"/>
                  <a:pt x="10387" y="7443"/>
                  <a:pt x="10387" y="11164"/>
                </a:cubicBezTo>
                <a:cubicBezTo>
                  <a:pt x="6924" y="11164"/>
                  <a:pt x="3462" y="11164"/>
                  <a:pt x="0" y="11164"/>
                </a:cubicBezTo>
                <a:cubicBezTo>
                  <a:pt x="0" y="7443"/>
                  <a:pt x="0" y="3721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"/>
          <p:cNvSpPr/>
          <p:nvPr/>
        </p:nvSpPr>
        <p:spPr>
          <a:xfrm>
            <a:off x="869040" y="748080"/>
            <a:ext cx="3907080" cy="4199400"/>
          </a:xfrm>
          <a:custGeom>
            <a:avLst/>
            <a:gdLst/>
            <a:ahLst/>
            <a:rect l="0" t="0" r="r" b="b"/>
            <a:pathLst>
              <a:path w="10853" h="11665">
                <a:moveTo>
                  <a:pt x="0" y="0"/>
                </a:moveTo>
                <a:cubicBezTo>
                  <a:pt x="3618" y="0"/>
                  <a:pt x="7235" y="0"/>
                  <a:pt x="10853" y="0"/>
                </a:cubicBezTo>
                <a:cubicBezTo>
                  <a:pt x="10853" y="3888"/>
                  <a:pt x="10853" y="7777"/>
                  <a:pt x="10853" y="11665"/>
                </a:cubicBezTo>
                <a:cubicBezTo>
                  <a:pt x="7235" y="11665"/>
                  <a:pt x="3618" y="11665"/>
                  <a:pt x="0" y="11665"/>
                </a:cubicBezTo>
                <a:cubicBezTo>
                  <a:pt x="0" y="7777"/>
                  <a:pt x="0" y="3888"/>
                  <a:pt x="0" y="0"/>
                </a:cubicBezTo>
                <a:close/>
              </a:path>
            </a:pathLst>
          </a:custGeom>
          <a:noFill/>
          <a:ln cap="rnd" w="23040">
            <a:solidFill>
              <a:srgbClr val="7f59ae"/>
            </a:solidFill>
            <a:round/>
          </a:ln>
        </p:spPr>
        <p:txBody>
          <a:bodyPr lIns="101520" rIns="101520" tIns="56520" bIns="5652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AB18205-E255-457E-A5C3-789B838B6F9B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"/>
          <p:cNvSpPr/>
          <p:nvPr/>
        </p:nvSpPr>
        <p:spPr>
          <a:xfrm>
            <a:off x="7269840" y="1080"/>
            <a:ext cx="2810160" cy="5669280"/>
          </a:xfrm>
          <a:custGeom>
            <a:avLst/>
            <a:gdLst/>
            <a:ahLst/>
            <a:rect l="0" t="0" r="r" b="b"/>
            <a:pathLst>
              <a:path w="7806" h="15748">
                <a:moveTo>
                  <a:pt x="7806" y="0"/>
                </a:moveTo>
                <a:cubicBezTo>
                  <a:pt x="3495" y="0"/>
                  <a:pt x="0" y="3495"/>
                  <a:pt x="0" y="7805"/>
                </a:cubicBezTo>
                <a:cubicBezTo>
                  <a:pt x="0" y="12115"/>
                  <a:pt x="3495" y="15748"/>
                  <a:pt x="7806" y="15748"/>
                </a:cubicBezTo>
                <a:cubicBezTo>
                  <a:pt x="7806" y="10499"/>
                  <a:pt x="7806" y="5249"/>
                  <a:pt x="7806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D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E51AB6E-8904-4C93-840A-5377873CA98E}" type="slidenum">
              <a:rPr b="0" lang="en-ID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r>
              <a:rPr b="0" lang="en-ID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/>
          <p:nvPr/>
        </p:nvSpPr>
        <p:spPr>
          <a:xfrm>
            <a:off x="228600" y="3429000"/>
            <a:ext cx="2743200" cy="1143000"/>
          </a:xfrm>
          <a:custGeom>
            <a:avLst/>
            <a:gdLst/>
            <a:ahLst/>
            <a:rect l="0" t="0" r="r" b="b"/>
            <a:pathLst>
              <a:path w="7620" h="3175">
                <a:moveTo>
                  <a:pt x="3810" y="3175"/>
                </a:moveTo>
                <a:lnTo>
                  <a:pt x="6888" y="3175"/>
                </a:lnTo>
                <a:lnTo>
                  <a:pt x="6962" y="3168"/>
                </a:lnTo>
                <a:lnTo>
                  <a:pt x="7034" y="3146"/>
                </a:lnTo>
                <a:lnTo>
                  <a:pt x="7104" y="3113"/>
                </a:lnTo>
                <a:lnTo>
                  <a:pt x="7173" y="3066"/>
                </a:lnTo>
                <a:lnTo>
                  <a:pt x="7237" y="3012"/>
                </a:lnTo>
                <a:lnTo>
                  <a:pt x="7296" y="2943"/>
                </a:lnTo>
                <a:lnTo>
                  <a:pt x="7352" y="2863"/>
                </a:lnTo>
                <a:lnTo>
                  <a:pt x="7405" y="2775"/>
                </a:lnTo>
                <a:lnTo>
                  <a:pt x="7452" y="2677"/>
                </a:lnTo>
                <a:lnTo>
                  <a:pt x="7495" y="2576"/>
                </a:lnTo>
                <a:lnTo>
                  <a:pt x="7532" y="2463"/>
                </a:lnTo>
                <a:lnTo>
                  <a:pt x="7561" y="2343"/>
                </a:lnTo>
                <a:lnTo>
                  <a:pt x="7587" y="2216"/>
                </a:lnTo>
                <a:lnTo>
                  <a:pt x="7604" y="2089"/>
                </a:lnTo>
                <a:lnTo>
                  <a:pt x="7616" y="1951"/>
                </a:lnTo>
                <a:lnTo>
                  <a:pt x="7620" y="1813"/>
                </a:lnTo>
                <a:lnTo>
                  <a:pt x="7620" y="1362"/>
                </a:lnTo>
                <a:lnTo>
                  <a:pt x="7616" y="1224"/>
                </a:lnTo>
                <a:lnTo>
                  <a:pt x="7604" y="1086"/>
                </a:lnTo>
                <a:lnTo>
                  <a:pt x="7587" y="959"/>
                </a:lnTo>
                <a:lnTo>
                  <a:pt x="7561" y="832"/>
                </a:lnTo>
                <a:lnTo>
                  <a:pt x="7532" y="712"/>
                </a:lnTo>
                <a:lnTo>
                  <a:pt x="7495" y="599"/>
                </a:lnTo>
                <a:lnTo>
                  <a:pt x="7452" y="498"/>
                </a:lnTo>
                <a:lnTo>
                  <a:pt x="7405" y="400"/>
                </a:lnTo>
                <a:lnTo>
                  <a:pt x="7352" y="312"/>
                </a:lnTo>
                <a:lnTo>
                  <a:pt x="7296" y="232"/>
                </a:lnTo>
                <a:lnTo>
                  <a:pt x="7237" y="163"/>
                </a:lnTo>
                <a:lnTo>
                  <a:pt x="7173" y="105"/>
                </a:lnTo>
                <a:lnTo>
                  <a:pt x="7104" y="62"/>
                </a:lnTo>
                <a:lnTo>
                  <a:pt x="7034" y="29"/>
                </a:lnTo>
                <a:lnTo>
                  <a:pt x="6962" y="7"/>
                </a:lnTo>
                <a:lnTo>
                  <a:pt x="6888" y="0"/>
                </a:lnTo>
                <a:lnTo>
                  <a:pt x="732" y="0"/>
                </a:lnTo>
                <a:lnTo>
                  <a:pt x="658" y="7"/>
                </a:lnTo>
                <a:lnTo>
                  <a:pt x="584" y="29"/>
                </a:lnTo>
                <a:lnTo>
                  <a:pt x="516" y="62"/>
                </a:lnTo>
                <a:lnTo>
                  <a:pt x="447" y="105"/>
                </a:lnTo>
                <a:lnTo>
                  <a:pt x="383" y="163"/>
                </a:lnTo>
                <a:lnTo>
                  <a:pt x="322" y="232"/>
                </a:lnTo>
                <a:lnTo>
                  <a:pt x="268" y="312"/>
                </a:lnTo>
                <a:lnTo>
                  <a:pt x="215" y="400"/>
                </a:lnTo>
                <a:lnTo>
                  <a:pt x="168" y="498"/>
                </a:lnTo>
                <a:lnTo>
                  <a:pt x="125" y="599"/>
                </a:lnTo>
                <a:lnTo>
                  <a:pt x="88" y="712"/>
                </a:lnTo>
                <a:lnTo>
                  <a:pt x="57" y="832"/>
                </a:lnTo>
                <a:lnTo>
                  <a:pt x="33" y="959"/>
                </a:lnTo>
                <a:lnTo>
                  <a:pt x="16" y="1086"/>
                </a:lnTo>
                <a:lnTo>
                  <a:pt x="4" y="1224"/>
                </a:lnTo>
                <a:lnTo>
                  <a:pt x="0" y="1362"/>
                </a:lnTo>
                <a:lnTo>
                  <a:pt x="0" y="1813"/>
                </a:lnTo>
                <a:lnTo>
                  <a:pt x="4" y="1951"/>
                </a:lnTo>
                <a:lnTo>
                  <a:pt x="16" y="2089"/>
                </a:lnTo>
                <a:lnTo>
                  <a:pt x="33" y="2216"/>
                </a:lnTo>
                <a:lnTo>
                  <a:pt x="57" y="2343"/>
                </a:lnTo>
                <a:lnTo>
                  <a:pt x="88" y="2463"/>
                </a:lnTo>
                <a:lnTo>
                  <a:pt x="125" y="2576"/>
                </a:lnTo>
                <a:lnTo>
                  <a:pt x="168" y="2677"/>
                </a:lnTo>
                <a:lnTo>
                  <a:pt x="215" y="2775"/>
                </a:lnTo>
                <a:lnTo>
                  <a:pt x="268" y="2863"/>
                </a:lnTo>
                <a:lnTo>
                  <a:pt x="322" y="2943"/>
                </a:lnTo>
                <a:lnTo>
                  <a:pt x="383" y="3012"/>
                </a:lnTo>
                <a:lnTo>
                  <a:pt x="447" y="3066"/>
                </a:lnTo>
                <a:lnTo>
                  <a:pt x="516" y="3113"/>
                </a:lnTo>
                <a:lnTo>
                  <a:pt x="584" y="3146"/>
                </a:lnTo>
                <a:lnTo>
                  <a:pt x="658" y="3168"/>
                </a:lnTo>
                <a:lnTo>
                  <a:pt x="732" y="3175"/>
                </a:lnTo>
                <a:lnTo>
                  <a:pt x="3810" y="3175"/>
                </a:lnTo>
                <a:close/>
              </a:path>
            </a:pathLst>
          </a:custGeom>
          <a:solidFill>
            <a:srgbClr val="127622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zxx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2" name=""/>
          <p:cNvSpPr/>
          <p:nvPr/>
        </p:nvSpPr>
        <p:spPr>
          <a:xfrm>
            <a:off x="228600" y="3429000"/>
            <a:ext cx="2743200" cy="1143000"/>
          </a:xfrm>
          <a:custGeom>
            <a:avLst/>
            <a:gdLst/>
            <a:ahLst/>
            <a:rect l="0" t="0" r="r" b="b"/>
            <a:pathLst>
              <a:path w="7620" h="3175">
                <a:moveTo>
                  <a:pt x="3810" y="3175"/>
                </a:moveTo>
                <a:lnTo>
                  <a:pt x="6888" y="3175"/>
                </a:lnTo>
                <a:lnTo>
                  <a:pt x="6962" y="3168"/>
                </a:lnTo>
                <a:lnTo>
                  <a:pt x="7034" y="3146"/>
                </a:lnTo>
                <a:lnTo>
                  <a:pt x="7104" y="3113"/>
                </a:lnTo>
                <a:lnTo>
                  <a:pt x="7173" y="3066"/>
                </a:lnTo>
                <a:lnTo>
                  <a:pt x="7237" y="3012"/>
                </a:lnTo>
                <a:lnTo>
                  <a:pt x="7296" y="2943"/>
                </a:lnTo>
                <a:lnTo>
                  <a:pt x="7352" y="2863"/>
                </a:lnTo>
                <a:lnTo>
                  <a:pt x="7405" y="2775"/>
                </a:lnTo>
                <a:lnTo>
                  <a:pt x="7452" y="2677"/>
                </a:lnTo>
                <a:lnTo>
                  <a:pt x="7495" y="2576"/>
                </a:lnTo>
                <a:lnTo>
                  <a:pt x="7532" y="2463"/>
                </a:lnTo>
                <a:lnTo>
                  <a:pt x="7561" y="2343"/>
                </a:lnTo>
                <a:lnTo>
                  <a:pt x="7587" y="2216"/>
                </a:lnTo>
                <a:lnTo>
                  <a:pt x="7604" y="2089"/>
                </a:lnTo>
                <a:lnTo>
                  <a:pt x="7616" y="1951"/>
                </a:lnTo>
                <a:lnTo>
                  <a:pt x="7620" y="1813"/>
                </a:lnTo>
                <a:lnTo>
                  <a:pt x="7620" y="1362"/>
                </a:lnTo>
                <a:lnTo>
                  <a:pt x="7616" y="1224"/>
                </a:lnTo>
                <a:lnTo>
                  <a:pt x="7604" y="1086"/>
                </a:lnTo>
                <a:lnTo>
                  <a:pt x="7587" y="959"/>
                </a:lnTo>
                <a:lnTo>
                  <a:pt x="7561" y="832"/>
                </a:lnTo>
                <a:lnTo>
                  <a:pt x="7532" y="712"/>
                </a:lnTo>
                <a:lnTo>
                  <a:pt x="7495" y="599"/>
                </a:lnTo>
                <a:lnTo>
                  <a:pt x="7452" y="498"/>
                </a:lnTo>
                <a:lnTo>
                  <a:pt x="7405" y="400"/>
                </a:lnTo>
                <a:lnTo>
                  <a:pt x="7352" y="312"/>
                </a:lnTo>
                <a:lnTo>
                  <a:pt x="7296" y="232"/>
                </a:lnTo>
                <a:lnTo>
                  <a:pt x="7237" y="163"/>
                </a:lnTo>
                <a:lnTo>
                  <a:pt x="7173" y="105"/>
                </a:lnTo>
                <a:lnTo>
                  <a:pt x="7104" y="62"/>
                </a:lnTo>
                <a:lnTo>
                  <a:pt x="7034" y="29"/>
                </a:lnTo>
                <a:lnTo>
                  <a:pt x="6962" y="7"/>
                </a:lnTo>
                <a:lnTo>
                  <a:pt x="6888" y="0"/>
                </a:lnTo>
                <a:lnTo>
                  <a:pt x="732" y="0"/>
                </a:lnTo>
                <a:lnTo>
                  <a:pt x="658" y="7"/>
                </a:lnTo>
                <a:lnTo>
                  <a:pt x="584" y="29"/>
                </a:lnTo>
                <a:lnTo>
                  <a:pt x="516" y="62"/>
                </a:lnTo>
                <a:lnTo>
                  <a:pt x="447" y="105"/>
                </a:lnTo>
                <a:lnTo>
                  <a:pt x="383" y="163"/>
                </a:lnTo>
                <a:lnTo>
                  <a:pt x="322" y="232"/>
                </a:lnTo>
                <a:lnTo>
                  <a:pt x="268" y="312"/>
                </a:lnTo>
                <a:lnTo>
                  <a:pt x="215" y="400"/>
                </a:lnTo>
                <a:lnTo>
                  <a:pt x="168" y="498"/>
                </a:lnTo>
                <a:lnTo>
                  <a:pt x="125" y="599"/>
                </a:lnTo>
                <a:lnTo>
                  <a:pt x="88" y="712"/>
                </a:lnTo>
                <a:lnTo>
                  <a:pt x="57" y="832"/>
                </a:lnTo>
                <a:lnTo>
                  <a:pt x="33" y="959"/>
                </a:lnTo>
                <a:lnTo>
                  <a:pt x="16" y="1086"/>
                </a:lnTo>
                <a:lnTo>
                  <a:pt x="4" y="1224"/>
                </a:lnTo>
                <a:lnTo>
                  <a:pt x="0" y="1362"/>
                </a:lnTo>
                <a:lnTo>
                  <a:pt x="0" y="1813"/>
                </a:lnTo>
                <a:lnTo>
                  <a:pt x="4" y="1951"/>
                </a:lnTo>
                <a:lnTo>
                  <a:pt x="16" y="2089"/>
                </a:lnTo>
                <a:lnTo>
                  <a:pt x="33" y="2216"/>
                </a:lnTo>
                <a:lnTo>
                  <a:pt x="57" y="2343"/>
                </a:lnTo>
                <a:lnTo>
                  <a:pt x="88" y="2463"/>
                </a:lnTo>
                <a:lnTo>
                  <a:pt x="125" y="2576"/>
                </a:lnTo>
                <a:lnTo>
                  <a:pt x="168" y="2677"/>
                </a:lnTo>
                <a:lnTo>
                  <a:pt x="215" y="2775"/>
                </a:lnTo>
                <a:lnTo>
                  <a:pt x="268" y="2863"/>
                </a:lnTo>
                <a:lnTo>
                  <a:pt x="322" y="2943"/>
                </a:lnTo>
                <a:lnTo>
                  <a:pt x="383" y="3012"/>
                </a:lnTo>
                <a:lnTo>
                  <a:pt x="447" y="3066"/>
                </a:lnTo>
                <a:lnTo>
                  <a:pt x="516" y="3113"/>
                </a:lnTo>
                <a:lnTo>
                  <a:pt x="584" y="3146"/>
                </a:lnTo>
                <a:lnTo>
                  <a:pt x="658" y="3168"/>
                </a:lnTo>
                <a:lnTo>
                  <a:pt x="732" y="3175"/>
                </a:lnTo>
                <a:lnTo>
                  <a:pt x="3810" y="3175"/>
                </a:lnTo>
                <a:close/>
              </a:path>
            </a:pathLst>
          </a:custGeom>
          <a:noFill/>
          <a:ln cap="rnd" w="12600">
            <a:solidFill>
              <a:srgbClr val="ffffff"/>
            </a:solidFill>
            <a:round/>
          </a:ln>
        </p:spPr>
        <p:txBody>
          <a:bodyPr lIns="96120" rIns="96120" tIns="51120" bIns="51120" anchor="ctr" anchorCtr="1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53" name=""/>
          <p:cNvGrpSpPr/>
          <p:nvPr/>
        </p:nvGrpSpPr>
        <p:grpSpPr>
          <a:xfrm>
            <a:off x="1257120" y="4687560"/>
            <a:ext cx="652680" cy="79920"/>
            <a:chOff x="1257120" y="4687560"/>
            <a:chExt cx="652680" cy="79920"/>
          </a:xfrm>
        </p:grpSpPr>
        <p:sp>
          <p:nvSpPr>
            <p:cNvPr id="554" name=""/>
            <p:cNvSpPr/>
            <p:nvPr/>
          </p:nvSpPr>
          <p:spPr>
            <a:xfrm>
              <a:off x="144648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5" name=""/>
            <p:cNvSpPr/>
            <p:nvPr/>
          </p:nvSpPr>
          <p:spPr>
            <a:xfrm>
              <a:off x="125712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6" name=""/>
            <p:cNvSpPr/>
            <p:nvPr/>
          </p:nvSpPr>
          <p:spPr>
            <a:xfrm>
              <a:off x="1830240" y="468756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7" name=""/>
            <p:cNvSpPr/>
            <p:nvPr/>
          </p:nvSpPr>
          <p:spPr>
            <a:xfrm>
              <a:off x="1640880" y="468756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127622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22860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Adi Nugroho</a:t>
            </a:r>
            <a:br>
              <a:rPr sz="1200"/>
            </a:b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Kelas Alpha</a:t>
            </a:r>
            <a:br>
              <a:rPr sz="1200"/>
            </a:br>
            <a:r>
              <a:rPr b="0" lang="zxx" sz="1200" spc="-1" strike="noStrike">
                <a:solidFill>
                  <a:srgbClr val="ffffff"/>
                </a:solidFill>
                <a:latin typeface="Noto Sans"/>
              </a:rPr>
              <a:t>Java &amp; Python for Data Science (2023/H1)</a:t>
            </a:r>
            <a:endParaRPr b="0" lang="en-ID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title"/>
          </p:nvPr>
        </p:nvSpPr>
        <p:spPr>
          <a:xfrm>
            <a:off x="228600" y="1027440"/>
            <a:ext cx="3200400" cy="13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2000" spc="-1" strike="noStrike">
                <a:solidFill>
                  <a:srgbClr val="ffffff"/>
                </a:solidFill>
                <a:latin typeface="Noto Sans"/>
              </a:rPr>
              <a:t>Eksplorasi Properti Statistik dan Analisis Berdasarkan Himpunan Data dari Game 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title"/>
          </p:nvPr>
        </p:nvSpPr>
        <p:spPr>
          <a:xfrm>
            <a:off x="228600" y="2417400"/>
            <a:ext cx="342900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2200" spc="-1" strike="noStrike">
                <a:solidFill>
                  <a:srgbClr val="fe7130"/>
                </a:solidFill>
                <a:latin typeface="Noto Sans"/>
              </a:rPr>
              <a:t>UMA MUSUME PRETTY DERBY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Python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Anaconda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Jupyter Notebook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Pandas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NumPy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PyMySQL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SQLAlchemy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Scikit-Learn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Seaborn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Matplotlib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3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3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ARSITEKTUR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ARSITEKTUR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38" name="" descr=""/>
          <p:cNvPicPr/>
          <p:nvPr/>
        </p:nvPicPr>
        <p:blipFill>
          <a:blip r:embed="rId2"/>
          <a:stretch/>
        </p:blipFill>
        <p:spPr>
          <a:xfrm>
            <a:off x="1865520" y="1135800"/>
            <a:ext cx="6416280" cy="453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40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1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2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3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USE CASE DIAGRAM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USE CASE DIAGRAM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46" name="" descr=""/>
          <p:cNvPicPr/>
          <p:nvPr/>
        </p:nvPicPr>
        <p:blipFill>
          <a:blip r:embed="rId2"/>
          <a:stretch/>
        </p:blipFill>
        <p:spPr>
          <a:xfrm>
            <a:off x="1249920" y="1325880"/>
            <a:ext cx="7713720" cy="426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48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49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0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1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ERD (ENTITY RELATIONSHIP DIAGRAM)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210240" y="1109520"/>
            <a:ext cx="2597040" cy="332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ERD</a:t>
            </a:r>
            <a:br>
              <a:rPr sz="3200"/>
            </a:b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(Entity Relationship Diagram)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54" name="" descr=""/>
          <p:cNvPicPr/>
          <p:nvPr/>
        </p:nvPicPr>
        <p:blipFill>
          <a:blip r:embed="rId2"/>
          <a:stretch/>
        </p:blipFill>
        <p:spPr>
          <a:xfrm>
            <a:off x="3248640" y="0"/>
            <a:ext cx="6831360" cy="56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56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7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8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59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ACTIVITY DIAGRAM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10240" y="1109520"/>
            <a:ext cx="2597040" cy="3320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Activity Diagram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62" name="" descr=""/>
          <p:cNvPicPr/>
          <p:nvPr/>
        </p:nvPicPr>
        <p:blipFill>
          <a:blip r:embed="rId2"/>
          <a:stretch/>
        </p:blipFill>
        <p:spPr>
          <a:xfrm>
            <a:off x="4938840" y="22680"/>
            <a:ext cx="28756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64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5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6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67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LINIMASA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"/>
          <p:cNvGrpSpPr/>
          <p:nvPr/>
        </p:nvGrpSpPr>
        <p:grpSpPr>
          <a:xfrm>
            <a:off x="5012640" y="923760"/>
            <a:ext cx="4003920" cy="566280"/>
            <a:chOff x="5012640" y="923760"/>
            <a:chExt cx="4003920" cy="566280"/>
          </a:xfrm>
        </p:grpSpPr>
        <p:sp>
          <p:nvSpPr>
            <p:cNvPr id="562" name=""/>
            <p:cNvSpPr/>
            <p:nvPr/>
          </p:nvSpPr>
          <p:spPr>
            <a:xfrm>
              <a:off x="8430840" y="9237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2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3" name=""/>
            <p:cNvSpPr/>
            <p:nvPr/>
          </p:nvSpPr>
          <p:spPr>
            <a:xfrm>
              <a:off x="5061240" y="1455120"/>
              <a:ext cx="3598560" cy="0"/>
            </a:xfrm>
            <a:prstGeom prst="line">
              <a:avLst/>
            </a:prstGeom>
            <a:ln cap="rnd" w="1044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4" name=""/>
            <p:cNvSpPr/>
            <p:nvPr/>
          </p:nvSpPr>
          <p:spPr>
            <a:xfrm>
              <a:off x="5012640" y="14209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1703160" y="67680"/>
            <a:ext cx="324108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Pemahaman Bisnis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66" name=""/>
          <p:cNvGrpSpPr/>
          <p:nvPr/>
        </p:nvGrpSpPr>
        <p:grpSpPr>
          <a:xfrm>
            <a:off x="1051560" y="1536480"/>
            <a:ext cx="3915720" cy="572400"/>
            <a:chOff x="1051560" y="1536480"/>
            <a:chExt cx="3915720" cy="572400"/>
          </a:xfrm>
        </p:grpSpPr>
        <p:sp>
          <p:nvSpPr>
            <p:cNvPr id="567" name=""/>
            <p:cNvSpPr/>
            <p:nvPr/>
          </p:nvSpPr>
          <p:spPr>
            <a:xfrm>
              <a:off x="1051560" y="153648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3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8" name=""/>
            <p:cNvSpPr/>
            <p:nvPr/>
          </p:nvSpPr>
          <p:spPr>
            <a:xfrm flipH="1">
              <a:off x="1333080" y="2073960"/>
              <a:ext cx="3598200" cy="0"/>
            </a:xfrm>
            <a:prstGeom prst="line">
              <a:avLst/>
            </a:prstGeom>
            <a:ln cap="rnd" w="10440">
              <a:solidFill>
                <a:srgbClr val="e54b8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9" name=""/>
            <p:cNvSpPr/>
            <p:nvPr/>
          </p:nvSpPr>
          <p:spPr>
            <a:xfrm>
              <a:off x="4893840" y="203976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0" name=""/>
          <p:cNvGrpSpPr/>
          <p:nvPr/>
        </p:nvGrpSpPr>
        <p:grpSpPr>
          <a:xfrm>
            <a:off x="5012640" y="2216160"/>
            <a:ext cx="4018680" cy="586440"/>
            <a:chOff x="5012640" y="2216160"/>
            <a:chExt cx="4018680" cy="586440"/>
          </a:xfrm>
        </p:grpSpPr>
        <p:sp>
          <p:nvSpPr>
            <p:cNvPr id="571" name=""/>
            <p:cNvSpPr/>
            <p:nvPr/>
          </p:nvSpPr>
          <p:spPr>
            <a:xfrm>
              <a:off x="8445600" y="22161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4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2" name=""/>
            <p:cNvSpPr/>
            <p:nvPr/>
          </p:nvSpPr>
          <p:spPr>
            <a:xfrm>
              <a:off x="5137200" y="2767680"/>
              <a:ext cx="3598560" cy="0"/>
            </a:xfrm>
            <a:prstGeom prst="line">
              <a:avLst/>
            </a:prstGeom>
            <a:ln cap="rnd" w="1044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3" name=""/>
            <p:cNvSpPr/>
            <p:nvPr/>
          </p:nvSpPr>
          <p:spPr>
            <a:xfrm>
              <a:off x="5012640" y="273348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94" y="192"/>
                  </a:lnTo>
                  <a:lnTo>
                    <a:pt x="88" y="191"/>
                  </a:lnTo>
                  <a:lnTo>
                    <a:pt x="81" y="190"/>
                  </a:lnTo>
                  <a:lnTo>
                    <a:pt x="75" y="189"/>
                  </a:lnTo>
                  <a:lnTo>
                    <a:pt x="69" y="186"/>
                  </a:lnTo>
                  <a:lnTo>
                    <a:pt x="63" y="184"/>
                  </a:lnTo>
                  <a:lnTo>
                    <a:pt x="56" y="182"/>
                  </a:lnTo>
                  <a:lnTo>
                    <a:pt x="50" y="178"/>
                  </a:lnTo>
                  <a:lnTo>
                    <a:pt x="45" y="175"/>
                  </a:lnTo>
                  <a:lnTo>
                    <a:pt x="39" y="172"/>
                  </a:lnTo>
                  <a:lnTo>
                    <a:pt x="35" y="168"/>
                  </a:lnTo>
                  <a:lnTo>
                    <a:pt x="30" y="164"/>
                  </a:lnTo>
                  <a:lnTo>
                    <a:pt x="25" y="158"/>
                  </a:lnTo>
                  <a:lnTo>
                    <a:pt x="21" y="155"/>
                  </a:lnTo>
                  <a:lnTo>
                    <a:pt x="17" y="149"/>
                  </a:lnTo>
                  <a:lnTo>
                    <a:pt x="13" y="144"/>
                  </a:lnTo>
                  <a:lnTo>
                    <a:pt x="10" y="138"/>
                  </a:lnTo>
                  <a:lnTo>
                    <a:pt x="8" y="132"/>
                  </a:lnTo>
                  <a:lnTo>
                    <a:pt x="6" y="127"/>
                  </a:lnTo>
                  <a:lnTo>
                    <a:pt x="4" y="120"/>
                  </a:lnTo>
                  <a:lnTo>
                    <a:pt x="2" y="114"/>
                  </a:lnTo>
                  <a:lnTo>
                    <a:pt x="1" y="108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1" y="83"/>
                  </a:lnTo>
                  <a:lnTo>
                    <a:pt x="2" y="76"/>
                  </a:lnTo>
                  <a:lnTo>
                    <a:pt x="4" y="71"/>
                  </a:lnTo>
                  <a:lnTo>
                    <a:pt x="6" y="65"/>
                  </a:lnTo>
                  <a:lnTo>
                    <a:pt x="8" y="59"/>
                  </a:lnTo>
                  <a:lnTo>
                    <a:pt x="10" y="53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21" y="37"/>
                  </a:lnTo>
                  <a:lnTo>
                    <a:pt x="25" y="33"/>
                  </a:lnTo>
                  <a:lnTo>
                    <a:pt x="30" y="28"/>
                  </a:lnTo>
                  <a:lnTo>
                    <a:pt x="35" y="24"/>
                  </a:lnTo>
                  <a:lnTo>
                    <a:pt x="39" y="20"/>
                  </a:lnTo>
                  <a:lnTo>
                    <a:pt x="45" y="16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63" y="8"/>
                  </a:lnTo>
                  <a:lnTo>
                    <a:pt x="69" y="6"/>
                  </a:lnTo>
                  <a:lnTo>
                    <a:pt x="75" y="3"/>
                  </a:lnTo>
                  <a:lnTo>
                    <a:pt x="81" y="2"/>
                  </a:lnTo>
                  <a:lnTo>
                    <a:pt x="88" y="1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22" y="2"/>
                  </a:lnTo>
                  <a:lnTo>
                    <a:pt x="127" y="3"/>
                  </a:lnTo>
                  <a:lnTo>
                    <a:pt x="133" y="6"/>
                  </a:lnTo>
                  <a:lnTo>
                    <a:pt x="141" y="8"/>
                  </a:lnTo>
                  <a:lnTo>
                    <a:pt x="147" y="9"/>
                  </a:lnTo>
                  <a:lnTo>
                    <a:pt x="151" y="12"/>
                  </a:lnTo>
                  <a:lnTo>
                    <a:pt x="157" y="16"/>
                  </a:lnTo>
                  <a:lnTo>
                    <a:pt x="163" y="20"/>
                  </a:lnTo>
                  <a:lnTo>
                    <a:pt x="168" y="24"/>
                  </a:lnTo>
                  <a:lnTo>
                    <a:pt x="173" y="28"/>
                  </a:lnTo>
                  <a:lnTo>
                    <a:pt x="177" y="33"/>
                  </a:lnTo>
                  <a:lnTo>
                    <a:pt x="182" y="37"/>
                  </a:lnTo>
                  <a:lnTo>
                    <a:pt x="186" y="43"/>
                  </a:lnTo>
                  <a:lnTo>
                    <a:pt x="189" y="47"/>
                  </a:lnTo>
                  <a:lnTo>
                    <a:pt x="193" y="53"/>
                  </a:lnTo>
                  <a:lnTo>
                    <a:pt x="195" y="59"/>
                  </a:lnTo>
                  <a:lnTo>
                    <a:pt x="198" y="65"/>
                  </a:lnTo>
                  <a:lnTo>
                    <a:pt x="200" y="71"/>
                  </a:lnTo>
                  <a:lnTo>
                    <a:pt x="201" y="76"/>
                  </a:lnTo>
                  <a:lnTo>
                    <a:pt x="203" y="83"/>
                  </a:lnTo>
                  <a:lnTo>
                    <a:pt x="204" y="89"/>
                  </a:lnTo>
                  <a:lnTo>
                    <a:pt x="204" y="95"/>
                  </a:lnTo>
                  <a:lnTo>
                    <a:pt x="204" y="101"/>
                  </a:lnTo>
                  <a:lnTo>
                    <a:pt x="203" y="108"/>
                  </a:lnTo>
                  <a:lnTo>
                    <a:pt x="201" y="114"/>
                  </a:lnTo>
                  <a:lnTo>
                    <a:pt x="200" y="120"/>
                  </a:lnTo>
                  <a:lnTo>
                    <a:pt x="198" y="127"/>
                  </a:lnTo>
                  <a:lnTo>
                    <a:pt x="195" y="132"/>
                  </a:lnTo>
                  <a:lnTo>
                    <a:pt x="193" y="138"/>
                  </a:lnTo>
                  <a:lnTo>
                    <a:pt x="189" y="144"/>
                  </a:lnTo>
                  <a:lnTo>
                    <a:pt x="186" y="149"/>
                  </a:lnTo>
                  <a:lnTo>
                    <a:pt x="182" y="155"/>
                  </a:lnTo>
                  <a:lnTo>
                    <a:pt x="177" y="158"/>
                  </a:lnTo>
                  <a:lnTo>
                    <a:pt x="173" y="164"/>
                  </a:lnTo>
                  <a:lnTo>
                    <a:pt x="168" y="168"/>
                  </a:lnTo>
                  <a:lnTo>
                    <a:pt x="163" y="172"/>
                  </a:lnTo>
                  <a:lnTo>
                    <a:pt x="157" y="175"/>
                  </a:lnTo>
                  <a:lnTo>
                    <a:pt x="151" y="178"/>
                  </a:lnTo>
                  <a:lnTo>
                    <a:pt x="147" y="182"/>
                  </a:lnTo>
                  <a:lnTo>
                    <a:pt x="141" y="184"/>
                  </a:lnTo>
                  <a:lnTo>
                    <a:pt x="133" y="186"/>
                  </a:lnTo>
                  <a:lnTo>
                    <a:pt x="127" y="189"/>
                  </a:lnTo>
                  <a:lnTo>
                    <a:pt x="122" y="190"/>
                  </a:lnTo>
                  <a:lnTo>
                    <a:pt x="114" y="191"/>
                  </a:lnTo>
                  <a:lnTo>
                    <a:pt x="107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4" name=""/>
          <p:cNvGrpSpPr/>
          <p:nvPr/>
        </p:nvGrpSpPr>
        <p:grpSpPr>
          <a:xfrm>
            <a:off x="1050120" y="243360"/>
            <a:ext cx="3917160" cy="566280"/>
            <a:chOff x="1050120" y="243360"/>
            <a:chExt cx="3917160" cy="566280"/>
          </a:xfrm>
        </p:grpSpPr>
        <p:sp>
          <p:nvSpPr>
            <p:cNvPr id="575" name=""/>
            <p:cNvSpPr/>
            <p:nvPr/>
          </p:nvSpPr>
          <p:spPr>
            <a:xfrm flipH="1">
              <a:off x="1333080" y="774720"/>
              <a:ext cx="3598200" cy="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7f59ae"/>
                </a:solidFill>
                <a:latin typeface="Noto Sans"/>
              </a:endParaRPr>
            </a:p>
          </p:txBody>
        </p:sp>
        <p:sp>
          <p:nvSpPr>
            <p:cNvPr id="576" name=""/>
            <p:cNvSpPr/>
            <p:nvPr/>
          </p:nvSpPr>
          <p:spPr>
            <a:xfrm>
              <a:off x="4893840" y="7405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7f59ae"/>
                </a:solidFill>
                <a:latin typeface="Noto Sans"/>
              </a:endParaRPr>
            </a:p>
          </p:txBody>
        </p:sp>
        <p:sp>
          <p:nvSpPr>
            <p:cNvPr id="577" name=""/>
            <p:cNvSpPr/>
            <p:nvPr/>
          </p:nvSpPr>
          <p:spPr>
            <a:xfrm>
              <a:off x="1050120" y="2433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1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8" name=""/>
          <p:cNvGrpSpPr/>
          <p:nvPr/>
        </p:nvGrpSpPr>
        <p:grpSpPr>
          <a:xfrm>
            <a:off x="1051560" y="2829240"/>
            <a:ext cx="3915720" cy="577800"/>
            <a:chOff x="1051560" y="2829240"/>
            <a:chExt cx="3915720" cy="577800"/>
          </a:xfrm>
        </p:grpSpPr>
        <p:sp>
          <p:nvSpPr>
            <p:cNvPr id="579" name=""/>
            <p:cNvSpPr/>
            <p:nvPr/>
          </p:nvSpPr>
          <p:spPr>
            <a:xfrm>
              <a:off x="1051560" y="282924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5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0" name=""/>
            <p:cNvSpPr/>
            <p:nvPr/>
          </p:nvSpPr>
          <p:spPr>
            <a:xfrm flipH="1">
              <a:off x="1333080" y="3372120"/>
              <a:ext cx="3598200" cy="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4893840" y="333792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6"/>
                  </a:lnTo>
                  <a:lnTo>
                    <a:pt x="203" y="109"/>
                  </a:lnTo>
                  <a:lnTo>
                    <a:pt x="204" y="102"/>
                  </a:lnTo>
                  <a:lnTo>
                    <a:pt x="204" y="97"/>
                  </a:lnTo>
                  <a:lnTo>
                    <a:pt x="204" y="90"/>
                  </a:lnTo>
                  <a:lnTo>
                    <a:pt x="203" y="83"/>
                  </a:lnTo>
                  <a:lnTo>
                    <a:pt x="201" y="77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1" y="83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1" y="109"/>
                  </a:lnTo>
                  <a:lnTo>
                    <a:pt x="2" y="116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82" name="PlaceHolder 2"/>
          <p:cNvSpPr>
            <a:spLocks noGrp="1"/>
          </p:cNvSpPr>
          <p:nvPr>
            <p:ph type="title"/>
          </p:nvPr>
        </p:nvSpPr>
        <p:spPr>
          <a:xfrm>
            <a:off x="5022720" y="813240"/>
            <a:ext cx="3325680" cy="7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Fitur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title"/>
          </p:nvPr>
        </p:nvSpPr>
        <p:spPr>
          <a:xfrm>
            <a:off x="1712520" y="1386360"/>
            <a:ext cx="418608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Teknologi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title"/>
          </p:nvPr>
        </p:nvSpPr>
        <p:spPr>
          <a:xfrm>
            <a:off x="5071320" y="2123280"/>
            <a:ext cx="332568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Arsitektur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title"/>
          </p:nvPr>
        </p:nvSpPr>
        <p:spPr>
          <a:xfrm>
            <a:off x="1697040" y="2720160"/>
            <a:ext cx="406080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Use Case Diagram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86" name=""/>
          <p:cNvGrpSpPr/>
          <p:nvPr/>
        </p:nvGrpSpPr>
        <p:grpSpPr>
          <a:xfrm>
            <a:off x="5071320" y="3565800"/>
            <a:ext cx="4003920" cy="565920"/>
            <a:chOff x="5071320" y="3565800"/>
            <a:chExt cx="4003920" cy="565920"/>
          </a:xfrm>
        </p:grpSpPr>
        <p:sp>
          <p:nvSpPr>
            <p:cNvPr id="587" name=""/>
            <p:cNvSpPr/>
            <p:nvPr/>
          </p:nvSpPr>
          <p:spPr>
            <a:xfrm>
              <a:off x="8489520" y="356580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6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8" name=""/>
            <p:cNvSpPr/>
            <p:nvPr/>
          </p:nvSpPr>
          <p:spPr>
            <a:xfrm>
              <a:off x="5120280" y="4097160"/>
              <a:ext cx="3598560" cy="0"/>
            </a:xfrm>
            <a:prstGeom prst="line">
              <a:avLst/>
            </a:prstGeom>
            <a:ln cap="rnd" w="1044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9" name=""/>
            <p:cNvSpPr/>
            <p:nvPr/>
          </p:nvSpPr>
          <p:spPr>
            <a:xfrm>
              <a:off x="5071320" y="406260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90" name="PlaceHolder 6"/>
          <p:cNvSpPr>
            <a:spLocks noGrp="1"/>
          </p:cNvSpPr>
          <p:nvPr>
            <p:ph type="title"/>
          </p:nvPr>
        </p:nvSpPr>
        <p:spPr>
          <a:xfrm>
            <a:off x="5066640" y="3483000"/>
            <a:ext cx="332604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ERD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91" name=""/>
          <p:cNvGrpSpPr/>
          <p:nvPr/>
        </p:nvGrpSpPr>
        <p:grpSpPr>
          <a:xfrm>
            <a:off x="1051560" y="4127400"/>
            <a:ext cx="3915720" cy="572400"/>
            <a:chOff x="1051560" y="4127400"/>
            <a:chExt cx="3915720" cy="572400"/>
          </a:xfrm>
        </p:grpSpPr>
        <p:sp>
          <p:nvSpPr>
            <p:cNvPr id="592" name=""/>
            <p:cNvSpPr/>
            <p:nvPr/>
          </p:nvSpPr>
          <p:spPr>
            <a:xfrm>
              <a:off x="1051560" y="412740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7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3" name=""/>
            <p:cNvSpPr/>
            <p:nvPr/>
          </p:nvSpPr>
          <p:spPr>
            <a:xfrm flipH="1">
              <a:off x="1333080" y="4665240"/>
              <a:ext cx="3598200" cy="0"/>
            </a:xfrm>
            <a:prstGeom prst="line">
              <a:avLst/>
            </a:prstGeom>
            <a:ln cap="rnd" w="10440">
              <a:solidFill>
                <a:srgbClr val="e54b8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4" name=""/>
            <p:cNvSpPr/>
            <p:nvPr/>
          </p:nvSpPr>
          <p:spPr>
            <a:xfrm>
              <a:off x="4893840" y="463068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107" y="192"/>
                  </a:lnTo>
                  <a:lnTo>
                    <a:pt x="114" y="191"/>
                  </a:lnTo>
                  <a:lnTo>
                    <a:pt x="122" y="190"/>
                  </a:lnTo>
                  <a:lnTo>
                    <a:pt x="127" y="189"/>
                  </a:lnTo>
                  <a:lnTo>
                    <a:pt x="133" y="186"/>
                  </a:lnTo>
                  <a:lnTo>
                    <a:pt x="141" y="184"/>
                  </a:lnTo>
                  <a:lnTo>
                    <a:pt x="147" y="182"/>
                  </a:lnTo>
                  <a:lnTo>
                    <a:pt x="151" y="178"/>
                  </a:lnTo>
                  <a:lnTo>
                    <a:pt x="157" y="175"/>
                  </a:lnTo>
                  <a:lnTo>
                    <a:pt x="163" y="172"/>
                  </a:lnTo>
                  <a:lnTo>
                    <a:pt x="168" y="168"/>
                  </a:lnTo>
                  <a:lnTo>
                    <a:pt x="173" y="164"/>
                  </a:lnTo>
                  <a:lnTo>
                    <a:pt x="177" y="158"/>
                  </a:lnTo>
                  <a:lnTo>
                    <a:pt x="182" y="155"/>
                  </a:lnTo>
                  <a:lnTo>
                    <a:pt x="186" y="149"/>
                  </a:lnTo>
                  <a:lnTo>
                    <a:pt x="189" y="144"/>
                  </a:lnTo>
                  <a:lnTo>
                    <a:pt x="193" y="138"/>
                  </a:lnTo>
                  <a:lnTo>
                    <a:pt x="195" y="132"/>
                  </a:lnTo>
                  <a:lnTo>
                    <a:pt x="198" y="127"/>
                  </a:lnTo>
                  <a:lnTo>
                    <a:pt x="200" y="120"/>
                  </a:lnTo>
                  <a:lnTo>
                    <a:pt x="201" y="114"/>
                  </a:lnTo>
                  <a:lnTo>
                    <a:pt x="203" y="108"/>
                  </a:lnTo>
                  <a:lnTo>
                    <a:pt x="204" y="101"/>
                  </a:lnTo>
                  <a:lnTo>
                    <a:pt x="204" y="95"/>
                  </a:lnTo>
                  <a:lnTo>
                    <a:pt x="204" y="89"/>
                  </a:lnTo>
                  <a:lnTo>
                    <a:pt x="203" y="83"/>
                  </a:lnTo>
                  <a:lnTo>
                    <a:pt x="201" y="76"/>
                  </a:lnTo>
                  <a:lnTo>
                    <a:pt x="200" y="71"/>
                  </a:lnTo>
                  <a:lnTo>
                    <a:pt x="198" y="65"/>
                  </a:lnTo>
                  <a:lnTo>
                    <a:pt x="195" y="59"/>
                  </a:lnTo>
                  <a:lnTo>
                    <a:pt x="193" y="53"/>
                  </a:lnTo>
                  <a:lnTo>
                    <a:pt x="189" y="47"/>
                  </a:lnTo>
                  <a:lnTo>
                    <a:pt x="186" y="43"/>
                  </a:lnTo>
                  <a:lnTo>
                    <a:pt x="182" y="37"/>
                  </a:lnTo>
                  <a:lnTo>
                    <a:pt x="177" y="33"/>
                  </a:lnTo>
                  <a:lnTo>
                    <a:pt x="173" y="28"/>
                  </a:lnTo>
                  <a:lnTo>
                    <a:pt x="168" y="24"/>
                  </a:lnTo>
                  <a:lnTo>
                    <a:pt x="163" y="20"/>
                  </a:lnTo>
                  <a:lnTo>
                    <a:pt x="157" y="16"/>
                  </a:lnTo>
                  <a:lnTo>
                    <a:pt x="151" y="12"/>
                  </a:lnTo>
                  <a:lnTo>
                    <a:pt x="147" y="9"/>
                  </a:lnTo>
                  <a:lnTo>
                    <a:pt x="141" y="8"/>
                  </a:lnTo>
                  <a:lnTo>
                    <a:pt x="133" y="6"/>
                  </a:lnTo>
                  <a:lnTo>
                    <a:pt x="127" y="3"/>
                  </a:lnTo>
                  <a:lnTo>
                    <a:pt x="122" y="2"/>
                  </a:lnTo>
                  <a:lnTo>
                    <a:pt x="114" y="1"/>
                  </a:lnTo>
                  <a:lnTo>
                    <a:pt x="107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8" y="1"/>
                  </a:lnTo>
                  <a:lnTo>
                    <a:pt x="81" y="2"/>
                  </a:lnTo>
                  <a:lnTo>
                    <a:pt x="75" y="3"/>
                  </a:lnTo>
                  <a:lnTo>
                    <a:pt x="69" y="6"/>
                  </a:lnTo>
                  <a:lnTo>
                    <a:pt x="63" y="8"/>
                  </a:lnTo>
                  <a:lnTo>
                    <a:pt x="56" y="9"/>
                  </a:lnTo>
                  <a:lnTo>
                    <a:pt x="50" y="12"/>
                  </a:lnTo>
                  <a:lnTo>
                    <a:pt x="45" y="16"/>
                  </a:lnTo>
                  <a:lnTo>
                    <a:pt x="39" y="20"/>
                  </a:lnTo>
                  <a:lnTo>
                    <a:pt x="35" y="24"/>
                  </a:lnTo>
                  <a:lnTo>
                    <a:pt x="30" y="28"/>
                  </a:lnTo>
                  <a:lnTo>
                    <a:pt x="25" y="33"/>
                  </a:lnTo>
                  <a:lnTo>
                    <a:pt x="21" y="37"/>
                  </a:lnTo>
                  <a:lnTo>
                    <a:pt x="17" y="43"/>
                  </a:lnTo>
                  <a:lnTo>
                    <a:pt x="13" y="47"/>
                  </a:lnTo>
                  <a:lnTo>
                    <a:pt x="10" y="53"/>
                  </a:lnTo>
                  <a:lnTo>
                    <a:pt x="8" y="59"/>
                  </a:lnTo>
                  <a:lnTo>
                    <a:pt x="6" y="65"/>
                  </a:lnTo>
                  <a:lnTo>
                    <a:pt x="4" y="71"/>
                  </a:lnTo>
                  <a:lnTo>
                    <a:pt x="2" y="76"/>
                  </a:lnTo>
                  <a:lnTo>
                    <a:pt x="1" y="83"/>
                  </a:lnTo>
                  <a:lnTo>
                    <a:pt x="0" y="89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1" y="108"/>
                  </a:lnTo>
                  <a:lnTo>
                    <a:pt x="2" y="114"/>
                  </a:lnTo>
                  <a:lnTo>
                    <a:pt x="4" y="120"/>
                  </a:lnTo>
                  <a:lnTo>
                    <a:pt x="6" y="127"/>
                  </a:lnTo>
                  <a:lnTo>
                    <a:pt x="8" y="132"/>
                  </a:lnTo>
                  <a:lnTo>
                    <a:pt x="10" y="138"/>
                  </a:lnTo>
                  <a:lnTo>
                    <a:pt x="13" y="144"/>
                  </a:lnTo>
                  <a:lnTo>
                    <a:pt x="17" y="149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30" y="164"/>
                  </a:lnTo>
                  <a:lnTo>
                    <a:pt x="35" y="168"/>
                  </a:lnTo>
                  <a:lnTo>
                    <a:pt x="39" y="172"/>
                  </a:lnTo>
                  <a:lnTo>
                    <a:pt x="45" y="175"/>
                  </a:lnTo>
                  <a:lnTo>
                    <a:pt x="50" y="178"/>
                  </a:lnTo>
                  <a:lnTo>
                    <a:pt x="56" y="182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5" y="189"/>
                  </a:lnTo>
                  <a:lnTo>
                    <a:pt x="81" y="190"/>
                  </a:lnTo>
                  <a:lnTo>
                    <a:pt x="88" y="191"/>
                  </a:lnTo>
                  <a:lnTo>
                    <a:pt x="94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95" name="PlaceHolder 7"/>
          <p:cNvSpPr>
            <a:spLocks noGrp="1"/>
          </p:cNvSpPr>
          <p:nvPr>
            <p:ph type="title"/>
          </p:nvPr>
        </p:nvSpPr>
        <p:spPr>
          <a:xfrm>
            <a:off x="1697760" y="4008960"/>
            <a:ext cx="406044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Activity Diagram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96" name=""/>
          <p:cNvGrpSpPr/>
          <p:nvPr/>
        </p:nvGrpSpPr>
        <p:grpSpPr>
          <a:xfrm>
            <a:off x="5096880" y="4827960"/>
            <a:ext cx="3978360" cy="596160"/>
            <a:chOff x="5096880" y="4827960"/>
            <a:chExt cx="3978360" cy="596160"/>
          </a:xfrm>
        </p:grpSpPr>
        <p:sp>
          <p:nvSpPr>
            <p:cNvPr id="597" name=""/>
            <p:cNvSpPr/>
            <p:nvPr/>
          </p:nvSpPr>
          <p:spPr>
            <a:xfrm>
              <a:off x="8489520" y="4827960"/>
              <a:ext cx="585720" cy="551520"/>
            </a:xfrm>
            <a:custGeom>
              <a:avLst/>
              <a:gdLst/>
              <a:ahLst/>
              <a:rect l="0" t="0" r="r" b="b"/>
              <a:pathLst>
                <a:path w="1627" h="1532">
                  <a:moveTo>
                    <a:pt x="1627" y="767"/>
                  </a:moveTo>
                  <a:lnTo>
                    <a:pt x="1626" y="817"/>
                  </a:lnTo>
                  <a:lnTo>
                    <a:pt x="1621" y="866"/>
                  </a:lnTo>
                  <a:lnTo>
                    <a:pt x="1613" y="916"/>
                  </a:lnTo>
                  <a:lnTo>
                    <a:pt x="1600" y="965"/>
                  </a:lnTo>
                  <a:lnTo>
                    <a:pt x="1585" y="1011"/>
                  </a:lnTo>
                  <a:lnTo>
                    <a:pt x="1565" y="1059"/>
                  </a:lnTo>
                  <a:lnTo>
                    <a:pt x="1544" y="1105"/>
                  </a:lnTo>
                  <a:lnTo>
                    <a:pt x="1519" y="1149"/>
                  </a:lnTo>
                  <a:lnTo>
                    <a:pt x="1491" y="1192"/>
                  </a:lnTo>
                  <a:lnTo>
                    <a:pt x="1459" y="1232"/>
                  </a:lnTo>
                  <a:lnTo>
                    <a:pt x="1426" y="1272"/>
                  </a:lnTo>
                  <a:lnTo>
                    <a:pt x="1389" y="1307"/>
                  </a:lnTo>
                  <a:lnTo>
                    <a:pt x="1351" y="1341"/>
                  </a:lnTo>
                  <a:lnTo>
                    <a:pt x="1309" y="1374"/>
                  </a:lnTo>
                  <a:lnTo>
                    <a:pt x="1266" y="1403"/>
                  </a:lnTo>
                  <a:lnTo>
                    <a:pt x="1221" y="1430"/>
                  </a:lnTo>
                  <a:lnTo>
                    <a:pt x="1175" y="1453"/>
                  </a:lnTo>
                  <a:lnTo>
                    <a:pt x="1126" y="1474"/>
                  </a:lnTo>
                  <a:lnTo>
                    <a:pt x="1077" y="1492"/>
                  </a:lnTo>
                  <a:lnTo>
                    <a:pt x="1026" y="1506"/>
                  </a:lnTo>
                  <a:lnTo>
                    <a:pt x="973" y="1517"/>
                  </a:lnTo>
                  <a:lnTo>
                    <a:pt x="921" y="1525"/>
                  </a:lnTo>
                  <a:lnTo>
                    <a:pt x="868" y="1531"/>
                  </a:lnTo>
                  <a:lnTo>
                    <a:pt x="815" y="1532"/>
                  </a:lnTo>
                  <a:lnTo>
                    <a:pt x="761" y="1531"/>
                  </a:lnTo>
                  <a:lnTo>
                    <a:pt x="709" y="1525"/>
                  </a:lnTo>
                  <a:lnTo>
                    <a:pt x="655" y="1517"/>
                  </a:lnTo>
                  <a:lnTo>
                    <a:pt x="604" y="1506"/>
                  </a:lnTo>
                  <a:lnTo>
                    <a:pt x="553" y="1492"/>
                  </a:lnTo>
                  <a:lnTo>
                    <a:pt x="501" y="1474"/>
                  </a:lnTo>
                  <a:lnTo>
                    <a:pt x="454" y="1453"/>
                  </a:lnTo>
                  <a:lnTo>
                    <a:pt x="406" y="1430"/>
                  </a:lnTo>
                  <a:lnTo>
                    <a:pt x="361" y="1403"/>
                  </a:lnTo>
                  <a:lnTo>
                    <a:pt x="318" y="1374"/>
                  </a:lnTo>
                  <a:lnTo>
                    <a:pt x="278" y="1341"/>
                  </a:lnTo>
                  <a:lnTo>
                    <a:pt x="238" y="1307"/>
                  </a:lnTo>
                  <a:lnTo>
                    <a:pt x="201" y="1272"/>
                  </a:lnTo>
                  <a:lnTo>
                    <a:pt x="168" y="1232"/>
                  </a:lnTo>
                  <a:lnTo>
                    <a:pt x="137" y="1192"/>
                  </a:lnTo>
                  <a:lnTo>
                    <a:pt x="108" y="1149"/>
                  </a:lnTo>
                  <a:lnTo>
                    <a:pt x="85" y="1105"/>
                  </a:lnTo>
                  <a:lnTo>
                    <a:pt x="62" y="1059"/>
                  </a:lnTo>
                  <a:lnTo>
                    <a:pt x="43" y="1011"/>
                  </a:lnTo>
                  <a:lnTo>
                    <a:pt x="27" y="965"/>
                  </a:lnTo>
                  <a:lnTo>
                    <a:pt x="15" y="916"/>
                  </a:lnTo>
                  <a:lnTo>
                    <a:pt x="7" y="866"/>
                  </a:lnTo>
                  <a:lnTo>
                    <a:pt x="1" y="817"/>
                  </a:lnTo>
                  <a:lnTo>
                    <a:pt x="0" y="767"/>
                  </a:lnTo>
                  <a:lnTo>
                    <a:pt x="1" y="715"/>
                  </a:lnTo>
                  <a:lnTo>
                    <a:pt x="7" y="667"/>
                  </a:lnTo>
                  <a:lnTo>
                    <a:pt x="17" y="617"/>
                  </a:lnTo>
                  <a:lnTo>
                    <a:pt x="27" y="569"/>
                  </a:lnTo>
                  <a:lnTo>
                    <a:pt x="44" y="521"/>
                  </a:lnTo>
                  <a:lnTo>
                    <a:pt x="62" y="474"/>
                  </a:lnTo>
                  <a:lnTo>
                    <a:pt x="85" y="428"/>
                  </a:lnTo>
                  <a:lnTo>
                    <a:pt x="108" y="383"/>
                  </a:lnTo>
                  <a:lnTo>
                    <a:pt x="138" y="340"/>
                  </a:lnTo>
                  <a:lnTo>
                    <a:pt x="168" y="300"/>
                  </a:lnTo>
                  <a:lnTo>
                    <a:pt x="203" y="261"/>
                  </a:lnTo>
                  <a:lnTo>
                    <a:pt x="238" y="224"/>
                  </a:lnTo>
                  <a:lnTo>
                    <a:pt x="278" y="190"/>
                  </a:lnTo>
                  <a:lnTo>
                    <a:pt x="318" y="158"/>
                  </a:lnTo>
                  <a:lnTo>
                    <a:pt x="361" y="130"/>
                  </a:lnTo>
                  <a:lnTo>
                    <a:pt x="406" y="102"/>
                  </a:lnTo>
                  <a:lnTo>
                    <a:pt x="454" y="80"/>
                  </a:lnTo>
                  <a:lnTo>
                    <a:pt x="501" y="58"/>
                  </a:lnTo>
                  <a:lnTo>
                    <a:pt x="553" y="40"/>
                  </a:lnTo>
                  <a:lnTo>
                    <a:pt x="604" y="26"/>
                  </a:lnTo>
                  <a:lnTo>
                    <a:pt x="655" y="15"/>
                  </a:lnTo>
                  <a:lnTo>
                    <a:pt x="708" y="7"/>
                  </a:lnTo>
                  <a:lnTo>
                    <a:pt x="761" y="1"/>
                  </a:lnTo>
                  <a:lnTo>
                    <a:pt x="815" y="0"/>
                  </a:lnTo>
                  <a:lnTo>
                    <a:pt x="868" y="1"/>
                  </a:lnTo>
                  <a:lnTo>
                    <a:pt x="921" y="7"/>
                  </a:lnTo>
                  <a:lnTo>
                    <a:pt x="973" y="15"/>
                  </a:lnTo>
                  <a:lnTo>
                    <a:pt x="1026" y="26"/>
                  </a:lnTo>
                  <a:lnTo>
                    <a:pt x="1074" y="40"/>
                  </a:lnTo>
                  <a:lnTo>
                    <a:pt x="1126" y="58"/>
                  </a:lnTo>
                  <a:lnTo>
                    <a:pt x="1175" y="80"/>
                  </a:lnTo>
                  <a:lnTo>
                    <a:pt x="1221" y="102"/>
                  </a:lnTo>
                  <a:lnTo>
                    <a:pt x="1266" y="130"/>
                  </a:lnTo>
                  <a:lnTo>
                    <a:pt x="1309" y="158"/>
                  </a:lnTo>
                  <a:lnTo>
                    <a:pt x="1351" y="190"/>
                  </a:lnTo>
                  <a:lnTo>
                    <a:pt x="1389" y="224"/>
                  </a:lnTo>
                  <a:lnTo>
                    <a:pt x="1425" y="261"/>
                  </a:lnTo>
                  <a:lnTo>
                    <a:pt x="1459" y="300"/>
                  </a:lnTo>
                  <a:lnTo>
                    <a:pt x="1490" y="340"/>
                  </a:lnTo>
                  <a:lnTo>
                    <a:pt x="1519" y="383"/>
                  </a:lnTo>
                  <a:lnTo>
                    <a:pt x="1544" y="428"/>
                  </a:lnTo>
                  <a:lnTo>
                    <a:pt x="1565" y="474"/>
                  </a:lnTo>
                  <a:lnTo>
                    <a:pt x="1583" y="521"/>
                  </a:lnTo>
                  <a:lnTo>
                    <a:pt x="1600" y="569"/>
                  </a:lnTo>
                  <a:lnTo>
                    <a:pt x="1610" y="617"/>
                  </a:lnTo>
                  <a:lnTo>
                    <a:pt x="1621" y="667"/>
                  </a:lnTo>
                  <a:lnTo>
                    <a:pt x="1626" y="715"/>
                  </a:lnTo>
                  <a:lnTo>
                    <a:pt x="1627" y="767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pPr algn="ctr"/>
              <a:r>
                <a:rPr b="1" lang="en-ID" sz="1800" spc="-1" strike="noStrike">
                  <a:solidFill>
                    <a:srgbClr val="ffffff"/>
                  </a:solidFill>
                  <a:latin typeface="Noto Sans"/>
                </a:rPr>
                <a:t>8</a:t>
              </a:r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8" name=""/>
            <p:cNvSpPr/>
            <p:nvPr/>
          </p:nvSpPr>
          <p:spPr>
            <a:xfrm>
              <a:off x="5154120" y="5379480"/>
              <a:ext cx="3598560" cy="0"/>
            </a:xfrm>
            <a:prstGeom prst="line">
              <a:avLst/>
            </a:prstGeom>
            <a:ln cap="rnd" w="1044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-50040" bIns="-5004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9" name=""/>
            <p:cNvSpPr/>
            <p:nvPr/>
          </p:nvSpPr>
          <p:spPr>
            <a:xfrm>
              <a:off x="5096880" y="5355000"/>
              <a:ext cx="73440" cy="69120"/>
            </a:xfrm>
            <a:custGeom>
              <a:avLst/>
              <a:gdLst/>
              <a:ahLst/>
              <a:rect l="0" t="0" r="r" b="b"/>
              <a:pathLst>
                <a:path w="204" h="192">
                  <a:moveTo>
                    <a:pt x="101" y="192"/>
                  </a:moveTo>
                  <a:lnTo>
                    <a:pt x="94" y="192"/>
                  </a:lnTo>
                  <a:lnTo>
                    <a:pt x="88" y="191"/>
                  </a:lnTo>
                  <a:lnTo>
                    <a:pt x="81" y="190"/>
                  </a:lnTo>
                  <a:lnTo>
                    <a:pt x="75" y="189"/>
                  </a:lnTo>
                  <a:lnTo>
                    <a:pt x="69" y="186"/>
                  </a:lnTo>
                  <a:lnTo>
                    <a:pt x="63" y="184"/>
                  </a:lnTo>
                  <a:lnTo>
                    <a:pt x="56" y="182"/>
                  </a:lnTo>
                  <a:lnTo>
                    <a:pt x="50" y="178"/>
                  </a:lnTo>
                  <a:lnTo>
                    <a:pt x="45" y="175"/>
                  </a:lnTo>
                  <a:lnTo>
                    <a:pt x="39" y="172"/>
                  </a:lnTo>
                  <a:lnTo>
                    <a:pt x="35" y="168"/>
                  </a:lnTo>
                  <a:lnTo>
                    <a:pt x="30" y="164"/>
                  </a:lnTo>
                  <a:lnTo>
                    <a:pt x="25" y="158"/>
                  </a:lnTo>
                  <a:lnTo>
                    <a:pt x="21" y="155"/>
                  </a:lnTo>
                  <a:lnTo>
                    <a:pt x="17" y="149"/>
                  </a:lnTo>
                  <a:lnTo>
                    <a:pt x="13" y="144"/>
                  </a:lnTo>
                  <a:lnTo>
                    <a:pt x="10" y="138"/>
                  </a:lnTo>
                  <a:lnTo>
                    <a:pt x="8" y="132"/>
                  </a:lnTo>
                  <a:lnTo>
                    <a:pt x="6" y="127"/>
                  </a:lnTo>
                  <a:lnTo>
                    <a:pt x="4" y="120"/>
                  </a:lnTo>
                  <a:lnTo>
                    <a:pt x="2" y="114"/>
                  </a:lnTo>
                  <a:lnTo>
                    <a:pt x="1" y="108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1" y="83"/>
                  </a:lnTo>
                  <a:lnTo>
                    <a:pt x="2" y="76"/>
                  </a:lnTo>
                  <a:lnTo>
                    <a:pt x="4" y="71"/>
                  </a:lnTo>
                  <a:lnTo>
                    <a:pt x="6" y="65"/>
                  </a:lnTo>
                  <a:lnTo>
                    <a:pt x="8" y="59"/>
                  </a:lnTo>
                  <a:lnTo>
                    <a:pt x="10" y="53"/>
                  </a:lnTo>
                  <a:lnTo>
                    <a:pt x="13" y="47"/>
                  </a:lnTo>
                  <a:lnTo>
                    <a:pt x="17" y="43"/>
                  </a:lnTo>
                  <a:lnTo>
                    <a:pt x="21" y="37"/>
                  </a:lnTo>
                  <a:lnTo>
                    <a:pt x="25" y="33"/>
                  </a:lnTo>
                  <a:lnTo>
                    <a:pt x="30" y="28"/>
                  </a:lnTo>
                  <a:lnTo>
                    <a:pt x="35" y="24"/>
                  </a:lnTo>
                  <a:lnTo>
                    <a:pt x="39" y="20"/>
                  </a:lnTo>
                  <a:lnTo>
                    <a:pt x="45" y="16"/>
                  </a:lnTo>
                  <a:lnTo>
                    <a:pt x="50" y="12"/>
                  </a:lnTo>
                  <a:lnTo>
                    <a:pt x="56" y="9"/>
                  </a:lnTo>
                  <a:lnTo>
                    <a:pt x="63" y="8"/>
                  </a:lnTo>
                  <a:lnTo>
                    <a:pt x="69" y="6"/>
                  </a:lnTo>
                  <a:lnTo>
                    <a:pt x="75" y="3"/>
                  </a:lnTo>
                  <a:lnTo>
                    <a:pt x="81" y="2"/>
                  </a:lnTo>
                  <a:lnTo>
                    <a:pt x="88" y="1"/>
                  </a:lnTo>
                  <a:lnTo>
                    <a:pt x="94" y="0"/>
                  </a:lnTo>
                  <a:lnTo>
                    <a:pt x="101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22" y="2"/>
                  </a:lnTo>
                  <a:lnTo>
                    <a:pt x="127" y="3"/>
                  </a:lnTo>
                  <a:lnTo>
                    <a:pt x="133" y="6"/>
                  </a:lnTo>
                  <a:lnTo>
                    <a:pt x="141" y="8"/>
                  </a:lnTo>
                  <a:lnTo>
                    <a:pt x="147" y="9"/>
                  </a:lnTo>
                  <a:lnTo>
                    <a:pt x="151" y="12"/>
                  </a:lnTo>
                  <a:lnTo>
                    <a:pt x="157" y="16"/>
                  </a:lnTo>
                  <a:lnTo>
                    <a:pt x="163" y="20"/>
                  </a:lnTo>
                  <a:lnTo>
                    <a:pt x="168" y="24"/>
                  </a:lnTo>
                  <a:lnTo>
                    <a:pt x="173" y="28"/>
                  </a:lnTo>
                  <a:lnTo>
                    <a:pt x="177" y="33"/>
                  </a:lnTo>
                  <a:lnTo>
                    <a:pt x="182" y="37"/>
                  </a:lnTo>
                  <a:lnTo>
                    <a:pt x="186" y="43"/>
                  </a:lnTo>
                  <a:lnTo>
                    <a:pt x="189" y="47"/>
                  </a:lnTo>
                  <a:lnTo>
                    <a:pt x="193" y="53"/>
                  </a:lnTo>
                  <a:lnTo>
                    <a:pt x="195" y="59"/>
                  </a:lnTo>
                  <a:lnTo>
                    <a:pt x="198" y="65"/>
                  </a:lnTo>
                  <a:lnTo>
                    <a:pt x="200" y="71"/>
                  </a:lnTo>
                  <a:lnTo>
                    <a:pt x="201" y="76"/>
                  </a:lnTo>
                  <a:lnTo>
                    <a:pt x="203" y="83"/>
                  </a:lnTo>
                  <a:lnTo>
                    <a:pt x="204" y="89"/>
                  </a:lnTo>
                  <a:lnTo>
                    <a:pt x="204" y="95"/>
                  </a:lnTo>
                  <a:lnTo>
                    <a:pt x="204" y="101"/>
                  </a:lnTo>
                  <a:lnTo>
                    <a:pt x="203" y="108"/>
                  </a:lnTo>
                  <a:lnTo>
                    <a:pt x="201" y="114"/>
                  </a:lnTo>
                  <a:lnTo>
                    <a:pt x="200" y="120"/>
                  </a:lnTo>
                  <a:lnTo>
                    <a:pt x="198" y="127"/>
                  </a:lnTo>
                  <a:lnTo>
                    <a:pt x="195" y="132"/>
                  </a:lnTo>
                  <a:lnTo>
                    <a:pt x="193" y="138"/>
                  </a:lnTo>
                  <a:lnTo>
                    <a:pt x="189" y="144"/>
                  </a:lnTo>
                  <a:lnTo>
                    <a:pt x="186" y="149"/>
                  </a:lnTo>
                  <a:lnTo>
                    <a:pt x="182" y="155"/>
                  </a:lnTo>
                  <a:lnTo>
                    <a:pt x="177" y="158"/>
                  </a:lnTo>
                  <a:lnTo>
                    <a:pt x="173" y="164"/>
                  </a:lnTo>
                  <a:lnTo>
                    <a:pt x="168" y="168"/>
                  </a:lnTo>
                  <a:lnTo>
                    <a:pt x="163" y="172"/>
                  </a:lnTo>
                  <a:lnTo>
                    <a:pt x="157" y="175"/>
                  </a:lnTo>
                  <a:lnTo>
                    <a:pt x="151" y="178"/>
                  </a:lnTo>
                  <a:lnTo>
                    <a:pt x="147" y="182"/>
                  </a:lnTo>
                  <a:lnTo>
                    <a:pt x="141" y="184"/>
                  </a:lnTo>
                  <a:lnTo>
                    <a:pt x="133" y="186"/>
                  </a:lnTo>
                  <a:lnTo>
                    <a:pt x="127" y="189"/>
                  </a:lnTo>
                  <a:lnTo>
                    <a:pt x="122" y="190"/>
                  </a:lnTo>
                  <a:lnTo>
                    <a:pt x="114" y="191"/>
                  </a:lnTo>
                  <a:lnTo>
                    <a:pt x="107" y="192"/>
                  </a:lnTo>
                  <a:lnTo>
                    <a:pt x="101" y="192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24120" bIns="24120" anchor="ctr" anchorCtr="1">
              <a:noAutofit/>
            </a:bodyPr>
            <a:p>
              <a:endParaRPr b="0" lang="en-ID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00" name="PlaceHolder 8"/>
          <p:cNvSpPr>
            <a:spLocks noGrp="1"/>
          </p:cNvSpPr>
          <p:nvPr>
            <p:ph type="title"/>
          </p:nvPr>
        </p:nvSpPr>
        <p:spPr>
          <a:xfrm>
            <a:off x="5092920" y="4713120"/>
            <a:ext cx="332640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ID" sz="2200" spc="-1" strike="noStrike">
                <a:solidFill>
                  <a:srgbClr val="000000"/>
                </a:solidFill>
                <a:latin typeface="Noto Sans"/>
              </a:rPr>
              <a:t>Linimasa</a:t>
            </a:r>
            <a:endParaRPr b="0" lang="en-ID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3207960" y="207000"/>
            <a:ext cx="2597040" cy="8056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Linimasa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0" name=""/>
          <p:cNvSpPr/>
          <p:nvPr/>
        </p:nvSpPr>
        <p:spPr>
          <a:xfrm flipV="1">
            <a:off x="521640" y="2647080"/>
            <a:ext cx="8983440" cy="298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38160" rIns="38160" tIns="-8280" bIns="-8280" anchor="ctr">
            <a:noAutofit/>
          </a:bodyPr>
          <a:p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541440" y="177480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8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M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e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i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–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3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J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e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n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e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n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t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n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J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d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l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2" name=""/>
          <p:cNvSpPr/>
          <p:nvPr/>
        </p:nvSpPr>
        <p:spPr>
          <a:xfrm>
            <a:off x="1563840" y="284760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5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–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7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J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K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u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r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s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i 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D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t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s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e</a:t>
            </a:r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t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3" name=""/>
          <p:cNvSpPr/>
          <p:nvPr/>
        </p:nvSpPr>
        <p:spPr>
          <a:xfrm>
            <a:off x="2997720" y="1805040"/>
            <a:ext cx="1824840" cy="661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8 - 15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Web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4" name=""/>
          <p:cNvSpPr/>
          <p:nvPr/>
        </p:nvSpPr>
        <p:spPr>
          <a:xfrm>
            <a:off x="4290840" y="2847600"/>
            <a:ext cx="1824840" cy="942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15 - 20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Data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Analysis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5" name=""/>
          <p:cNvSpPr/>
          <p:nvPr/>
        </p:nvSpPr>
        <p:spPr>
          <a:xfrm>
            <a:off x="5574600" y="1554120"/>
            <a:ext cx="1824840" cy="922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21 - 22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Pengerjaan File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Presentasi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6" name=""/>
          <p:cNvSpPr/>
          <p:nvPr/>
        </p:nvSpPr>
        <p:spPr>
          <a:xfrm>
            <a:off x="7018200" y="2847240"/>
            <a:ext cx="1824840" cy="682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23 Jun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  <a:p>
            <a:pPr algn="ctr"/>
            <a:r>
              <a:rPr b="0" lang="en-ID" sz="1800" spc="-1" strike="noStrike">
                <a:solidFill>
                  <a:srgbClr val="000000"/>
                </a:solidFill>
                <a:latin typeface="Noto Sans"/>
              </a:rPr>
              <a:t>Pengumpulan</a:t>
            </a:r>
            <a:endParaRPr b="0" lang="en-ID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78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79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0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1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TERIMA KASIH!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10080" y="65520"/>
            <a:ext cx="1008000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GALERI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684" name="" descr=""/>
          <p:cNvPicPr/>
          <p:nvPr/>
        </p:nvPicPr>
        <p:blipFill>
          <a:blip r:embed="rId2"/>
          <a:stretch/>
        </p:blipFill>
        <p:spPr>
          <a:xfrm>
            <a:off x="1132920" y="835920"/>
            <a:ext cx="3970800" cy="2127960"/>
          </a:xfrm>
          <a:prstGeom prst="rect">
            <a:avLst/>
          </a:prstGeom>
          <a:ln w="0">
            <a:noFill/>
          </a:ln>
        </p:spPr>
      </p:pic>
      <p:pic>
        <p:nvPicPr>
          <p:cNvPr id="685" name="" descr=""/>
          <p:cNvPicPr/>
          <p:nvPr/>
        </p:nvPicPr>
        <p:blipFill>
          <a:blip r:embed="rId3"/>
          <a:stretch/>
        </p:blipFill>
        <p:spPr>
          <a:xfrm>
            <a:off x="5163120" y="836280"/>
            <a:ext cx="3970800" cy="2127960"/>
          </a:xfrm>
          <a:prstGeom prst="rect">
            <a:avLst/>
          </a:prstGeom>
          <a:ln w="0">
            <a:noFill/>
          </a:ln>
        </p:spPr>
      </p:pic>
      <p:pic>
        <p:nvPicPr>
          <p:cNvPr id="686" name="" descr=""/>
          <p:cNvPicPr/>
          <p:nvPr/>
        </p:nvPicPr>
        <p:blipFill>
          <a:blip r:embed="rId4"/>
          <a:stretch/>
        </p:blipFill>
        <p:spPr>
          <a:xfrm>
            <a:off x="1152720" y="3033720"/>
            <a:ext cx="3960720" cy="2227680"/>
          </a:xfrm>
          <a:prstGeom prst="rect">
            <a:avLst/>
          </a:prstGeom>
          <a:ln w="0">
            <a:noFill/>
          </a:ln>
        </p:spPr>
      </p:pic>
      <p:pic>
        <p:nvPicPr>
          <p:cNvPr id="687" name="" descr=""/>
          <p:cNvPicPr/>
          <p:nvPr/>
        </p:nvPicPr>
        <p:blipFill>
          <a:blip r:embed="rId5"/>
          <a:stretch/>
        </p:blipFill>
        <p:spPr>
          <a:xfrm>
            <a:off x="5151600" y="3035520"/>
            <a:ext cx="3932280" cy="22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0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0" y="2273400"/>
            <a:ext cx="1008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PEMAHAMAN</a:t>
            </a:r>
            <a:br>
              <a:rPr sz="4000"/>
            </a:b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BISNIS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Untuk apa </a:t>
            </a:r>
            <a:r>
              <a:rPr b="1" i="1" lang="en-ID" sz="3200" spc="-1" strike="noStrike">
                <a:solidFill>
                  <a:srgbClr val="000000"/>
                </a:solidFill>
                <a:latin typeface="Noto Sans"/>
              </a:rPr>
              <a:t>project</a:t>
            </a: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 ini dibuat?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title"/>
          </p:nvPr>
        </p:nvSpPr>
        <p:spPr>
          <a:xfrm>
            <a:off x="3585240" y="1203840"/>
            <a:ext cx="296208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Untuk mengeksplorasi dan menganalisis data di dalam game UMPD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title"/>
          </p:nvPr>
        </p:nvSpPr>
        <p:spPr>
          <a:xfrm>
            <a:off x="824760" y="2347560"/>
            <a:ext cx="838224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Bagaimana cara melakukannya?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title"/>
          </p:nvPr>
        </p:nvSpPr>
        <p:spPr>
          <a:xfrm>
            <a:off x="3015000" y="3359160"/>
            <a:ext cx="4094640" cy="17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Mengkurasi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dataset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ke dalam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database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, menampilkan data, kemudian melakukan eksplorasi dan analisis terhadap data tersebut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12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FITUR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Fitur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Otentikasi pengguna dengan alamat surel dan kata sandi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Otorisasi pengguna sebagai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atau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user</a:t>
            </a: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 biasa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Menampilkan data untuk seluruh pengguna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Operasi CRUD untuk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Menampilkan daftar pengguna untuk </a:t>
            </a:r>
            <a:r>
              <a:rPr b="0" i="1" lang="en-ID" sz="2000" spc="-1" strike="noStrike">
                <a:solidFill>
                  <a:srgbClr val="000000"/>
                </a:solidFill>
                <a:latin typeface="Noto Sans"/>
              </a:rPr>
              <a:t>admin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Penjelajahan data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Analisis data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</a:rPr>
              <a:t>- Prediksi berdasarkan data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"/>
          <p:cNvGrpSpPr/>
          <p:nvPr/>
        </p:nvGrpSpPr>
        <p:grpSpPr>
          <a:xfrm>
            <a:off x="4764960" y="3806280"/>
            <a:ext cx="652680" cy="79920"/>
            <a:chOff x="4764960" y="3806280"/>
            <a:chExt cx="652680" cy="79920"/>
          </a:xfrm>
        </p:grpSpPr>
        <p:sp>
          <p:nvSpPr>
            <p:cNvPr id="620" name=""/>
            <p:cNvSpPr/>
            <p:nvPr/>
          </p:nvSpPr>
          <p:spPr>
            <a:xfrm>
              <a:off x="49543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1" name=""/>
            <p:cNvSpPr/>
            <p:nvPr/>
          </p:nvSpPr>
          <p:spPr>
            <a:xfrm>
              <a:off x="476496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2" name=""/>
            <p:cNvSpPr/>
            <p:nvPr/>
          </p:nvSpPr>
          <p:spPr>
            <a:xfrm>
              <a:off x="5338080" y="3806280"/>
              <a:ext cx="79560" cy="79920"/>
            </a:xfrm>
            <a:custGeom>
              <a:avLst/>
              <a:gdLst/>
              <a:ahLst/>
              <a:rect l="0" t="0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3" name=""/>
            <p:cNvSpPr/>
            <p:nvPr/>
          </p:nvSpPr>
          <p:spPr>
            <a:xfrm>
              <a:off x="5148720" y="3806280"/>
              <a:ext cx="79920" cy="79920"/>
            </a:xfrm>
            <a:custGeom>
              <a:avLst/>
              <a:gdLst/>
              <a:ahLst/>
              <a:rect l="0" t="0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txBody>
            <a:bodyPr lIns="90000" rIns="90000" tIns="34920" bIns="34920" anchor="ctr" anchorCtr="1">
              <a:noAutofit/>
            </a:bodyPr>
            <a:p>
              <a:endParaRPr b="0" lang="zxx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0" y="2279520"/>
            <a:ext cx="10080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xx" sz="4000" spc="-1" strike="noStrike">
                <a:solidFill>
                  <a:srgbClr val="ffffff"/>
                </a:solidFill>
                <a:latin typeface="Noto Sans"/>
              </a:rPr>
              <a:t>TEKNOLOGI</a:t>
            </a:r>
            <a:endParaRPr b="0" lang="en-ID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402560" y="443880"/>
            <a:ext cx="7706520" cy="759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Java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Spring Boot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Thymeleaf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JavaX Persistence API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Spring Security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Lombok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0" y="270360"/>
            <a:ext cx="10080000" cy="1107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D" sz="3200" spc="-1" strike="noStrike">
                <a:solidFill>
                  <a:srgbClr val="000000"/>
                </a:solidFill>
                <a:latin typeface="Noto Sans"/>
              </a:rPr>
              <a:t>TEKNOLOGI YANG DIGUNAKAN: Database</a:t>
            </a:r>
            <a:endParaRPr b="0" lang="en-ID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title"/>
          </p:nvPr>
        </p:nvSpPr>
        <p:spPr>
          <a:xfrm>
            <a:off x="420120" y="1279080"/>
            <a:ext cx="9247320" cy="41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>
              <a:buNone/>
            </a:pP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LibreOffice Calc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Oracle MySQL</a:t>
            </a:r>
            <a:br>
              <a:rPr sz="2000"/>
            </a:br>
            <a:r>
              <a:rPr b="0" lang="en-ID" sz="2000" spc="-1" strike="noStrike">
                <a:solidFill>
                  <a:srgbClr val="000000"/>
                </a:solidFill>
                <a:latin typeface="Noto Sans"/>
                <a:ea typeface="Noto Sans CJK SC"/>
              </a:rPr>
              <a:t>- MySQL Workbench</a:t>
            </a:r>
            <a:endParaRPr b="0" lang="en-ID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LibreOffice/7.5.4.1$Linux_X86_64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2023-06-21T02:20:26Z</dcterms:created>
  <dc:creator/>
  <dc:description/>
  <dc:language>en-US</dc:language>
  <cp:lastModifiedBy/>
  <dcterms:modified xsi:type="dcterms:W3CDTF">2023-06-21T05:15:53Z</dcterms:modified>
  <cp:revision>4</cp:revision>
  <dc:subject/>
  <dc:title>Candy</dc:title>
</cp:coreProperties>
</file>