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Layouts/slideLayout119.xml" ContentType="application/vnd.openxmlformats-officedocument.presentationml.slideLayout+xml"/>
  <Override PartName="/ppt/slideLayouts/_rels/slideLayout90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8.xml.rels" ContentType="application/vnd.openxmlformats-package.relationships+xml"/>
  <Override PartName="/ppt/slideLayouts/slideLayout11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5.jpeg" ContentType="image/jpeg"/>
  <Override PartName="/ppt/media/image4.jpeg" ContentType="image/jpe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0.png" ContentType="image/pn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AF79134-13A4-44B4-AD4B-96975C2F63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A29F7FF-3C9C-4EB9-9861-DC47430BF0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967F024-95DD-42EB-8F2E-7541C74344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31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7CA2E16-B6A9-4FA8-B3CC-2CAABEF87D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35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E1BD872-42E6-4778-B9B9-6C3BEC95DF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3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70F48C3-7C62-4DB8-A4D1-46E3B870F2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64C207D-6F42-4EFE-BA0B-9E22624FDB9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7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EC0D509-D8CD-4C9A-976E-DBD476B73E0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2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3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4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06E7E4E-5029-42F9-8382-3F0E98A368C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8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0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7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6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7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8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9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92AA12E-C622-43A9-98D2-2D8EC4447AC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82813862-F10E-4BB7-ACF1-9E14407B9F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4340D9A-B538-4CC6-8ABC-7DB5447F83B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092B3CDE-571B-421F-8E88-3501CE25F1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3348190-9D0E-4264-967D-D0F00E859F4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EF42BA9-73EC-4C3F-9748-6B116333A1C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3455670-32A8-4108-B767-09C340B082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3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1C1BE1B-7A5B-4460-B84C-CB5755DC70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3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EC8264A-DAA0-443D-BA01-847F4722EE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F8266DE-037D-4016-A05A-EA14C02C1B1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4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4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7C0C848D-5EB7-4B2F-8E75-2132AC2A5A8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4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4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4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4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5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82E51D50-159B-441A-A7E1-EDE57E243B9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80275E-5D44-4429-A206-5E4D0F9A89B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5F0B5D-0C94-45DC-AFF4-0782B5E5BD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CD7859-4CAE-4578-9DCC-287C9909ED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B78C94-B760-4128-8FDA-F1B38682F5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5A43CE-D097-459F-8082-44F99D4A11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6B5B4E-CCFE-4F1A-87DE-160CDC552E7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2FAF19-DADA-4596-8EA5-B9AE6696DE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AC29B4-3EF2-44FB-A490-DA17892A6E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B5F93D-5360-49CB-841D-9479462D5D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30BE28-D5D2-43D8-9A15-1119546C659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EA8D11-57C7-446A-834C-B3DF323029A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CE8946-DAF3-4F04-9A73-CBE0C076903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16AC729-F71E-4901-9EB7-97CFB6B92C1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4D6DCD2-502A-4371-9D43-0E8F16D3A1E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EFBDB95-EC96-4AE9-9343-378F7639F0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A821A9A-DE20-4450-A0A9-F1116F7EC0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2A16227-4AFD-4FFE-95F5-5A233BBF679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3B9129D-F3DD-45D4-AB67-111570DCC7B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6BC8CC-2B02-43A8-9614-1D8BBE32A5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81F335E-C1F6-4B55-AD64-985391221D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ED9D010-AB68-49EF-8DD9-B738B57FEA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8C6C83-8AAC-48DE-9BE9-47C8F99B14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C8DBA6A-4AAD-448B-A8E8-0BF4DAFFF3D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3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4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1CEB4A7-DA09-48FD-AF2B-BE88424F9AF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1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6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7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8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410BD97-289C-49B2-A696-E657E472D8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EB0E2E6-BD86-4D74-9355-6BB9AC69A8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E07F6EB-2428-43A3-B6B7-7E1607EE14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7491F37-EC26-4652-8B77-9741BFFC183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E05BED3-1EA7-403C-A16E-BB9531D6615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61F4FE6-5E4F-4EF5-A64C-541240A9AA9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79E17EF-2A1F-438B-9235-55F3D14200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E9EBA91-069E-4156-99F3-E2CAA5F514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C630BBD-FD4E-42DF-927B-A65622CCD1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B74AFFD-5755-4E2D-B864-2BE7D3AC0FE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DBCC729-7C37-4647-85B5-D0FF5B486D3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D44439D-427D-495E-BFCE-37D17390B7B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C1B9331-F59F-4051-8DCA-A558FF94986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AADF0DB-AD50-40ED-87DD-BD8E0B86CA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5769CC2-C5AF-4B62-8065-43CEFD0CBD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C3A30F2-7DA9-43C1-BA0A-242C22D1698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F7D098A-9979-4861-869D-C4B88D6D0D5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B72ECFD-1DFF-4175-801E-71C99E0CA8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42CC74A-5834-4A29-B64A-EAD50BE01D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EE74FD9-1C9F-4EF4-BC2E-CA773E4F2E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B3DA8F0-4084-41FC-8BAF-04B37F2C53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FA6AC22-CE9C-42DF-944F-E650C163E46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5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D89D618-D978-4A2A-A15E-EFF46765E9F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9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0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1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2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A6EAD88-2647-4B51-AF32-EBBA70B6B21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60066C6-54BE-429E-A44F-E62948AF3E6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63F0BC2-846E-4312-8752-76C968A2838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FE81A29-A057-421A-99CC-E1FAFE3023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D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ID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ID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"/>
          <p:cNvGrpSpPr/>
          <p:nvPr/>
        </p:nvGrpSpPr>
        <p:grpSpPr>
          <a:xfrm>
            <a:off x="6206040" y="668520"/>
            <a:ext cx="2409840" cy="4373280"/>
            <a:chOff x="6206040" y="668520"/>
            <a:chExt cx="2409840" cy="4373280"/>
          </a:xfrm>
        </p:grpSpPr>
        <p:sp>
          <p:nvSpPr>
            <p:cNvPr id="456" name=""/>
            <p:cNvSpPr/>
            <p:nvPr/>
          </p:nvSpPr>
          <p:spPr>
            <a:xfrm>
              <a:off x="7092720" y="815760"/>
              <a:ext cx="1523160" cy="1523160"/>
            </a:xfrm>
            <a:custGeom>
              <a:avLst/>
              <a:gdLst/>
              <a:ahLst/>
              <a:rect l="0" t="0" r="r" b="b"/>
              <a:pathLst>
                <a:path w="4231" h="4231">
                  <a:moveTo>
                    <a:pt x="1057" y="3164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4"/>
                  </a:lnTo>
                  <a:close/>
                </a:path>
              </a:pathLst>
            </a:custGeom>
            <a:solidFill>
              <a:srgbClr val="e54b89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57" name=""/>
            <p:cNvSpPr/>
            <p:nvPr/>
          </p:nvSpPr>
          <p:spPr>
            <a:xfrm>
              <a:off x="6206040" y="1687320"/>
              <a:ext cx="1523160" cy="1523160"/>
            </a:xfrm>
            <a:custGeom>
              <a:avLst/>
              <a:gdLst/>
              <a:ahLst/>
              <a:rect l="0" t="0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solidFill>
              <a:srgbClr val="e54b89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58" name=""/>
            <p:cNvSpPr/>
            <p:nvPr/>
          </p:nvSpPr>
          <p:spPr>
            <a:xfrm>
              <a:off x="7092720" y="2647080"/>
              <a:ext cx="1523160" cy="1523520"/>
            </a:xfrm>
            <a:custGeom>
              <a:avLst/>
              <a:gdLst/>
              <a:ahLst/>
              <a:rect l="0" t="0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solidFill>
              <a:srgbClr val="e54b89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59" name=""/>
            <p:cNvSpPr/>
            <p:nvPr/>
          </p:nvSpPr>
          <p:spPr>
            <a:xfrm>
              <a:off x="6206040" y="3518640"/>
              <a:ext cx="1523160" cy="1523160"/>
            </a:xfrm>
            <a:custGeom>
              <a:avLst/>
              <a:gdLst/>
              <a:ahLst/>
              <a:rect l="0" t="0" r="r" b="b"/>
              <a:pathLst>
                <a:path w="4231" h="4231">
                  <a:moveTo>
                    <a:pt x="1057" y="3164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4"/>
                  </a:lnTo>
                  <a:close/>
                </a:path>
              </a:pathLst>
            </a:custGeom>
            <a:solidFill>
              <a:srgbClr val="e54b89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60" name=""/>
            <p:cNvSpPr/>
            <p:nvPr/>
          </p:nvSpPr>
          <p:spPr>
            <a:xfrm>
              <a:off x="7092720" y="668520"/>
              <a:ext cx="1523160" cy="1523160"/>
            </a:xfrm>
            <a:custGeom>
              <a:avLst/>
              <a:gdLst/>
              <a:ahLst/>
              <a:rect l="0" t="0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6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ff6d"/>
              </a:solidFill>
              <a:bevel/>
            </a:ln>
          </p:spPr>
          <p:txBody>
            <a:bodyPr lIns="109800" rIns="109800" tIns="64800" bIns="648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61" name=""/>
            <p:cNvSpPr/>
            <p:nvPr/>
          </p:nvSpPr>
          <p:spPr>
            <a:xfrm>
              <a:off x="6206040" y="1540080"/>
              <a:ext cx="1523160" cy="1523520"/>
            </a:xfrm>
            <a:custGeom>
              <a:avLst/>
              <a:gdLst/>
              <a:ahLst/>
              <a:rect l="0" t="0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6" y="0"/>
                  </a:lnTo>
                  <a:lnTo>
                    <a:pt x="4231" y="2134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ff6d"/>
              </a:solidFill>
              <a:bevel/>
            </a:ln>
          </p:spPr>
          <p:txBody>
            <a:bodyPr lIns="109800" rIns="109800" tIns="64800" bIns="648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62" name=""/>
            <p:cNvSpPr/>
            <p:nvPr/>
          </p:nvSpPr>
          <p:spPr>
            <a:xfrm>
              <a:off x="7092720" y="2500200"/>
              <a:ext cx="1523160" cy="1523160"/>
            </a:xfrm>
            <a:custGeom>
              <a:avLst/>
              <a:gdLst/>
              <a:ahLst/>
              <a:rect l="0" t="0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ff6d"/>
              </a:solidFill>
              <a:bevel/>
            </a:ln>
          </p:spPr>
          <p:txBody>
            <a:bodyPr lIns="109800" rIns="109800" tIns="64800" bIns="648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63" name=""/>
            <p:cNvSpPr/>
            <p:nvPr/>
          </p:nvSpPr>
          <p:spPr>
            <a:xfrm>
              <a:off x="6206040" y="3371400"/>
              <a:ext cx="1523160" cy="1523520"/>
            </a:xfrm>
            <a:custGeom>
              <a:avLst/>
              <a:gdLst/>
              <a:ahLst/>
              <a:rect l="0" t="0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6" y="0"/>
                  </a:lnTo>
                  <a:lnTo>
                    <a:pt x="4231" y="2133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ff6d"/>
              </a:solidFill>
              <a:bevel/>
            </a:ln>
          </p:spPr>
          <p:txBody>
            <a:bodyPr lIns="109800" rIns="109800" tIns="64800" bIns="648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D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ID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ID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466" name=""/>
          <p:cNvGrpSpPr/>
          <p:nvPr/>
        </p:nvGrpSpPr>
        <p:grpSpPr>
          <a:xfrm>
            <a:off x="9758160" y="210960"/>
            <a:ext cx="80640" cy="5248440"/>
            <a:chOff x="9758160" y="210960"/>
            <a:chExt cx="80640" cy="5248440"/>
          </a:xfrm>
        </p:grpSpPr>
        <p:sp>
          <p:nvSpPr>
            <p:cNvPr id="467" name=""/>
            <p:cNvSpPr/>
            <p:nvPr/>
          </p:nvSpPr>
          <p:spPr>
            <a:xfrm>
              <a:off x="9758160" y="289296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112" y="224"/>
                  </a:moveTo>
                  <a:cubicBezTo>
                    <a:pt x="131" y="224"/>
                    <a:pt x="151" y="219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8" y="151"/>
                    <a:pt x="224" y="132"/>
                    <a:pt x="224" y="112"/>
                  </a:cubicBezTo>
                  <a:cubicBezTo>
                    <a:pt x="224" y="92"/>
                    <a:pt x="218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2"/>
                    <a:pt x="0" y="112"/>
                  </a:cubicBez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9"/>
                    <a:pt x="92" y="224"/>
                    <a:pt x="112" y="224"/>
                  </a:cubicBezTo>
                  <a:close/>
                </a:path>
              </a:pathLst>
            </a:custGeom>
            <a:solidFill>
              <a:srgbClr val="e54b87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68" name=""/>
            <p:cNvSpPr/>
            <p:nvPr/>
          </p:nvSpPr>
          <p:spPr>
            <a:xfrm>
              <a:off x="9758160" y="308448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112" y="224"/>
                  </a:moveTo>
                  <a:cubicBezTo>
                    <a:pt x="131" y="224"/>
                    <a:pt x="151" y="219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8" y="151"/>
                    <a:pt x="224" y="131"/>
                    <a:pt x="224" y="112"/>
                  </a:cubicBezTo>
                  <a:cubicBezTo>
                    <a:pt x="224" y="92"/>
                    <a:pt x="218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2"/>
                    <a:pt x="0" y="112"/>
                  </a:cubicBezTo>
                  <a:cubicBezTo>
                    <a:pt x="0" y="131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9"/>
                    <a:pt x="92" y="224"/>
                    <a:pt x="112" y="224"/>
                  </a:cubicBezTo>
                  <a:close/>
                </a:path>
              </a:pathLst>
            </a:custGeom>
            <a:solidFill>
              <a:srgbClr val="f8b621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69" name=""/>
            <p:cNvSpPr/>
            <p:nvPr/>
          </p:nvSpPr>
          <p:spPr>
            <a:xfrm>
              <a:off x="9758160" y="250560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112" y="224"/>
                  </a:moveTo>
                  <a:cubicBezTo>
                    <a:pt x="131" y="224"/>
                    <a:pt x="151" y="218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8" y="151"/>
                    <a:pt x="224" y="131"/>
                    <a:pt x="224" y="112"/>
                  </a:cubicBezTo>
                  <a:cubicBezTo>
                    <a:pt x="224" y="92"/>
                    <a:pt x="218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4"/>
                    <a:pt x="25" y="39"/>
                    <a:pt x="15" y="56"/>
                  </a:cubicBezTo>
                  <a:cubicBezTo>
                    <a:pt x="5" y="73"/>
                    <a:pt x="0" y="92"/>
                    <a:pt x="0" y="112"/>
                  </a:cubicBezTo>
                  <a:cubicBezTo>
                    <a:pt x="0" y="131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8"/>
                    <a:pt x="92" y="224"/>
                    <a:pt x="112" y="224"/>
                  </a:cubicBez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70" name=""/>
            <p:cNvSpPr/>
            <p:nvPr/>
          </p:nvSpPr>
          <p:spPr>
            <a:xfrm>
              <a:off x="9758160" y="269676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112" y="224"/>
                  </a:moveTo>
                  <a:cubicBezTo>
                    <a:pt x="131" y="224"/>
                    <a:pt x="151" y="219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8" y="151"/>
                    <a:pt x="224" y="131"/>
                    <a:pt x="224" y="112"/>
                  </a:cubicBezTo>
                  <a:cubicBezTo>
                    <a:pt x="224" y="92"/>
                    <a:pt x="218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6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3"/>
                    <a:pt x="0" y="112"/>
                  </a:cubicBez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9"/>
                    <a:pt x="92" y="224"/>
                    <a:pt x="112" y="224"/>
                  </a:cubicBez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71" name=""/>
            <p:cNvSpPr/>
            <p:nvPr/>
          </p:nvSpPr>
          <p:spPr>
            <a:xfrm>
              <a:off x="9798480" y="3124800"/>
              <a:ext cx="0" cy="2334600"/>
            </a:xfrm>
            <a:custGeom>
              <a:avLst/>
              <a:gdLst/>
              <a:ahLst/>
              <a:rect l="0" t="0" r="r" b="b"/>
              <a:pathLst>
                <a:path fill="none" w="0" h="6485">
                  <a:moveTo>
                    <a:pt x="0" y="0"/>
                  </a:moveTo>
                  <a:cubicBezTo>
                    <a:pt x="0" y="2162"/>
                    <a:pt x="0" y="4323"/>
                    <a:pt x="0" y="6485"/>
                  </a:cubicBezTo>
                </a:path>
              </a:pathLst>
            </a:custGeom>
            <a:ln cap="rnd" w="10440">
              <a:solidFill>
                <a:srgbClr val="f8b621"/>
              </a:solidFill>
              <a:round/>
            </a:ln>
          </p:spPr>
          <p:txBody>
            <a:bodyPr lIns="95040" rIns="95040" tIns="50040" bIns="500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72" name=""/>
            <p:cNvSpPr/>
            <p:nvPr/>
          </p:nvSpPr>
          <p:spPr>
            <a:xfrm>
              <a:off x="9798480" y="210960"/>
              <a:ext cx="0" cy="2334960"/>
            </a:xfrm>
            <a:custGeom>
              <a:avLst/>
              <a:gdLst/>
              <a:ahLst/>
              <a:rect l="0" t="0" r="r" b="b"/>
              <a:pathLst>
                <a:path fill="none" w="0" h="6486">
                  <a:moveTo>
                    <a:pt x="0" y="0"/>
                  </a:moveTo>
                  <a:cubicBezTo>
                    <a:pt x="0" y="2162"/>
                    <a:pt x="0" y="4324"/>
                    <a:pt x="0" y="6486"/>
                  </a:cubicBezTo>
                </a:path>
              </a:pathLst>
            </a:custGeom>
            <a:ln cap="rnd" w="10440">
              <a:solidFill>
                <a:srgbClr val="7f59ae"/>
              </a:solidFill>
              <a:round/>
            </a:ln>
          </p:spPr>
          <p:txBody>
            <a:bodyPr lIns="95040" rIns="95040" tIns="50040" bIns="500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pic>
        <p:nvPicPr>
          <p:cNvPr id="473" name="" descr=""/>
          <p:cNvPicPr/>
          <p:nvPr/>
        </p:nvPicPr>
        <p:blipFill>
          <a:blip r:embed="rId2"/>
          <a:stretch/>
        </p:blipFill>
        <p:spPr>
          <a:xfrm>
            <a:off x="720" y="5465880"/>
            <a:ext cx="10079640" cy="2091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D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ID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ID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 type="dt" idx="16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D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en-ID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3" name="PlaceHolder 4"/>
          <p:cNvSpPr>
            <a:spLocks noGrp="1"/>
          </p:cNvSpPr>
          <p:nvPr>
            <p:ph type="ftr" idx="17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D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en-ID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4" name="PlaceHolder 5"/>
          <p:cNvSpPr>
            <a:spLocks noGrp="1"/>
          </p:cNvSpPr>
          <p:nvPr>
            <p:ph type="sldNum" idx="18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D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6FF6FC36-9AB0-4950-BA43-DDDF74A595A8}" type="slidenum">
              <a:rPr b="0" lang="en-ID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en-ID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"/>
          <p:cNvGrpSpPr/>
          <p:nvPr/>
        </p:nvGrpSpPr>
        <p:grpSpPr>
          <a:xfrm>
            <a:off x="10800" y="360"/>
            <a:ext cx="3235320" cy="5694120"/>
            <a:chOff x="10800" y="360"/>
            <a:chExt cx="3235320" cy="5694120"/>
          </a:xfrm>
        </p:grpSpPr>
        <p:sp>
          <p:nvSpPr>
            <p:cNvPr id="39" name=""/>
            <p:cNvSpPr/>
            <p:nvPr/>
          </p:nvSpPr>
          <p:spPr>
            <a:xfrm>
              <a:off x="10800" y="360"/>
              <a:ext cx="1851120" cy="1946880"/>
            </a:xfrm>
            <a:custGeom>
              <a:avLst/>
              <a:gdLst/>
              <a:ahLst/>
              <a:rect l="0" t="0" r="r" b="b"/>
              <a:pathLst>
                <a:path w="5142" h="5408">
                  <a:moveTo>
                    <a:pt x="3781" y="0"/>
                  </a:moveTo>
                  <a:lnTo>
                    <a:pt x="0" y="2467"/>
                  </a:lnTo>
                  <a:lnTo>
                    <a:pt x="0" y="5408"/>
                  </a:lnTo>
                  <a:lnTo>
                    <a:pt x="5142" y="2053"/>
                  </a:lnTo>
                  <a:lnTo>
                    <a:pt x="3802" y="0"/>
                  </a:lnTo>
                  <a:lnTo>
                    <a:pt x="3781" y="0"/>
                  </a:ln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0" name=""/>
            <p:cNvSpPr/>
            <p:nvPr/>
          </p:nvSpPr>
          <p:spPr>
            <a:xfrm>
              <a:off x="10800" y="2327760"/>
              <a:ext cx="2012760" cy="2030760"/>
            </a:xfrm>
            <a:custGeom>
              <a:avLst/>
              <a:gdLst/>
              <a:ahLst/>
              <a:rect l="0" t="0" r="r" b="b"/>
              <a:pathLst>
                <a:path w="5591" h="5641">
                  <a:moveTo>
                    <a:pt x="4291" y="0"/>
                  </a:moveTo>
                  <a:lnTo>
                    <a:pt x="0" y="2799"/>
                  </a:lnTo>
                  <a:lnTo>
                    <a:pt x="0" y="5641"/>
                  </a:lnTo>
                  <a:lnTo>
                    <a:pt x="5591" y="1993"/>
                  </a:lnTo>
                  <a:lnTo>
                    <a:pt x="4291" y="0"/>
                  </a:lnTo>
                  <a:close/>
                </a:path>
              </a:pathLst>
            </a:custGeom>
            <a:solidFill>
              <a:srgbClr val="f8b622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1" name=""/>
            <p:cNvSpPr/>
            <p:nvPr/>
          </p:nvSpPr>
          <p:spPr>
            <a:xfrm>
              <a:off x="10800" y="200520"/>
              <a:ext cx="3193560" cy="3239280"/>
            </a:xfrm>
            <a:custGeom>
              <a:avLst/>
              <a:gdLst/>
              <a:ahLst/>
              <a:rect l="0" t="0" r="r" b="b"/>
              <a:pathLst>
                <a:path w="8871" h="8998">
                  <a:moveTo>
                    <a:pt x="6776" y="0"/>
                  </a:moveTo>
                  <a:lnTo>
                    <a:pt x="0" y="4422"/>
                  </a:lnTo>
                  <a:lnTo>
                    <a:pt x="0" y="8998"/>
                  </a:lnTo>
                  <a:lnTo>
                    <a:pt x="8871" y="3210"/>
                  </a:lnTo>
                  <a:lnTo>
                    <a:pt x="6776" y="0"/>
                  </a:lnTo>
                  <a:close/>
                </a:path>
              </a:pathLst>
            </a:custGeom>
            <a:solidFill>
              <a:srgbClr val="e54b89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2" name=""/>
            <p:cNvSpPr/>
            <p:nvPr/>
          </p:nvSpPr>
          <p:spPr>
            <a:xfrm>
              <a:off x="10800" y="2680920"/>
              <a:ext cx="3235320" cy="2977560"/>
            </a:xfrm>
            <a:custGeom>
              <a:avLst/>
              <a:gdLst/>
              <a:ahLst/>
              <a:rect l="0" t="0" r="r" b="b"/>
              <a:pathLst>
                <a:path w="8987" h="8271">
                  <a:moveTo>
                    <a:pt x="7027" y="0"/>
                  </a:moveTo>
                  <a:lnTo>
                    <a:pt x="0" y="4585"/>
                  </a:lnTo>
                  <a:lnTo>
                    <a:pt x="0" y="8271"/>
                  </a:lnTo>
                  <a:lnTo>
                    <a:pt x="911" y="8271"/>
                  </a:lnTo>
                  <a:lnTo>
                    <a:pt x="8987" y="3002"/>
                  </a:lnTo>
                  <a:lnTo>
                    <a:pt x="7027" y="0"/>
                  </a:lnTo>
                  <a:close/>
                </a:path>
              </a:pathLst>
            </a:custGeom>
            <a:solidFill>
              <a:srgbClr val="fe7130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3" name=""/>
            <p:cNvSpPr/>
            <p:nvPr/>
          </p:nvSpPr>
          <p:spPr>
            <a:xfrm>
              <a:off x="277560" y="4977000"/>
              <a:ext cx="1568160" cy="717480"/>
            </a:xfrm>
            <a:custGeom>
              <a:avLst/>
              <a:gdLst/>
              <a:ahLst/>
              <a:rect l="0" t="0" r="r" b="b"/>
              <a:pathLst>
                <a:path w="4356" h="1993">
                  <a:moveTo>
                    <a:pt x="3055" y="0"/>
                  </a:moveTo>
                  <a:lnTo>
                    <a:pt x="0" y="1993"/>
                  </a:lnTo>
                  <a:lnTo>
                    <a:pt x="4356" y="1993"/>
                  </a:lnTo>
                  <a:lnTo>
                    <a:pt x="3055" y="0"/>
                  </a:ln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4" name=""/>
            <p:cNvSpPr/>
            <p:nvPr/>
          </p:nvSpPr>
          <p:spPr>
            <a:xfrm>
              <a:off x="10800" y="360"/>
              <a:ext cx="1398960" cy="912960"/>
            </a:xfrm>
            <a:custGeom>
              <a:avLst/>
              <a:gdLst/>
              <a:ahLst/>
              <a:rect l="0" t="0" r="r" b="b"/>
              <a:pathLst>
                <a:path w="3886" h="2536">
                  <a:moveTo>
                    <a:pt x="0" y="0"/>
                  </a:moveTo>
                  <a:lnTo>
                    <a:pt x="0" y="2536"/>
                  </a:lnTo>
                  <a:lnTo>
                    <a:pt x="38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80000" y="260280"/>
            <a:ext cx="9720000" cy="65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D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40000" y="1374480"/>
            <a:ext cx="9360000" cy="43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ID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ID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" name=""/>
          <p:cNvSpPr/>
          <p:nvPr/>
        </p:nvSpPr>
        <p:spPr>
          <a:xfrm>
            <a:off x="10800" y="5669640"/>
            <a:ext cx="10068840" cy="10440"/>
          </a:xfrm>
          <a:custGeom>
            <a:avLst/>
            <a:gdLst/>
            <a:ahLst/>
            <a:rect l="0" t="0" r="r" b="b"/>
            <a:pathLst>
              <a:path w="27969" h="29">
                <a:moveTo>
                  <a:pt x="0" y="0"/>
                </a:moveTo>
                <a:lnTo>
                  <a:pt x="27969" y="0"/>
                </a:lnTo>
                <a:lnTo>
                  <a:pt x="27969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-34560" bIns="-34560" anchor="ctr" anchorCtr="1">
            <a:noAutofit/>
          </a:bodyPr>
          <a:p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 rot="5391000">
            <a:off x="6879600" y="2340720"/>
            <a:ext cx="4343760" cy="112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D" sz="6500" spc="-1" strike="noStrike">
                <a:solidFill>
                  <a:srgbClr val="fe7130"/>
                </a:solidFill>
                <a:latin typeface="Noto Sans"/>
              </a:rPr>
              <a:t>CONTENT</a:t>
            </a:r>
            <a:endParaRPr b="0" lang="en-ID" sz="65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"/>
          <p:cNvGrpSpPr/>
          <p:nvPr/>
        </p:nvGrpSpPr>
        <p:grpSpPr>
          <a:xfrm>
            <a:off x="1190520" y="664200"/>
            <a:ext cx="2409840" cy="4373280"/>
            <a:chOff x="1190520" y="664200"/>
            <a:chExt cx="2409840" cy="4373280"/>
          </a:xfrm>
        </p:grpSpPr>
        <p:sp>
          <p:nvSpPr>
            <p:cNvPr id="86" name=""/>
            <p:cNvSpPr/>
            <p:nvPr/>
          </p:nvSpPr>
          <p:spPr>
            <a:xfrm>
              <a:off x="2077200" y="811440"/>
              <a:ext cx="1523160" cy="1523160"/>
            </a:xfrm>
            <a:custGeom>
              <a:avLst/>
              <a:gdLst/>
              <a:ahLst/>
              <a:rect l="0" t="0" r="r" b="b"/>
              <a:pathLst>
                <a:path w="4231" h="4231">
                  <a:moveTo>
                    <a:pt x="1057" y="3164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4"/>
                  </a:lnTo>
                  <a:close/>
                </a:path>
              </a:pathLst>
            </a:custGeom>
            <a:solidFill>
              <a:srgbClr val="fe7130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87" name=""/>
            <p:cNvSpPr/>
            <p:nvPr/>
          </p:nvSpPr>
          <p:spPr>
            <a:xfrm>
              <a:off x="1190520" y="1683000"/>
              <a:ext cx="1523160" cy="1523160"/>
            </a:xfrm>
            <a:custGeom>
              <a:avLst/>
              <a:gdLst/>
              <a:ahLst/>
              <a:rect l="0" t="0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solidFill>
              <a:srgbClr val="fe7130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88" name=""/>
            <p:cNvSpPr/>
            <p:nvPr/>
          </p:nvSpPr>
          <p:spPr>
            <a:xfrm>
              <a:off x="2077200" y="2642760"/>
              <a:ext cx="1523160" cy="1523520"/>
            </a:xfrm>
            <a:custGeom>
              <a:avLst/>
              <a:gdLst/>
              <a:ahLst/>
              <a:rect l="0" t="0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solidFill>
              <a:srgbClr val="fe7130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89" name=""/>
            <p:cNvSpPr/>
            <p:nvPr/>
          </p:nvSpPr>
          <p:spPr>
            <a:xfrm>
              <a:off x="1190520" y="3514320"/>
              <a:ext cx="1523160" cy="1523160"/>
            </a:xfrm>
            <a:custGeom>
              <a:avLst/>
              <a:gdLst/>
              <a:ahLst/>
              <a:rect l="0" t="0" r="r" b="b"/>
              <a:pathLst>
                <a:path w="4231" h="4231">
                  <a:moveTo>
                    <a:pt x="1057" y="3164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4"/>
                  </a:lnTo>
                  <a:close/>
                </a:path>
              </a:pathLst>
            </a:custGeom>
            <a:solidFill>
              <a:srgbClr val="fe7130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0" name=""/>
            <p:cNvSpPr/>
            <p:nvPr/>
          </p:nvSpPr>
          <p:spPr>
            <a:xfrm>
              <a:off x="2077200" y="664200"/>
              <a:ext cx="1523160" cy="1523160"/>
            </a:xfrm>
            <a:custGeom>
              <a:avLst/>
              <a:gdLst/>
              <a:ahLst/>
              <a:rect l="0" t="0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6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d74c"/>
              </a:solidFill>
              <a:bevel/>
            </a:ln>
          </p:spPr>
          <p:txBody>
            <a:bodyPr lIns="109800" rIns="109800" tIns="64800" bIns="648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1" name=""/>
            <p:cNvSpPr/>
            <p:nvPr/>
          </p:nvSpPr>
          <p:spPr>
            <a:xfrm>
              <a:off x="1190520" y="1535760"/>
              <a:ext cx="1523160" cy="1523520"/>
            </a:xfrm>
            <a:custGeom>
              <a:avLst/>
              <a:gdLst/>
              <a:ahLst/>
              <a:rect l="0" t="0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6" y="0"/>
                  </a:lnTo>
                  <a:lnTo>
                    <a:pt x="4231" y="2134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d74c"/>
              </a:solidFill>
              <a:bevel/>
            </a:ln>
          </p:spPr>
          <p:txBody>
            <a:bodyPr lIns="109800" rIns="109800" tIns="64800" bIns="648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2" name=""/>
            <p:cNvSpPr/>
            <p:nvPr/>
          </p:nvSpPr>
          <p:spPr>
            <a:xfrm>
              <a:off x="2077200" y="2495880"/>
              <a:ext cx="1523160" cy="1523160"/>
            </a:xfrm>
            <a:custGeom>
              <a:avLst/>
              <a:gdLst/>
              <a:ahLst/>
              <a:rect l="0" t="0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d74c"/>
              </a:solidFill>
              <a:bevel/>
            </a:ln>
          </p:spPr>
          <p:txBody>
            <a:bodyPr lIns="109800" rIns="109800" tIns="64800" bIns="648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3" name=""/>
            <p:cNvSpPr/>
            <p:nvPr/>
          </p:nvSpPr>
          <p:spPr>
            <a:xfrm>
              <a:off x="1190520" y="3367080"/>
              <a:ext cx="1523160" cy="1523520"/>
            </a:xfrm>
            <a:custGeom>
              <a:avLst/>
              <a:gdLst/>
              <a:ahLst/>
              <a:rect l="0" t="0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6" y="0"/>
                  </a:lnTo>
                  <a:lnTo>
                    <a:pt x="4231" y="2133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d74c"/>
              </a:solidFill>
              <a:bevel/>
            </a:ln>
          </p:spPr>
          <p:txBody>
            <a:bodyPr lIns="109800" rIns="109800" tIns="64800" bIns="648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68360" y="313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D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68360" y="1391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ID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ID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6" name=""/>
          <p:cNvSpPr/>
          <p:nvPr/>
        </p:nvSpPr>
        <p:spPr>
          <a:xfrm>
            <a:off x="14040" y="5667120"/>
            <a:ext cx="10068840" cy="0"/>
          </a:xfrm>
          <a:custGeom>
            <a:avLst/>
            <a:gdLst/>
            <a:ahLst/>
            <a:rect l="0" t="0" r="r" b="b"/>
            <a:pathLst>
              <a:path w="27969" h="0">
                <a:moveTo>
                  <a:pt x="0" y="0"/>
                </a:moveTo>
                <a:lnTo>
                  <a:pt x="27969" y="0"/>
                </a:lnTo>
                <a:lnTo>
                  <a:pt x="2796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-45000" bIns="-45000" anchor="ctr" anchorCtr="1">
            <a:noAutofit/>
          </a:bodyPr>
          <a:p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97" name=""/>
          <p:cNvGrpSpPr/>
          <p:nvPr/>
        </p:nvGrpSpPr>
        <p:grpSpPr>
          <a:xfrm>
            <a:off x="9783000" y="208080"/>
            <a:ext cx="80640" cy="5249520"/>
            <a:chOff x="9783000" y="208080"/>
            <a:chExt cx="80640" cy="5249520"/>
          </a:xfrm>
        </p:grpSpPr>
        <p:sp>
          <p:nvSpPr>
            <p:cNvPr id="98" name=""/>
            <p:cNvSpPr/>
            <p:nvPr/>
          </p:nvSpPr>
          <p:spPr>
            <a:xfrm>
              <a:off x="9783000" y="289080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112" y="224"/>
                  </a:moveTo>
                  <a:lnTo>
                    <a:pt x="119" y="224"/>
                  </a:lnTo>
                  <a:lnTo>
                    <a:pt x="127" y="223"/>
                  </a:lnTo>
                  <a:lnTo>
                    <a:pt x="134" y="222"/>
                  </a:lnTo>
                  <a:lnTo>
                    <a:pt x="141" y="220"/>
                  </a:lnTo>
                  <a:lnTo>
                    <a:pt x="148" y="218"/>
                  </a:lnTo>
                  <a:lnTo>
                    <a:pt x="155" y="215"/>
                  </a:lnTo>
                  <a:lnTo>
                    <a:pt x="162" y="212"/>
                  </a:lnTo>
                  <a:lnTo>
                    <a:pt x="168" y="209"/>
                  </a:lnTo>
                  <a:lnTo>
                    <a:pt x="174" y="205"/>
                  </a:lnTo>
                  <a:lnTo>
                    <a:pt x="180" y="201"/>
                  </a:lnTo>
                  <a:lnTo>
                    <a:pt x="186" y="196"/>
                  </a:lnTo>
                  <a:lnTo>
                    <a:pt x="191" y="191"/>
                  </a:lnTo>
                  <a:lnTo>
                    <a:pt x="196" y="186"/>
                  </a:lnTo>
                  <a:lnTo>
                    <a:pt x="201" y="180"/>
                  </a:lnTo>
                  <a:lnTo>
                    <a:pt x="205" y="174"/>
                  </a:lnTo>
                  <a:lnTo>
                    <a:pt x="209" y="168"/>
                  </a:lnTo>
                  <a:lnTo>
                    <a:pt x="212" y="162"/>
                  </a:lnTo>
                  <a:lnTo>
                    <a:pt x="215" y="155"/>
                  </a:lnTo>
                  <a:lnTo>
                    <a:pt x="218" y="148"/>
                  </a:lnTo>
                  <a:lnTo>
                    <a:pt x="220" y="141"/>
                  </a:lnTo>
                  <a:lnTo>
                    <a:pt x="222" y="134"/>
                  </a:lnTo>
                  <a:lnTo>
                    <a:pt x="223" y="127"/>
                  </a:lnTo>
                  <a:lnTo>
                    <a:pt x="224" y="119"/>
                  </a:lnTo>
                  <a:lnTo>
                    <a:pt x="224" y="112"/>
                  </a:lnTo>
                  <a:lnTo>
                    <a:pt x="224" y="105"/>
                  </a:lnTo>
                  <a:lnTo>
                    <a:pt x="223" y="97"/>
                  </a:lnTo>
                  <a:lnTo>
                    <a:pt x="222" y="90"/>
                  </a:lnTo>
                  <a:lnTo>
                    <a:pt x="220" y="83"/>
                  </a:lnTo>
                  <a:lnTo>
                    <a:pt x="218" y="76"/>
                  </a:lnTo>
                  <a:lnTo>
                    <a:pt x="215" y="69"/>
                  </a:lnTo>
                  <a:lnTo>
                    <a:pt x="212" y="62"/>
                  </a:lnTo>
                  <a:lnTo>
                    <a:pt x="209" y="56"/>
                  </a:lnTo>
                  <a:lnTo>
                    <a:pt x="205" y="50"/>
                  </a:lnTo>
                  <a:lnTo>
                    <a:pt x="201" y="44"/>
                  </a:lnTo>
                  <a:lnTo>
                    <a:pt x="196" y="38"/>
                  </a:lnTo>
                  <a:lnTo>
                    <a:pt x="191" y="33"/>
                  </a:lnTo>
                  <a:lnTo>
                    <a:pt x="186" y="28"/>
                  </a:lnTo>
                  <a:lnTo>
                    <a:pt x="180" y="23"/>
                  </a:lnTo>
                  <a:lnTo>
                    <a:pt x="174" y="19"/>
                  </a:lnTo>
                  <a:lnTo>
                    <a:pt x="168" y="15"/>
                  </a:lnTo>
                  <a:lnTo>
                    <a:pt x="162" y="12"/>
                  </a:lnTo>
                  <a:lnTo>
                    <a:pt x="155" y="9"/>
                  </a:lnTo>
                  <a:lnTo>
                    <a:pt x="148" y="6"/>
                  </a:lnTo>
                  <a:lnTo>
                    <a:pt x="141" y="4"/>
                  </a:lnTo>
                  <a:lnTo>
                    <a:pt x="134" y="2"/>
                  </a:lnTo>
                  <a:lnTo>
                    <a:pt x="127" y="1"/>
                  </a:lnTo>
                  <a:lnTo>
                    <a:pt x="119" y="0"/>
                  </a:lnTo>
                  <a:lnTo>
                    <a:pt x="112" y="0"/>
                  </a:lnTo>
                  <a:lnTo>
                    <a:pt x="105" y="0"/>
                  </a:lnTo>
                  <a:lnTo>
                    <a:pt x="98" y="1"/>
                  </a:lnTo>
                  <a:lnTo>
                    <a:pt x="90" y="2"/>
                  </a:lnTo>
                  <a:lnTo>
                    <a:pt x="83" y="4"/>
                  </a:lnTo>
                  <a:lnTo>
                    <a:pt x="76" y="6"/>
                  </a:lnTo>
                  <a:lnTo>
                    <a:pt x="69" y="8"/>
                  </a:lnTo>
                  <a:lnTo>
                    <a:pt x="63" y="11"/>
                  </a:lnTo>
                  <a:lnTo>
                    <a:pt x="56" y="15"/>
                  </a:lnTo>
                  <a:lnTo>
                    <a:pt x="50" y="19"/>
                  </a:lnTo>
                  <a:lnTo>
                    <a:pt x="44" y="23"/>
                  </a:lnTo>
                  <a:lnTo>
                    <a:pt x="38" y="27"/>
                  </a:lnTo>
                  <a:lnTo>
                    <a:pt x="33" y="32"/>
                  </a:lnTo>
                  <a:lnTo>
                    <a:pt x="28" y="38"/>
                  </a:lnTo>
                  <a:lnTo>
                    <a:pt x="23" y="44"/>
                  </a:lnTo>
                  <a:lnTo>
                    <a:pt x="19" y="50"/>
                  </a:lnTo>
                  <a:lnTo>
                    <a:pt x="15" y="56"/>
                  </a:lnTo>
                  <a:lnTo>
                    <a:pt x="12" y="62"/>
                  </a:lnTo>
                  <a:lnTo>
                    <a:pt x="9" y="69"/>
                  </a:lnTo>
                  <a:lnTo>
                    <a:pt x="6" y="76"/>
                  </a:lnTo>
                  <a:lnTo>
                    <a:pt x="4" y="83"/>
                  </a:lnTo>
                  <a:lnTo>
                    <a:pt x="2" y="90"/>
                  </a:lnTo>
                  <a:lnTo>
                    <a:pt x="1" y="97"/>
                  </a:lnTo>
                  <a:lnTo>
                    <a:pt x="0" y="105"/>
                  </a:lnTo>
                  <a:lnTo>
                    <a:pt x="0" y="112"/>
                  </a:lnTo>
                  <a:lnTo>
                    <a:pt x="0" y="119"/>
                  </a:lnTo>
                  <a:lnTo>
                    <a:pt x="1" y="126"/>
                  </a:lnTo>
                  <a:lnTo>
                    <a:pt x="2" y="134"/>
                  </a:lnTo>
                  <a:lnTo>
                    <a:pt x="4" y="141"/>
                  </a:lnTo>
                  <a:lnTo>
                    <a:pt x="6" y="148"/>
                  </a:lnTo>
                  <a:lnTo>
                    <a:pt x="9" y="155"/>
                  </a:lnTo>
                  <a:lnTo>
                    <a:pt x="12" y="161"/>
                  </a:lnTo>
                  <a:lnTo>
                    <a:pt x="15" y="168"/>
                  </a:lnTo>
                  <a:lnTo>
                    <a:pt x="19" y="174"/>
                  </a:lnTo>
                  <a:lnTo>
                    <a:pt x="23" y="180"/>
                  </a:lnTo>
                  <a:lnTo>
                    <a:pt x="28" y="186"/>
                  </a:lnTo>
                  <a:lnTo>
                    <a:pt x="33" y="191"/>
                  </a:lnTo>
                  <a:lnTo>
                    <a:pt x="38" y="196"/>
                  </a:lnTo>
                  <a:lnTo>
                    <a:pt x="44" y="201"/>
                  </a:lnTo>
                  <a:lnTo>
                    <a:pt x="50" y="205"/>
                  </a:lnTo>
                  <a:lnTo>
                    <a:pt x="56" y="209"/>
                  </a:lnTo>
                  <a:lnTo>
                    <a:pt x="63" y="212"/>
                  </a:lnTo>
                  <a:lnTo>
                    <a:pt x="69" y="215"/>
                  </a:lnTo>
                  <a:lnTo>
                    <a:pt x="76" y="218"/>
                  </a:lnTo>
                  <a:lnTo>
                    <a:pt x="83" y="220"/>
                  </a:lnTo>
                  <a:lnTo>
                    <a:pt x="90" y="222"/>
                  </a:lnTo>
                  <a:lnTo>
                    <a:pt x="98" y="223"/>
                  </a:lnTo>
                  <a:lnTo>
                    <a:pt x="105" y="224"/>
                  </a:lnTo>
                  <a:lnTo>
                    <a:pt x="112" y="224"/>
                  </a:lnTo>
                  <a:close/>
                </a:path>
              </a:pathLst>
            </a:custGeom>
            <a:solidFill>
              <a:srgbClr val="e54b87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9" name=""/>
            <p:cNvSpPr/>
            <p:nvPr/>
          </p:nvSpPr>
          <p:spPr>
            <a:xfrm>
              <a:off x="9783000" y="308196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112" y="224"/>
                  </a:moveTo>
                  <a:lnTo>
                    <a:pt x="119" y="224"/>
                  </a:lnTo>
                  <a:lnTo>
                    <a:pt x="127" y="223"/>
                  </a:lnTo>
                  <a:lnTo>
                    <a:pt x="134" y="222"/>
                  </a:lnTo>
                  <a:lnTo>
                    <a:pt x="141" y="220"/>
                  </a:lnTo>
                  <a:lnTo>
                    <a:pt x="148" y="218"/>
                  </a:lnTo>
                  <a:lnTo>
                    <a:pt x="155" y="215"/>
                  </a:lnTo>
                  <a:lnTo>
                    <a:pt x="162" y="212"/>
                  </a:lnTo>
                  <a:lnTo>
                    <a:pt x="168" y="209"/>
                  </a:lnTo>
                  <a:lnTo>
                    <a:pt x="174" y="205"/>
                  </a:lnTo>
                  <a:lnTo>
                    <a:pt x="180" y="201"/>
                  </a:lnTo>
                  <a:lnTo>
                    <a:pt x="186" y="196"/>
                  </a:lnTo>
                  <a:lnTo>
                    <a:pt x="191" y="191"/>
                  </a:lnTo>
                  <a:lnTo>
                    <a:pt x="196" y="186"/>
                  </a:lnTo>
                  <a:lnTo>
                    <a:pt x="201" y="180"/>
                  </a:lnTo>
                  <a:lnTo>
                    <a:pt x="205" y="174"/>
                  </a:lnTo>
                  <a:lnTo>
                    <a:pt x="209" y="168"/>
                  </a:lnTo>
                  <a:lnTo>
                    <a:pt x="212" y="162"/>
                  </a:lnTo>
                  <a:lnTo>
                    <a:pt x="215" y="155"/>
                  </a:lnTo>
                  <a:lnTo>
                    <a:pt x="218" y="148"/>
                  </a:lnTo>
                  <a:lnTo>
                    <a:pt x="220" y="141"/>
                  </a:lnTo>
                  <a:lnTo>
                    <a:pt x="222" y="134"/>
                  </a:lnTo>
                  <a:lnTo>
                    <a:pt x="223" y="127"/>
                  </a:lnTo>
                  <a:lnTo>
                    <a:pt x="224" y="119"/>
                  </a:lnTo>
                  <a:lnTo>
                    <a:pt x="224" y="112"/>
                  </a:lnTo>
                  <a:lnTo>
                    <a:pt x="224" y="105"/>
                  </a:lnTo>
                  <a:lnTo>
                    <a:pt x="223" y="97"/>
                  </a:lnTo>
                  <a:lnTo>
                    <a:pt x="222" y="90"/>
                  </a:lnTo>
                  <a:lnTo>
                    <a:pt x="220" y="83"/>
                  </a:lnTo>
                  <a:lnTo>
                    <a:pt x="218" y="76"/>
                  </a:lnTo>
                  <a:lnTo>
                    <a:pt x="215" y="69"/>
                  </a:lnTo>
                  <a:lnTo>
                    <a:pt x="212" y="62"/>
                  </a:lnTo>
                  <a:lnTo>
                    <a:pt x="209" y="56"/>
                  </a:lnTo>
                  <a:lnTo>
                    <a:pt x="205" y="50"/>
                  </a:lnTo>
                  <a:lnTo>
                    <a:pt x="201" y="44"/>
                  </a:lnTo>
                  <a:lnTo>
                    <a:pt x="196" y="38"/>
                  </a:lnTo>
                  <a:lnTo>
                    <a:pt x="191" y="33"/>
                  </a:lnTo>
                  <a:lnTo>
                    <a:pt x="186" y="28"/>
                  </a:lnTo>
                  <a:lnTo>
                    <a:pt x="180" y="23"/>
                  </a:lnTo>
                  <a:lnTo>
                    <a:pt x="174" y="19"/>
                  </a:lnTo>
                  <a:lnTo>
                    <a:pt x="168" y="15"/>
                  </a:lnTo>
                  <a:lnTo>
                    <a:pt x="162" y="12"/>
                  </a:lnTo>
                  <a:lnTo>
                    <a:pt x="155" y="9"/>
                  </a:lnTo>
                  <a:lnTo>
                    <a:pt x="148" y="6"/>
                  </a:lnTo>
                  <a:lnTo>
                    <a:pt x="141" y="4"/>
                  </a:lnTo>
                  <a:lnTo>
                    <a:pt x="134" y="2"/>
                  </a:lnTo>
                  <a:lnTo>
                    <a:pt x="127" y="1"/>
                  </a:lnTo>
                  <a:lnTo>
                    <a:pt x="119" y="0"/>
                  </a:lnTo>
                  <a:lnTo>
                    <a:pt x="112" y="0"/>
                  </a:lnTo>
                  <a:lnTo>
                    <a:pt x="105" y="0"/>
                  </a:lnTo>
                  <a:lnTo>
                    <a:pt x="98" y="1"/>
                  </a:lnTo>
                  <a:lnTo>
                    <a:pt x="90" y="2"/>
                  </a:lnTo>
                  <a:lnTo>
                    <a:pt x="83" y="4"/>
                  </a:lnTo>
                  <a:lnTo>
                    <a:pt x="76" y="6"/>
                  </a:lnTo>
                  <a:lnTo>
                    <a:pt x="69" y="9"/>
                  </a:lnTo>
                  <a:lnTo>
                    <a:pt x="63" y="12"/>
                  </a:lnTo>
                  <a:lnTo>
                    <a:pt x="56" y="15"/>
                  </a:lnTo>
                  <a:lnTo>
                    <a:pt x="50" y="19"/>
                  </a:lnTo>
                  <a:lnTo>
                    <a:pt x="44" y="23"/>
                  </a:lnTo>
                  <a:lnTo>
                    <a:pt x="38" y="28"/>
                  </a:lnTo>
                  <a:lnTo>
                    <a:pt x="33" y="33"/>
                  </a:lnTo>
                  <a:lnTo>
                    <a:pt x="28" y="38"/>
                  </a:lnTo>
                  <a:lnTo>
                    <a:pt x="23" y="44"/>
                  </a:lnTo>
                  <a:lnTo>
                    <a:pt x="19" y="50"/>
                  </a:lnTo>
                  <a:lnTo>
                    <a:pt x="15" y="56"/>
                  </a:lnTo>
                  <a:lnTo>
                    <a:pt x="12" y="63"/>
                  </a:lnTo>
                  <a:lnTo>
                    <a:pt x="9" y="69"/>
                  </a:lnTo>
                  <a:lnTo>
                    <a:pt x="6" y="76"/>
                  </a:lnTo>
                  <a:lnTo>
                    <a:pt x="4" y="83"/>
                  </a:lnTo>
                  <a:lnTo>
                    <a:pt x="2" y="90"/>
                  </a:lnTo>
                  <a:lnTo>
                    <a:pt x="1" y="98"/>
                  </a:lnTo>
                  <a:lnTo>
                    <a:pt x="0" y="105"/>
                  </a:lnTo>
                  <a:lnTo>
                    <a:pt x="0" y="112"/>
                  </a:lnTo>
                  <a:lnTo>
                    <a:pt x="0" y="119"/>
                  </a:lnTo>
                  <a:lnTo>
                    <a:pt x="1" y="127"/>
                  </a:lnTo>
                  <a:lnTo>
                    <a:pt x="2" y="134"/>
                  </a:lnTo>
                  <a:lnTo>
                    <a:pt x="4" y="141"/>
                  </a:lnTo>
                  <a:lnTo>
                    <a:pt x="6" y="148"/>
                  </a:lnTo>
                  <a:lnTo>
                    <a:pt x="9" y="155"/>
                  </a:lnTo>
                  <a:lnTo>
                    <a:pt x="12" y="162"/>
                  </a:lnTo>
                  <a:lnTo>
                    <a:pt x="15" y="168"/>
                  </a:lnTo>
                  <a:lnTo>
                    <a:pt x="19" y="174"/>
                  </a:lnTo>
                  <a:lnTo>
                    <a:pt x="23" y="180"/>
                  </a:lnTo>
                  <a:lnTo>
                    <a:pt x="28" y="186"/>
                  </a:lnTo>
                  <a:lnTo>
                    <a:pt x="33" y="191"/>
                  </a:lnTo>
                  <a:lnTo>
                    <a:pt x="38" y="197"/>
                  </a:lnTo>
                  <a:lnTo>
                    <a:pt x="44" y="201"/>
                  </a:lnTo>
                  <a:lnTo>
                    <a:pt x="50" y="205"/>
                  </a:lnTo>
                  <a:lnTo>
                    <a:pt x="56" y="209"/>
                  </a:lnTo>
                  <a:lnTo>
                    <a:pt x="63" y="213"/>
                  </a:lnTo>
                  <a:lnTo>
                    <a:pt x="69" y="216"/>
                  </a:lnTo>
                  <a:lnTo>
                    <a:pt x="76" y="218"/>
                  </a:lnTo>
                  <a:lnTo>
                    <a:pt x="83" y="220"/>
                  </a:lnTo>
                  <a:lnTo>
                    <a:pt x="90" y="222"/>
                  </a:lnTo>
                  <a:lnTo>
                    <a:pt x="98" y="223"/>
                  </a:lnTo>
                  <a:lnTo>
                    <a:pt x="105" y="224"/>
                  </a:lnTo>
                  <a:lnTo>
                    <a:pt x="112" y="224"/>
                  </a:lnTo>
                  <a:close/>
                </a:path>
              </a:pathLst>
            </a:custGeom>
            <a:solidFill>
              <a:srgbClr val="f8b621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00" name=""/>
            <p:cNvSpPr/>
            <p:nvPr/>
          </p:nvSpPr>
          <p:spPr>
            <a:xfrm>
              <a:off x="9783000" y="250308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112" y="224"/>
                  </a:moveTo>
                  <a:lnTo>
                    <a:pt x="119" y="224"/>
                  </a:lnTo>
                  <a:lnTo>
                    <a:pt x="127" y="223"/>
                  </a:lnTo>
                  <a:lnTo>
                    <a:pt x="134" y="222"/>
                  </a:lnTo>
                  <a:lnTo>
                    <a:pt x="141" y="220"/>
                  </a:lnTo>
                  <a:lnTo>
                    <a:pt x="148" y="218"/>
                  </a:lnTo>
                  <a:lnTo>
                    <a:pt x="155" y="216"/>
                  </a:lnTo>
                  <a:lnTo>
                    <a:pt x="162" y="213"/>
                  </a:lnTo>
                  <a:lnTo>
                    <a:pt x="168" y="209"/>
                  </a:lnTo>
                  <a:lnTo>
                    <a:pt x="174" y="205"/>
                  </a:lnTo>
                  <a:lnTo>
                    <a:pt x="180" y="201"/>
                  </a:lnTo>
                  <a:lnTo>
                    <a:pt x="186" y="196"/>
                  </a:lnTo>
                  <a:lnTo>
                    <a:pt x="191" y="191"/>
                  </a:lnTo>
                  <a:lnTo>
                    <a:pt x="196" y="186"/>
                  </a:lnTo>
                  <a:lnTo>
                    <a:pt x="201" y="180"/>
                  </a:lnTo>
                  <a:lnTo>
                    <a:pt x="205" y="174"/>
                  </a:lnTo>
                  <a:lnTo>
                    <a:pt x="209" y="168"/>
                  </a:lnTo>
                  <a:lnTo>
                    <a:pt x="212" y="162"/>
                  </a:lnTo>
                  <a:lnTo>
                    <a:pt x="215" y="155"/>
                  </a:lnTo>
                  <a:lnTo>
                    <a:pt x="218" y="148"/>
                  </a:lnTo>
                  <a:lnTo>
                    <a:pt x="220" y="141"/>
                  </a:lnTo>
                  <a:lnTo>
                    <a:pt x="222" y="134"/>
                  </a:lnTo>
                  <a:lnTo>
                    <a:pt x="223" y="127"/>
                  </a:lnTo>
                  <a:lnTo>
                    <a:pt x="224" y="119"/>
                  </a:lnTo>
                  <a:lnTo>
                    <a:pt x="224" y="112"/>
                  </a:lnTo>
                  <a:lnTo>
                    <a:pt x="224" y="105"/>
                  </a:lnTo>
                  <a:lnTo>
                    <a:pt x="223" y="97"/>
                  </a:lnTo>
                  <a:lnTo>
                    <a:pt x="222" y="90"/>
                  </a:lnTo>
                  <a:lnTo>
                    <a:pt x="220" y="83"/>
                  </a:lnTo>
                  <a:lnTo>
                    <a:pt x="218" y="76"/>
                  </a:lnTo>
                  <a:lnTo>
                    <a:pt x="215" y="69"/>
                  </a:lnTo>
                  <a:lnTo>
                    <a:pt x="212" y="62"/>
                  </a:lnTo>
                  <a:lnTo>
                    <a:pt x="209" y="56"/>
                  </a:lnTo>
                  <a:lnTo>
                    <a:pt x="205" y="50"/>
                  </a:lnTo>
                  <a:lnTo>
                    <a:pt x="201" y="44"/>
                  </a:lnTo>
                  <a:lnTo>
                    <a:pt x="196" y="38"/>
                  </a:lnTo>
                  <a:lnTo>
                    <a:pt x="191" y="33"/>
                  </a:lnTo>
                  <a:lnTo>
                    <a:pt x="186" y="28"/>
                  </a:lnTo>
                  <a:lnTo>
                    <a:pt x="180" y="23"/>
                  </a:lnTo>
                  <a:lnTo>
                    <a:pt x="174" y="19"/>
                  </a:lnTo>
                  <a:lnTo>
                    <a:pt x="168" y="15"/>
                  </a:lnTo>
                  <a:lnTo>
                    <a:pt x="162" y="11"/>
                  </a:lnTo>
                  <a:lnTo>
                    <a:pt x="155" y="8"/>
                  </a:lnTo>
                  <a:lnTo>
                    <a:pt x="148" y="6"/>
                  </a:lnTo>
                  <a:lnTo>
                    <a:pt x="141" y="4"/>
                  </a:lnTo>
                  <a:lnTo>
                    <a:pt x="134" y="2"/>
                  </a:lnTo>
                  <a:lnTo>
                    <a:pt x="127" y="1"/>
                  </a:lnTo>
                  <a:lnTo>
                    <a:pt x="119" y="0"/>
                  </a:lnTo>
                  <a:lnTo>
                    <a:pt x="112" y="0"/>
                  </a:lnTo>
                  <a:lnTo>
                    <a:pt x="105" y="0"/>
                  </a:lnTo>
                  <a:lnTo>
                    <a:pt x="98" y="1"/>
                  </a:lnTo>
                  <a:lnTo>
                    <a:pt x="90" y="2"/>
                  </a:lnTo>
                  <a:lnTo>
                    <a:pt x="83" y="4"/>
                  </a:lnTo>
                  <a:lnTo>
                    <a:pt x="76" y="6"/>
                  </a:lnTo>
                  <a:lnTo>
                    <a:pt x="69" y="8"/>
                  </a:lnTo>
                  <a:lnTo>
                    <a:pt x="63" y="11"/>
                  </a:lnTo>
                  <a:lnTo>
                    <a:pt x="56" y="15"/>
                  </a:lnTo>
                  <a:lnTo>
                    <a:pt x="50" y="19"/>
                  </a:lnTo>
                  <a:lnTo>
                    <a:pt x="44" y="23"/>
                  </a:lnTo>
                  <a:lnTo>
                    <a:pt x="38" y="28"/>
                  </a:lnTo>
                  <a:lnTo>
                    <a:pt x="33" y="33"/>
                  </a:lnTo>
                  <a:lnTo>
                    <a:pt x="28" y="38"/>
                  </a:lnTo>
                  <a:lnTo>
                    <a:pt x="23" y="44"/>
                  </a:lnTo>
                  <a:lnTo>
                    <a:pt x="19" y="50"/>
                  </a:lnTo>
                  <a:lnTo>
                    <a:pt x="15" y="56"/>
                  </a:lnTo>
                  <a:lnTo>
                    <a:pt x="12" y="62"/>
                  </a:lnTo>
                  <a:lnTo>
                    <a:pt x="9" y="69"/>
                  </a:lnTo>
                  <a:lnTo>
                    <a:pt x="6" y="76"/>
                  </a:lnTo>
                  <a:lnTo>
                    <a:pt x="4" y="83"/>
                  </a:lnTo>
                  <a:lnTo>
                    <a:pt x="2" y="90"/>
                  </a:lnTo>
                  <a:lnTo>
                    <a:pt x="1" y="97"/>
                  </a:lnTo>
                  <a:lnTo>
                    <a:pt x="0" y="105"/>
                  </a:lnTo>
                  <a:lnTo>
                    <a:pt x="0" y="112"/>
                  </a:lnTo>
                  <a:lnTo>
                    <a:pt x="0" y="119"/>
                  </a:lnTo>
                  <a:lnTo>
                    <a:pt x="1" y="127"/>
                  </a:lnTo>
                  <a:lnTo>
                    <a:pt x="2" y="134"/>
                  </a:lnTo>
                  <a:lnTo>
                    <a:pt x="4" y="141"/>
                  </a:lnTo>
                  <a:lnTo>
                    <a:pt x="6" y="148"/>
                  </a:lnTo>
                  <a:lnTo>
                    <a:pt x="9" y="155"/>
                  </a:lnTo>
                  <a:lnTo>
                    <a:pt x="12" y="162"/>
                  </a:lnTo>
                  <a:lnTo>
                    <a:pt x="15" y="168"/>
                  </a:lnTo>
                  <a:lnTo>
                    <a:pt x="19" y="174"/>
                  </a:lnTo>
                  <a:lnTo>
                    <a:pt x="23" y="180"/>
                  </a:lnTo>
                  <a:lnTo>
                    <a:pt x="28" y="186"/>
                  </a:lnTo>
                  <a:lnTo>
                    <a:pt x="33" y="191"/>
                  </a:lnTo>
                  <a:lnTo>
                    <a:pt x="38" y="196"/>
                  </a:lnTo>
                  <a:lnTo>
                    <a:pt x="44" y="201"/>
                  </a:lnTo>
                  <a:lnTo>
                    <a:pt x="50" y="205"/>
                  </a:lnTo>
                  <a:lnTo>
                    <a:pt x="56" y="209"/>
                  </a:lnTo>
                  <a:lnTo>
                    <a:pt x="63" y="213"/>
                  </a:lnTo>
                  <a:lnTo>
                    <a:pt x="69" y="216"/>
                  </a:lnTo>
                  <a:lnTo>
                    <a:pt x="76" y="218"/>
                  </a:lnTo>
                  <a:lnTo>
                    <a:pt x="83" y="220"/>
                  </a:lnTo>
                  <a:lnTo>
                    <a:pt x="90" y="222"/>
                  </a:lnTo>
                  <a:lnTo>
                    <a:pt x="98" y="223"/>
                  </a:lnTo>
                  <a:lnTo>
                    <a:pt x="105" y="224"/>
                  </a:lnTo>
                  <a:lnTo>
                    <a:pt x="112" y="224"/>
                  </a:ln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01" name=""/>
            <p:cNvSpPr/>
            <p:nvPr/>
          </p:nvSpPr>
          <p:spPr>
            <a:xfrm>
              <a:off x="9783000" y="269460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112" y="224"/>
                  </a:moveTo>
                  <a:lnTo>
                    <a:pt x="119" y="224"/>
                  </a:lnTo>
                  <a:lnTo>
                    <a:pt x="127" y="223"/>
                  </a:lnTo>
                  <a:lnTo>
                    <a:pt x="134" y="222"/>
                  </a:lnTo>
                  <a:lnTo>
                    <a:pt x="141" y="220"/>
                  </a:lnTo>
                  <a:lnTo>
                    <a:pt x="148" y="218"/>
                  </a:lnTo>
                  <a:lnTo>
                    <a:pt x="155" y="216"/>
                  </a:lnTo>
                  <a:lnTo>
                    <a:pt x="162" y="213"/>
                  </a:lnTo>
                  <a:lnTo>
                    <a:pt x="168" y="209"/>
                  </a:lnTo>
                  <a:lnTo>
                    <a:pt x="174" y="205"/>
                  </a:lnTo>
                  <a:lnTo>
                    <a:pt x="180" y="201"/>
                  </a:lnTo>
                  <a:lnTo>
                    <a:pt x="186" y="196"/>
                  </a:lnTo>
                  <a:lnTo>
                    <a:pt x="191" y="191"/>
                  </a:lnTo>
                  <a:lnTo>
                    <a:pt x="196" y="186"/>
                  </a:lnTo>
                  <a:lnTo>
                    <a:pt x="201" y="180"/>
                  </a:lnTo>
                  <a:lnTo>
                    <a:pt x="205" y="174"/>
                  </a:lnTo>
                  <a:lnTo>
                    <a:pt x="209" y="168"/>
                  </a:lnTo>
                  <a:lnTo>
                    <a:pt x="212" y="162"/>
                  </a:lnTo>
                  <a:lnTo>
                    <a:pt x="215" y="155"/>
                  </a:lnTo>
                  <a:lnTo>
                    <a:pt x="218" y="148"/>
                  </a:lnTo>
                  <a:lnTo>
                    <a:pt x="220" y="141"/>
                  </a:lnTo>
                  <a:lnTo>
                    <a:pt x="222" y="134"/>
                  </a:lnTo>
                  <a:lnTo>
                    <a:pt x="223" y="127"/>
                  </a:lnTo>
                  <a:lnTo>
                    <a:pt x="224" y="119"/>
                  </a:lnTo>
                  <a:lnTo>
                    <a:pt x="224" y="112"/>
                  </a:lnTo>
                  <a:lnTo>
                    <a:pt x="224" y="105"/>
                  </a:lnTo>
                  <a:lnTo>
                    <a:pt x="223" y="97"/>
                  </a:lnTo>
                  <a:lnTo>
                    <a:pt x="222" y="90"/>
                  </a:lnTo>
                  <a:lnTo>
                    <a:pt x="220" y="83"/>
                  </a:lnTo>
                  <a:lnTo>
                    <a:pt x="218" y="76"/>
                  </a:lnTo>
                  <a:lnTo>
                    <a:pt x="215" y="69"/>
                  </a:lnTo>
                  <a:lnTo>
                    <a:pt x="212" y="62"/>
                  </a:lnTo>
                  <a:lnTo>
                    <a:pt x="209" y="56"/>
                  </a:lnTo>
                  <a:lnTo>
                    <a:pt x="205" y="50"/>
                  </a:lnTo>
                  <a:lnTo>
                    <a:pt x="201" y="44"/>
                  </a:lnTo>
                  <a:lnTo>
                    <a:pt x="196" y="38"/>
                  </a:lnTo>
                  <a:lnTo>
                    <a:pt x="191" y="33"/>
                  </a:lnTo>
                  <a:lnTo>
                    <a:pt x="186" y="28"/>
                  </a:lnTo>
                  <a:lnTo>
                    <a:pt x="180" y="23"/>
                  </a:lnTo>
                  <a:lnTo>
                    <a:pt x="174" y="19"/>
                  </a:lnTo>
                  <a:lnTo>
                    <a:pt x="168" y="15"/>
                  </a:lnTo>
                  <a:lnTo>
                    <a:pt x="162" y="11"/>
                  </a:lnTo>
                  <a:lnTo>
                    <a:pt x="155" y="8"/>
                  </a:lnTo>
                  <a:lnTo>
                    <a:pt x="148" y="6"/>
                  </a:lnTo>
                  <a:lnTo>
                    <a:pt x="141" y="4"/>
                  </a:lnTo>
                  <a:lnTo>
                    <a:pt x="134" y="2"/>
                  </a:lnTo>
                  <a:lnTo>
                    <a:pt x="127" y="1"/>
                  </a:lnTo>
                  <a:lnTo>
                    <a:pt x="119" y="0"/>
                  </a:lnTo>
                  <a:lnTo>
                    <a:pt x="112" y="0"/>
                  </a:lnTo>
                  <a:lnTo>
                    <a:pt x="105" y="0"/>
                  </a:lnTo>
                  <a:lnTo>
                    <a:pt x="98" y="1"/>
                  </a:lnTo>
                  <a:lnTo>
                    <a:pt x="90" y="2"/>
                  </a:lnTo>
                  <a:lnTo>
                    <a:pt x="83" y="4"/>
                  </a:lnTo>
                  <a:lnTo>
                    <a:pt x="76" y="6"/>
                  </a:lnTo>
                  <a:lnTo>
                    <a:pt x="69" y="8"/>
                  </a:lnTo>
                  <a:lnTo>
                    <a:pt x="63" y="11"/>
                  </a:lnTo>
                  <a:lnTo>
                    <a:pt x="56" y="15"/>
                  </a:lnTo>
                  <a:lnTo>
                    <a:pt x="50" y="19"/>
                  </a:lnTo>
                  <a:lnTo>
                    <a:pt x="44" y="23"/>
                  </a:lnTo>
                  <a:lnTo>
                    <a:pt x="38" y="28"/>
                  </a:lnTo>
                  <a:lnTo>
                    <a:pt x="33" y="33"/>
                  </a:lnTo>
                  <a:lnTo>
                    <a:pt x="28" y="38"/>
                  </a:lnTo>
                  <a:lnTo>
                    <a:pt x="23" y="44"/>
                  </a:lnTo>
                  <a:lnTo>
                    <a:pt x="19" y="50"/>
                  </a:lnTo>
                  <a:lnTo>
                    <a:pt x="15" y="56"/>
                  </a:lnTo>
                  <a:lnTo>
                    <a:pt x="12" y="62"/>
                  </a:lnTo>
                  <a:lnTo>
                    <a:pt x="9" y="69"/>
                  </a:lnTo>
                  <a:lnTo>
                    <a:pt x="6" y="76"/>
                  </a:lnTo>
                  <a:lnTo>
                    <a:pt x="4" y="83"/>
                  </a:lnTo>
                  <a:lnTo>
                    <a:pt x="2" y="90"/>
                  </a:lnTo>
                  <a:lnTo>
                    <a:pt x="1" y="97"/>
                  </a:lnTo>
                  <a:lnTo>
                    <a:pt x="0" y="105"/>
                  </a:lnTo>
                  <a:lnTo>
                    <a:pt x="0" y="112"/>
                  </a:lnTo>
                  <a:lnTo>
                    <a:pt x="0" y="119"/>
                  </a:lnTo>
                  <a:lnTo>
                    <a:pt x="1" y="126"/>
                  </a:lnTo>
                  <a:lnTo>
                    <a:pt x="2" y="134"/>
                  </a:lnTo>
                  <a:lnTo>
                    <a:pt x="4" y="141"/>
                  </a:lnTo>
                  <a:lnTo>
                    <a:pt x="6" y="148"/>
                  </a:lnTo>
                  <a:lnTo>
                    <a:pt x="9" y="155"/>
                  </a:lnTo>
                  <a:lnTo>
                    <a:pt x="12" y="161"/>
                  </a:lnTo>
                  <a:lnTo>
                    <a:pt x="15" y="168"/>
                  </a:lnTo>
                  <a:lnTo>
                    <a:pt x="19" y="174"/>
                  </a:lnTo>
                  <a:lnTo>
                    <a:pt x="23" y="180"/>
                  </a:lnTo>
                  <a:lnTo>
                    <a:pt x="28" y="186"/>
                  </a:lnTo>
                  <a:lnTo>
                    <a:pt x="33" y="191"/>
                  </a:lnTo>
                  <a:lnTo>
                    <a:pt x="38" y="196"/>
                  </a:lnTo>
                  <a:lnTo>
                    <a:pt x="44" y="201"/>
                  </a:lnTo>
                  <a:lnTo>
                    <a:pt x="50" y="205"/>
                  </a:lnTo>
                  <a:lnTo>
                    <a:pt x="56" y="209"/>
                  </a:lnTo>
                  <a:lnTo>
                    <a:pt x="63" y="213"/>
                  </a:lnTo>
                  <a:lnTo>
                    <a:pt x="69" y="216"/>
                  </a:lnTo>
                  <a:lnTo>
                    <a:pt x="76" y="218"/>
                  </a:lnTo>
                  <a:lnTo>
                    <a:pt x="83" y="220"/>
                  </a:lnTo>
                  <a:lnTo>
                    <a:pt x="90" y="222"/>
                  </a:lnTo>
                  <a:lnTo>
                    <a:pt x="98" y="223"/>
                  </a:lnTo>
                  <a:lnTo>
                    <a:pt x="105" y="224"/>
                  </a:lnTo>
                  <a:lnTo>
                    <a:pt x="112" y="224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02" name=""/>
            <p:cNvSpPr/>
            <p:nvPr/>
          </p:nvSpPr>
          <p:spPr>
            <a:xfrm>
              <a:off x="9823320" y="3122280"/>
              <a:ext cx="0" cy="2335320"/>
            </a:xfrm>
            <a:prstGeom prst="line">
              <a:avLst/>
            </a:prstGeom>
            <a:ln cap="rnd" w="10440">
              <a:solidFill>
                <a:srgbClr val="f8b62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5040" rIns="95040" tIns="50040" bIns="500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03" name=""/>
            <p:cNvSpPr/>
            <p:nvPr/>
          </p:nvSpPr>
          <p:spPr>
            <a:xfrm>
              <a:off x="9823320" y="208080"/>
              <a:ext cx="0" cy="2335320"/>
            </a:xfrm>
            <a:prstGeom prst="line">
              <a:avLst/>
            </a:prstGeom>
            <a:ln cap="rnd" w="10440">
              <a:solidFill>
                <a:srgbClr val="7f59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5040" rIns="95040" tIns="50040" bIns="500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360" y="5465520"/>
            <a:ext cx="10079640" cy="2091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D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ID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ID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D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en-ID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D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en-ID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D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FA5BCB30-E7B6-4303-B5CA-11B03E1827FB}" type="slidenum">
              <a:rPr b="0" lang="en-ID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en-ID" sz="1400" spc="-1" strike="noStrike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146" name=""/>
          <p:cNvGrpSpPr/>
          <p:nvPr/>
        </p:nvGrpSpPr>
        <p:grpSpPr>
          <a:xfrm>
            <a:off x="2416320" y="215640"/>
            <a:ext cx="5248800" cy="80640"/>
            <a:chOff x="2416320" y="215640"/>
            <a:chExt cx="5248800" cy="80640"/>
          </a:xfrm>
        </p:grpSpPr>
        <p:sp>
          <p:nvSpPr>
            <p:cNvPr id="147" name=""/>
            <p:cNvSpPr/>
            <p:nvPr/>
          </p:nvSpPr>
          <p:spPr>
            <a:xfrm>
              <a:off x="5098320" y="21564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224" y="112"/>
                  </a:moveTo>
                  <a:cubicBezTo>
                    <a:pt x="224" y="93"/>
                    <a:pt x="219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2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3"/>
                    <a:pt x="0" y="112"/>
                  </a:cubicBez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8"/>
                    <a:pt x="92" y="224"/>
                    <a:pt x="112" y="224"/>
                  </a:cubicBezTo>
                  <a:cubicBezTo>
                    <a:pt x="132" y="224"/>
                    <a:pt x="151" y="218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9" y="151"/>
                    <a:pt x="224" y="132"/>
                    <a:pt x="224" y="112"/>
                  </a:cubicBezTo>
                  <a:close/>
                </a:path>
              </a:pathLst>
            </a:custGeom>
            <a:solidFill>
              <a:srgbClr val="e54b87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8" name=""/>
            <p:cNvSpPr/>
            <p:nvPr/>
          </p:nvSpPr>
          <p:spPr>
            <a:xfrm>
              <a:off x="5289840" y="21564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224" y="112"/>
                  </a:moveTo>
                  <a:cubicBezTo>
                    <a:pt x="224" y="93"/>
                    <a:pt x="219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3"/>
                    <a:pt x="0" y="112"/>
                  </a:cubicBez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8"/>
                    <a:pt x="92" y="224"/>
                    <a:pt x="112" y="224"/>
                  </a:cubicBezTo>
                  <a:cubicBezTo>
                    <a:pt x="131" y="224"/>
                    <a:pt x="151" y="218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9" y="151"/>
                    <a:pt x="224" y="132"/>
                    <a:pt x="224" y="112"/>
                  </a:cubicBezTo>
                  <a:close/>
                </a:path>
              </a:pathLst>
            </a:custGeom>
            <a:solidFill>
              <a:srgbClr val="f8b621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9" name=""/>
            <p:cNvSpPr/>
            <p:nvPr/>
          </p:nvSpPr>
          <p:spPr>
            <a:xfrm>
              <a:off x="4710960" y="215640"/>
              <a:ext cx="80280" cy="80640"/>
            </a:xfrm>
            <a:custGeom>
              <a:avLst/>
              <a:gdLst/>
              <a:ahLst/>
              <a:rect l="0" t="0" r="r" b="b"/>
              <a:pathLst>
                <a:path w="223" h="224">
                  <a:moveTo>
                    <a:pt x="223" y="112"/>
                  </a:moveTo>
                  <a:cubicBezTo>
                    <a:pt x="223" y="93"/>
                    <a:pt x="218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3"/>
                    <a:pt x="0" y="112"/>
                  </a:cubicBezTo>
                  <a:cubicBezTo>
                    <a:pt x="0" y="132"/>
                    <a:pt x="5" y="151"/>
                    <a:pt x="15" y="168"/>
                  </a:cubicBezTo>
                  <a:cubicBezTo>
                    <a:pt x="24" y="185"/>
                    <a:pt x="39" y="199"/>
                    <a:pt x="56" y="209"/>
                  </a:cubicBezTo>
                  <a:cubicBezTo>
                    <a:pt x="73" y="218"/>
                    <a:pt x="92" y="224"/>
                    <a:pt x="112" y="224"/>
                  </a:cubicBezTo>
                  <a:cubicBezTo>
                    <a:pt x="131" y="224"/>
                    <a:pt x="151" y="218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8" y="151"/>
                    <a:pt x="223" y="132"/>
                    <a:pt x="223" y="112"/>
                  </a:cubicBez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0" name=""/>
            <p:cNvSpPr/>
            <p:nvPr/>
          </p:nvSpPr>
          <p:spPr>
            <a:xfrm>
              <a:off x="4902120" y="21564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224" y="112"/>
                  </a:moveTo>
                  <a:cubicBezTo>
                    <a:pt x="224" y="93"/>
                    <a:pt x="219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3"/>
                    <a:pt x="0" y="112"/>
                  </a:cubicBezTo>
                  <a:cubicBezTo>
                    <a:pt x="0" y="132"/>
                    <a:pt x="6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8"/>
                    <a:pt x="93" y="224"/>
                    <a:pt x="112" y="224"/>
                  </a:cubicBezTo>
                  <a:cubicBezTo>
                    <a:pt x="132" y="224"/>
                    <a:pt x="151" y="218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9" y="151"/>
                    <a:pt x="224" y="132"/>
                    <a:pt x="224" y="112"/>
                  </a:cubicBez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1" name=""/>
            <p:cNvSpPr/>
            <p:nvPr/>
          </p:nvSpPr>
          <p:spPr>
            <a:xfrm>
              <a:off x="5330160" y="255960"/>
              <a:ext cx="2334960" cy="0"/>
            </a:xfrm>
            <a:custGeom>
              <a:avLst/>
              <a:gdLst/>
              <a:ahLst/>
              <a:rect l="0" t="0" r="r" b="b"/>
              <a:pathLst>
                <a:path fill="none" w="6486" h="0">
                  <a:moveTo>
                    <a:pt x="0" y="0"/>
                  </a:moveTo>
                  <a:cubicBezTo>
                    <a:pt x="2162" y="0"/>
                    <a:pt x="4324" y="0"/>
                    <a:pt x="6486" y="0"/>
                  </a:cubicBezTo>
                </a:path>
              </a:pathLst>
            </a:custGeom>
            <a:ln cap="rnd" w="10440">
              <a:solidFill>
                <a:srgbClr val="f8b621"/>
              </a:solidFill>
              <a:round/>
            </a:ln>
          </p:spPr>
          <p:txBody>
            <a:bodyPr lIns="95040" rIns="95040" tIns="-50040" bIns="-500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2" name=""/>
            <p:cNvSpPr/>
            <p:nvPr/>
          </p:nvSpPr>
          <p:spPr>
            <a:xfrm>
              <a:off x="2416320" y="255960"/>
              <a:ext cx="2334960" cy="0"/>
            </a:xfrm>
            <a:custGeom>
              <a:avLst/>
              <a:gdLst/>
              <a:ahLst/>
              <a:rect l="0" t="0" r="r" b="b"/>
              <a:pathLst>
                <a:path fill="none" w="6486" h="0">
                  <a:moveTo>
                    <a:pt x="0" y="0"/>
                  </a:moveTo>
                  <a:cubicBezTo>
                    <a:pt x="2162" y="0"/>
                    <a:pt x="4324" y="0"/>
                    <a:pt x="6486" y="0"/>
                  </a:cubicBezTo>
                </a:path>
              </a:pathLst>
            </a:custGeom>
            <a:ln cap="rnd" w="10440">
              <a:solidFill>
                <a:srgbClr val="7f59ae"/>
              </a:solidFill>
              <a:round/>
            </a:ln>
          </p:spPr>
          <p:txBody>
            <a:bodyPr lIns="95040" rIns="95040" tIns="-50040" bIns="-500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grpSp>
        <p:nvGrpSpPr>
          <p:cNvPr id="153" name=""/>
          <p:cNvGrpSpPr/>
          <p:nvPr/>
        </p:nvGrpSpPr>
        <p:grpSpPr>
          <a:xfrm>
            <a:off x="2383560" y="5446080"/>
            <a:ext cx="5248800" cy="80640"/>
            <a:chOff x="2383560" y="5446080"/>
            <a:chExt cx="5248800" cy="80640"/>
          </a:xfrm>
        </p:grpSpPr>
        <p:sp>
          <p:nvSpPr>
            <p:cNvPr id="154" name=""/>
            <p:cNvSpPr/>
            <p:nvPr/>
          </p:nvSpPr>
          <p:spPr>
            <a:xfrm>
              <a:off x="4902120" y="544608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0" y="112"/>
                  </a:move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9"/>
                    <a:pt x="92" y="224"/>
                    <a:pt x="112" y="224"/>
                  </a:cubicBezTo>
                  <a:cubicBezTo>
                    <a:pt x="131" y="224"/>
                    <a:pt x="151" y="219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9" y="151"/>
                    <a:pt x="224" y="132"/>
                    <a:pt x="224" y="112"/>
                  </a:cubicBezTo>
                  <a:cubicBezTo>
                    <a:pt x="224" y="92"/>
                    <a:pt x="219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2" y="0"/>
                    <a:pt x="112" y="0"/>
                  </a:cubicBezTo>
                  <a:cubicBezTo>
                    <a:pt x="93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6" y="73"/>
                    <a:pt x="0" y="92"/>
                    <a:pt x="0" y="112"/>
                  </a:cubicBezTo>
                  <a:close/>
                </a:path>
              </a:pathLst>
            </a:custGeom>
            <a:solidFill>
              <a:srgbClr val="e54b87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5" name=""/>
            <p:cNvSpPr/>
            <p:nvPr/>
          </p:nvSpPr>
          <p:spPr>
            <a:xfrm>
              <a:off x="4710960" y="5446080"/>
              <a:ext cx="80280" cy="80640"/>
            </a:xfrm>
            <a:custGeom>
              <a:avLst/>
              <a:gdLst/>
              <a:ahLst/>
              <a:rect l="0" t="0" r="r" b="b"/>
              <a:pathLst>
                <a:path w="223" h="224">
                  <a:moveTo>
                    <a:pt x="0" y="112"/>
                  </a:move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9"/>
                    <a:pt x="92" y="224"/>
                    <a:pt x="112" y="224"/>
                  </a:cubicBezTo>
                  <a:cubicBezTo>
                    <a:pt x="131" y="224"/>
                    <a:pt x="151" y="219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8" y="151"/>
                    <a:pt x="223" y="132"/>
                    <a:pt x="223" y="112"/>
                  </a:cubicBezTo>
                  <a:cubicBezTo>
                    <a:pt x="223" y="92"/>
                    <a:pt x="218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4" y="39"/>
                    <a:pt x="15" y="56"/>
                  </a:cubicBezTo>
                  <a:cubicBezTo>
                    <a:pt x="5" y="73"/>
                    <a:pt x="0" y="92"/>
                    <a:pt x="0" y="112"/>
                  </a:cubicBezTo>
                  <a:close/>
                </a:path>
              </a:pathLst>
            </a:custGeom>
            <a:solidFill>
              <a:srgbClr val="f8b621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6" name=""/>
            <p:cNvSpPr/>
            <p:nvPr/>
          </p:nvSpPr>
          <p:spPr>
            <a:xfrm>
              <a:off x="5289840" y="544608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0" y="112"/>
                  </a:move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9"/>
                    <a:pt x="92" y="224"/>
                    <a:pt x="112" y="224"/>
                  </a:cubicBezTo>
                  <a:cubicBezTo>
                    <a:pt x="131" y="224"/>
                    <a:pt x="151" y="219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9" y="151"/>
                    <a:pt x="224" y="132"/>
                    <a:pt x="224" y="112"/>
                  </a:cubicBezTo>
                  <a:cubicBezTo>
                    <a:pt x="224" y="92"/>
                    <a:pt x="219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2"/>
                    <a:pt x="0" y="112"/>
                  </a:cubicBez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7" name=""/>
            <p:cNvSpPr/>
            <p:nvPr/>
          </p:nvSpPr>
          <p:spPr>
            <a:xfrm>
              <a:off x="5098320" y="544608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0" y="112"/>
                  </a:move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9"/>
                    <a:pt x="92" y="224"/>
                    <a:pt x="112" y="224"/>
                  </a:cubicBezTo>
                  <a:cubicBezTo>
                    <a:pt x="132" y="224"/>
                    <a:pt x="151" y="219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9" y="151"/>
                    <a:pt x="224" y="132"/>
                    <a:pt x="224" y="112"/>
                  </a:cubicBezTo>
                  <a:cubicBezTo>
                    <a:pt x="224" y="92"/>
                    <a:pt x="219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2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2"/>
                    <a:pt x="0" y="112"/>
                  </a:cubicBez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8" name=""/>
            <p:cNvSpPr/>
            <p:nvPr/>
          </p:nvSpPr>
          <p:spPr>
            <a:xfrm>
              <a:off x="2383560" y="5486400"/>
              <a:ext cx="2334960" cy="0"/>
            </a:xfrm>
            <a:custGeom>
              <a:avLst/>
              <a:gdLst/>
              <a:ahLst/>
              <a:rect l="0" t="0" r="r" b="b"/>
              <a:pathLst>
                <a:path fill="none" w="6486" h="0">
                  <a:moveTo>
                    <a:pt x="0" y="0"/>
                  </a:moveTo>
                  <a:cubicBezTo>
                    <a:pt x="2162" y="0"/>
                    <a:pt x="4324" y="0"/>
                    <a:pt x="6486" y="0"/>
                  </a:cubicBezTo>
                </a:path>
              </a:pathLst>
            </a:custGeom>
            <a:ln cap="rnd" w="10440">
              <a:solidFill>
                <a:srgbClr val="f8b621"/>
              </a:solidFill>
              <a:round/>
            </a:ln>
          </p:spPr>
          <p:txBody>
            <a:bodyPr lIns="95040" rIns="95040" tIns="-50040" bIns="-500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9" name=""/>
            <p:cNvSpPr/>
            <p:nvPr/>
          </p:nvSpPr>
          <p:spPr>
            <a:xfrm>
              <a:off x="5297400" y="5486400"/>
              <a:ext cx="2334960" cy="0"/>
            </a:xfrm>
            <a:custGeom>
              <a:avLst/>
              <a:gdLst/>
              <a:ahLst/>
              <a:rect l="0" t="0" r="r" b="b"/>
              <a:pathLst>
                <a:path fill="none" w="6486" h="0">
                  <a:moveTo>
                    <a:pt x="0" y="0"/>
                  </a:moveTo>
                  <a:cubicBezTo>
                    <a:pt x="2162" y="0"/>
                    <a:pt x="4324" y="0"/>
                    <a:pt x="6486" y="0"/>
                  </a:cubicBezTo>
                </a:path>
              </a:pathLst>
            </a:custGeom>
            <a:ln cap="rnd" w="10440">
              <a:solidFill>
                <a:srgbClr val="7f59ae"/>
              </a:solidFill>
              <a:round/>
            </a:ln>
          </p:spPr>
          <p:txBody>
            <a:bodyPr lIns="95040" rIns="95040" tIns="-50040" bIns="-500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"/>
          <p:cNvSpPr/>
          <p:nvPr/>
        </p:nvSpPr>
        <p:spPr>
          <a:xfrm>
            <a:off x="0" y="997920"/>
            <a:ext cx="2520360" cy="3674520"/>
          </a:xfrm>
          <a:custGeom>
            <a:avLst/>
            <a:gdLst/>
            <a:ahLst/>
            <a:rect l="0" t="0" r="r" b="b"/>
            <a:pathLst>
              <a:path w="7001" h="10207">
                <a:moveTo>
                  <a:pt x="0" y="0"/>
                </a:moveTo>
                <a:cubicBezTo>
                  <a:pt x="2334" y="0"/>
                  <a:pt x="4667" y="0"/>
                  <a:pt x="7001" y="0"/>
                </a:cubicBezTo>
                <a:cubicBezTo>
                  <a:pt x="7001" y="3402"/>
                  <a:pt x="7001" y="6805"/>
                  <a:pt x="7001" y="10207"/>
                </a:cubicBezTo>
                <a:cubicBezTo>
                  <a:pt x="4667" y="10207"/>
                  <a:pt x="2334" y="10207"/>
                  <a:pt x="0" y="10207"/>
                </a:cubicBezTo>
                <a:cubicBezTo>
                  <a:pt x="0" y="6805"/>
                  <a:pt x="0" y="3402"/>
                  <a:pt x="0" y="0"/>
                </a:cubicBezTo>
                <a:close/>
              </a:path>
            </a:pathLst>
          </a:custGeom>
          <a:solidFill>
            <a:srgbClr val="7f59ae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7" name=""/>
          <p:cNvSpPr/>
          <p:nvPr/>
        </p:nvSpPr>
        <p:spPr>
          <a:xfrm>
            <a:off x="2520360" y="997920"/>
            <a:ext cx="2520000" cy="3674520"/>
          </a:xfrm>
          <a:custGeom>
            <a:avLst/>
            <a:gdLst/>
            <a:ahLst/>
            <a:rect l="0" t="0" r="r" b="b"/>
            <a:pathLst>
              <a:path w="7000" h="10207">
                <a:moveTo>
                  <a:pt x="0" y="0"/>
                </a:moveTo>
                <a:cubicBezTo>
                  <a:pt x="2333" y="0"/>
                  <a:pt x="4667" y="0"/>
                  <a:pt x="7000" y="0"/>
                </a:cubicBezTo>
                <a:cubicBezTo>
                  <a:pt x="7000" y="3402"/>
                  <a:pt x="7000" y="6805"/>
                  <a:pt x="7000" y="10207"/>
                </a:cubicBezTo>
                <a:cubicBezTo>
                  <a:pt x="4667" y="10207"/>
                  <a:pt x="2333" y="10207"/>
                  <a:pt x="0" y="10207"/>
                </a:cubicBezTo>
                <a:cubicBezTo>
                  <a:pt x="0" y="6805"/>
                  <a:pt x="0" y="3402"/>
                  <a:pt x="0" y="0"/>
                </a:cubicBezTo>
                <a:close/>
              </a:path>
            </a:pathLst>
          </a:custGeom>
          <a:solidFill>
            <a:srgbClr val="60c4e4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8" name=""/>
          <p:cNvSpPr/>
          <p:nvPr/>
        </p:nvSpPr>
        <p:spPr>
          <a:xfrm>
            <a:off x="5040360" y="997920"/>
            <a:ext cx="2520360" cy="3674520"/>
          </a:xfrm>
          <a:custGeom>
            <a:avLst/>
            <a:gdLst/>
            <a:ahLst/>
            <a:rect l="0" t="0" r="r" b="b"/>
            <a:pathLst>
              <a:path w="7001" h="10207">
                <a:moveTo>
                  <a:pt x="0" y="0"/>
                </a:moveTo>
                <a:cubicBezTo>
                  <a:pt x="2334" y="0"/>
                  <a:pt x="4667" y="0"/>
                  <a:pt x="7001" y="0"/>
                </a:cubicBezTo>
                <a:cubicBezTo>
                  <a:pt x="7001" y="3402"/>
                  <a:pt x="7001" y="6805"/>
                  <a:pt x="7001" y="10207"/>
                </a:cubicBezTo>
                <a:cubicBezTo>
                  <a:pt x="4667" y="10207"/>
                  <a:pt x="2334" y="10207"/>
                  <a:pt x="0" y="10207"/>
                </a:cubicBezTo>
                <a:cubicBezTo>
                  <a:pt x="0" y="6805"/>
                  <a:pt x="0" y="3402"/>
                  <a:pt x="0" y="0"/>
                </a:cubicBezTo>
                <a:close/>
              </a:path>
            </a:pathLst>
          </a:custGeom>
          <a:solidFill>
            <a:srgbClr val="e54b89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9" name=""/>
          <p:cNvSpPr/>
          <p:nvPr/>
        </p:nvSpPr>
        <p:spPr>
          <a:xfrm>
            <a:off x="7560720" y="997920"/>
            <a:ext cx="2518920" cy="3674520"/>
          </a:xfrm>
          <a:custGeom>
            <a:avLst/>
            <a:gdLst/>
            <a:ahLst/>
            <a:rect l="0" t="0" r="r" b="b"/>
            <a:pathLst>
              <a:path w="6997" h="10207">
                <a:moveTo>
                  <a:pt x="0" y="0"/>
                </a:moveTo>
                <a:cubicBezTo>
                  <a:pt x="2332" y="0"/>
                  <a:pt x="4665" y="0"/>
                  <a:pt x="6997" y="0"/>
                </a:cubicBezTo>
                <a:cubicBezTo>
                  <a:pt x="6997" y="3402"/>
                  <a:pt x="6997" y="6805"/>
                  <a:pt x="6997" y="10207"/>
                </a:cubicBezTo>
                <a:cubicBezTo>
                  <a:pt x="4665" y="10207"/>
                  <a:pt x="2332" y="10207"/>
                  <a:pt x="0" y="10207"/>
                </a:cubicBezTo>
                <a:cubicBezTo>
                  <a:pt x="0" y="6805"/>
                  <a:pt x="0" y="3402"/>
                  <a:pt x="0" y="0"/>
                </a:cubicBezTo>
                <a:close/>
              </a:path>
            </a:pathLst>
          </a:custGeom>
          <a:solidFill>
            <a:srgbClr val="f8b622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D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ID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ID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D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en-ID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D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en-ID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D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2665925C-3280-4ACC-B06C-61F784FDFF53}" type="slidenum">
              <a:rPr b="0" lang="en-ID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en-ID" sz="1400" spc="-1" strike="noStrike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205" name=""/>
          <p:cNvGrpSpPr/>
          <p:nvPr/>
        </p:nvGrpSpPr>
        <p:grpSpPr>
          <a:xfrm>
            <a:off x="2416680" y="215640"/>
            <a:ext cx="5248800" cy="80640"/>
            <a:chOff x="2416680" y="215640"/>
            <a:chExt cx="5248800" cy="80640"/>
          </a:xfrm>
        </p:grpSpPr>
        <p:sp>
          <p:nvSpPr>
            <p:cNvPr id="206" name=""/>
            <p:cNvSpPr/>
            <p:nvPr/>
          </p:nvSpPr>
          <p:spPr>
            <a:xfrm>
              <a:off x="5098680" y="21564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224" y="112"/>
                  </a:moveTo>
                  <a:cubicBezTo>
                    <a:pt x="224" y="93"/>
                    <a:pt x="219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2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3"/>
                    <a:pt x="0" y="112"/>
                  </a:cubicBez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8"/>
                    <a:pt x="92" y="224"/>
                    <a:pt x="112" y="224"/>
                  </a:cubicBezTo>
                  <a:cubicBezTo>
                    <a:pt x="132" y="224"/>
                    <a:pt x="151" y="218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9" y="151"/>
                    <a:pt x="224" y="132"/>
                    <a:pt x="224" y="112"/>
                  </a:cubicBezTo>
                  <a:close/>
                </a:path>
              </a:pathLst>
            </a:custGeom>
            <a:solidFill>
              <a:srgbClr val="e54b87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07" name=""/>
            <p:cNvSpPr/>
            <p:nvPr/>
          </p:nvSpPr>
          <p:spPr>
            <a:xfrm>
              <a:off x="5290200" y="21564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224" y="112"/>
                  </a:moveTo>
                  <a:cubicBezTo>
                    <a:pt x="224" y="93"/>
                    <a:pt x="219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3"/>
                    <a:pt x="0" y="112"/>
                  </a:cubicBez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8"/>
                    <a:pt x="92" y="224"/>
                    <a:pt x="112" y="224"/>
                  </a:cubicBezTo>
                  <a:cubicBezTo>
                    <a:pt x="131" y="224"/>
                    <a:pt x="151" y="218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9" y="151"/>
                    <a:pt x="224" y="132"/>
                    <a:pt x="224" y="112"/>
                  </a:cubicBezTo>
                  <a:close/>
                </a:path>
              </a:pathLst>
            </a:custGeom>
            <a:solidFill>
              <a:srgbClr val="f8b621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08" name=""/>
            <p:cNvSpPr/>
            <p:nvPr/>
          </p:nvSpPr>
          <p:spPr>
            <a:xfrm>
              <a:off x="4711320" y="215640"/>
              <a:ext cx="80280" cy="80640"/>
            </a:xfrm>
            <a:custGeom>
              <a:avLst/>
              <a:gdLst/>
              <a:ahLst/>
              <a:rect l="0" t="0" r="r" b="b"/>
              <a:pathLst>
                <a:path w="223" h="224">
                  <a:moveTo>
                    <a:pt x="223" y="112"/>
                  </a:moveTo>
                  <a:cubicBezTo>
                    <a:pt x="223" y="93"/>
                    <a:pt x="218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3"/>
                    <a:pt x="0" y="112"/>
                  </a:cubicBezTo>
                  <a:cubicBezTo>
                    <a:pt x="0" y="132"/>
                    <a:pt x="5" y="151"/>
                    <a:pt x="15" y="168"/>
                  </a:cubicBezTo>
                  <a:cubicBezTo>
                    <a:pt x="24" y="185"/>
                    <a:pt x="39" y="199"/>
                    <a:pt x="56" y="209"/>
                  </a:cubicBezTo>
                  <a:cubicBezTo>
                    <a:pt x="73" y="218"/>
                    <a:pt x="92" y="224"/>
                    <a:pt x="112" y="224"/>
                  </a:cubicBezTo>
                  <a:cubicBezTo>
                    <a:pt x="131" y="224"/>
                    <a:pt x="151" y="218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8" y="151"/>
                    <a:pt x="223" y="132"/>
                    <a:pt x="223" y="112"/>
                  </a:cubicBez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09" name=""/>
            <p:cNvSpPr/>
            <p:nvPr/>
          </p:nvSpPr>
          <p:spPr>
            <a:xfrm>
              <a:off x="4902480" y="21564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224" y="112"/>
                  </a:moveTo>
                  <a:cubicBezTo>
                    <a:pt x="224" y="93"/>
                    <a:pt x="219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3"/>
                    <a:pt x="0" y="112"/>
                  </a:cubicBezTo>
                  <a:cubicBezTo>
                    <a:pt x="0" y="132"/>
                    <a:pt x="6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8"/>
                    <a:pt x="93" y="224"/>
                    <a:pt x="112" y="224"/>
                  </a:cubicBezTo>
                  <a:cubicBezTo>
                    <a:pt x="132" y="224"/>
                    <a:pt x="151" y="218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9" y="151"/>
                    <a:pt x="224" y="132"/>
                    <a:pt x="224" y="112"/>
                  </a:cubicBez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10" name=""/>
            <p:cNvSpPr/>
            <p:nvPr/>
          </p:nvSpPr>
          <p:spPr>
            <a:xfrm>
              <a:off x="5330520" y="255960"/>
              <a:ext cx="2334960" cy="0"/>
            </a:xfrm>
            <a:custGeom>
              <a:avLst/>
              <a:gdLst/>
              <a:ahLst/>
              <a:rect l="0" t="0" r="r" b="b"/>
              <a:pathLst>
                <a:path fill="none" w="6486" h="0">
                  <a:moveTo>
                    <a:pt x="0" y="0"/>
                  </a:moveTo>
                  <a:cubicBezTo>
                    <a:pt x="2162" y="0"/>
                    <a:pt x="4324" y="0"/>
                    <a:pt x="6486" y="0"/>
                  </a:cubicBezTo>
                </a:path>
              </a:pathLst>
            </a:custGeom>
            <a:ln cap="rnd" w="10440">
              <a:solidFill>
                <a:srgbClr val="f8b621"/>
              </a:solidFill>
              <a:round/>
            </a:ln>
          </p:spPr>
          <p:txBody>
            <a:bodyPr lIns="95040" rIns="95040" tIns="-50040" bIns="-500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11" name=""/>
            <p:cNvSpPr/>
            <p:nvPr/>
          </p:nvSpPr>
          <p:spPr>
            <a:xfrm>
              <a:off x="2416680" y="255960"/>
              <a:ext cx="2334960" cy="0"/>
            </a:xfrm>
            <a:custGeom>
              <a:avLst/>
              <a:gdLst/>
              <a:ahLst/>
              <a:rect l="0" t="0" r="r" b="b"/>
              <a:pathLst>
                <a:path fill="none" w="6486" h="0">
                  <a:moveTo>
                    <a:pt x="0" y="0"/>
                  </a:moveTo>
                  <a:cubicBezTo>
                    <a:pt x="2162" y="0"/>
                    <a:pt x="4324" y="0"/>
                    <a:pt x="6486" y="0"/>
                  </a:cubicBezTo>
                </a:path>
              </a:pathLst>
            </a:custGeom>
            <a:ln cap="rnd" w="10440">
              <a:solidFill>
                <a:srgbClr val="7f59ae"/>
              </a:solidFill>
              <a:round/>
            </a:ln>
          </p:spPr>
          <p:txBody>
            <a:bodyPr lIns="95040" rIns="95040" tIns="-50040" bIns="-500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grpSp>
        <p:nvGrpSpPr>
          <p:cNvPr id="212" name=""/>
          <p:cNvGrpSpPr/>
          <p:nvPr/>
        </p:nvGrpSpPr>
        <p:grpSpPr>
          <a:xfrm>
            <a:off x="2383920" y="5446080"/>
            <a:ext cx="5248800" cy="80640"/>
            <a:chOff x="2383920" y="5446080"/>
            <a:chExt cx="5248800" cy="80640"/>
          </a:xfrm>
        </p:grpSpPr>
        <p:sp>
          <p:nvSpPr>
            <p:cNvPr id="213" name=""/>
            <p:cNvSpPr/>
            <p:nvPr/>
          </p:nvSpPr>
          <p:spPr>
            <a:xfrm>
              <a:off x="4902480" y="544608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0" y="112"/>
                  </a:move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9"/>
                    <a:pt x="92" y="224"/>
                    <a:pt x="112" y="224"/>
                  </a:cubicBezTo>
                  <a:cubicBezTo>
                    <a:pt x="131" y="224"/>
                    <a:pt x="151" y="219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9" y="151"/>
                    <a:pt x="224" y="132"/>
                    <a:pt x="224" y="112"/>
                  </a:cubicBezTo>
                  <a:cubicBezTo>
                    <a:pt x="224" y="92"/>
                    <a:pt x="219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2" y="0"/>
                    <a:pt x="112" y="0"/>
                  </a:cubicBezTo>
                  <a:cubicBezTo>
                    <a:pt x="93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6" y="73"/>
                    <a:pt x="0" y="92"/>
                    <a:pt x="0" y="112"/>
                  </a:cubicBezTo>
                  <a:close/>
                </a:path>
              </a:pathLst>
            </a:custGeom>
            <a:solidFill>
              <a:srgbClr val="e54b87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14" name=""/>
            <p:cNvSpPr/>
            <p:nvPr/>
          </p:nvSpPr>
          <p:spPr>
            <a:xfrm>
              <a:off x="4711320" y="5446080"/>
              <a:ext cx="80280" cy="80640"/>
            </a:xfrm>
            <a:custGeom>
              <a:avLst/>
              <a:gdLst/>
              <a:ahLst/>
              <a:rect l="0" t="0" r="r" b="b"/>
              <a:pathLst>
                <a:path w="223" h="224">
                  <a:moveTo>
                    <a:pt x="0" y="112"/>
                  </a:move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9"/>
                    <a:pt x="92" y="224"/>
                    <a:pt x="112" y="224"/>
                  </a:cubicBezTo>
                  <a:cubicBezTo>
                    <a:pt x="131" y="224"/>
                    <a:pt x="151" y="219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8" y="151"/>
                    <a:pt x="223" y="132"/>
                    <a:pt x="223" y="112"/>
                  </a:cubicBezTo>
                  <a:cubicBezTo>
                    <a:pt x="223" y="92"/>
                    <a:pt x="218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4" y="39"/>
                    <a:pt x="15" y="56"/>
                  </a:cubicBezTo>
                  <a:cubicBezTo>
                    <a:pt x="5" y="73"/>
                    <a:pt x="0" y="92"/>
                    <a:pt x="0" y="112"/>
                  </a:cubicBezTo>
                  <a:close/>
                </a:path>
              </a:pathLst>
            </a:custGeom>
            <a:solidFill>
              <a:srgbClr val="f8b621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15" name=""/>
            <p:cNvSpPr/>
            <p:nvPr/>
          </p:nvSpPr>
          <p:spPr>
            <a:xfrm>
              <a:off x="5290200" y="544608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0" y="112"/>
                  </a:move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9"/>
                    <a:pt x="92" y="224"/>
                    <a:pt x="112" y="224"/>
                  </a:cubicBezTo>
                  <a:cubicBezTo>
                    <a:pt x="131" y="224"/>
                    <a:pt x="151" y="219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9" y="151"/>
                    <a:pt x="224" y="132"/>
                    <a:pt x="224" y="112"/>
                  </a:cubicBezTo>
                  <a:cubicBezTo>
                    <a:pt x="224" y="92"/>
                    <a:pt x="219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2"/>
                    <a:pt x="0" y="112"/>
                  </a:cubicBez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16" name=""/>
            <p:cNvSpPr/>
            <p:nvPr/>
          </p:nvSpPr>
          <p:spPr>
            <a:xfrm>
              <a:off x="5098680" y="544608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0" y="112"/>
                  </a:move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9"/>
                    <a:pt x="92" y="224"/>
                    <a:pt x="112" y="224"/>
                  </a:cubicBezTo>
                  <a:cubicBezTo>
                    <a:pt x="132" y="224"/>
                    <a:pt x="151" y="219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9" y="151"/>
                    <a:pt x="224" y="132"/>
                    <a:pt x="224" y="112"/>
                  </a:cubicBezTo>
                  <a:cubicBezTo>
                    <a:pt x="224" y="92"/>
                    <a:pt x="219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2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2"/>
                    <a:pt x="0" y="112"/>
                  </a:cubicBez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17" name=""/>
            <p:cNvSpPr/>
            <p:nvPr/>
          </p:nvSpPr>
          <p:spPr>
            <a:xfrm>
              <a:off x="2383920" y="5486400"/>
              <a:ext cx="2334960" cy="0"/>
            </a:xfrm>
            <a:custGeom>
              <a:avLst/>
              <a:gdLst/>
              <a:ahLst/>
              <a:rect l="0" t="0" r="r" b="b"/>
              <a:pathLst>
                <a:path fill="none" w="6486" h="0">
                  <a:moveTo>
                    <a:pt x="0" y="0"/>
                  </a:moveTo>
                  <a:cubicBezTo>
                    <a:pt x="2162" y="0"/>
                    <a:pt x="4324" y="0"/>
                    <a:pt x="6486" y="0"/>
                  </a:cubicBezTo>
                </a:path>
              </a:pathLst>
            </a:custGeom>
            <a:ln cap="rnd" w="10440">
              <a:solidFill>
                <a:srgbClr val="f8b621"/>
              </a:solidFill>
              <a:round/>
            </a:ln>
          </p:spPr>
          <p:txBody>
            <a:bodyPr lIns="95040" rIns="95040" tIns="-50040" bIns="-500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18" name=""/>
            <p:cNvSpPr/>
            <p:nvPr/>
          </p:nvSpPr>
          <p:spPr>
            <a:xfrm>
              <a:off x="5297760" y="5486400"/>
              <a:ext cx="2334960" cy="0"/>
            </a:xfrm>
            <a:custGeom>
              <a:avLst/>
              <a:gdLst/>
              <a:ahLst/>
              <a:rect l="0" t="0" r="r" b="b"/>
              <a:pathLst>
                <a:path fill="none" w="6486" h="0">
                  <a:moveTo>
                    <a:pt x="0" y="0"/>
                  </a:moveTo>
                  <a:cubicBezTo>
                    <a:pt x="2162" y="0"/>
                    <a:pt x="4324" y="0"/>
                    <a:pt x="6486" y="0"/>
                  </a:cubicBezTo>
                </a:path>
              </a:pathLst>
            </a:custGeom>
            <a:ln cap="rnd" w="10440">
              <a:solidFill>
                <a:srgbClr val="7f59ae"/>
              </a:solidFill>
              <a:round/>
            </a:ln>
          </p:spPr>
          <p:txBody>
            <a:bodyPr lIns="95040" rIns="95040" tIns="-50040" bIns="-500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"/>
          <p:cNvGrpSpPr/>
          <p:nvPr/>
        </p:nvGrpSpPr>
        <p:grpSpPr>
          <a:xfrm>
            <a:off x="6216120" y="658800"/>
            <a:ext cx="2409840" cy="4373280"/>
            <a:chOff x="6216120" y="658800"/>
            <a:chExt cx="2409840" cy="4373280"/>
          </a:xfrm>
        </p:grpSpPr>
        <p:sp>
          <p:nvSpPr>
            <p:cNvPr id="256" name=""/>
            <p:cNvSpPr/>
            <p:nvPr/>
          </p:nvSpPr>
          <p:spPr>
            <a:xfrm>
              <a:off x="7102800" y="806040"/>
              <a:ext cx="1523160" cy="1523160"/>
            </a:xfrm>
            <a:custGeom>
              <a:avLst/>
              <a:gdLst/>
              <a:ahLst/>
              <a:rect l="0" t="0" r="r" b="b"/>
              <a:pathLst>
                <a:path w="4231" h="4231">
                  <a:moveTo>
                    <a:pt x="1057" y="3164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4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57" name=""/>
            <p:cNvSpPr/>
            <p:nvPr/>
          </p:nvSpPr>
          <p:spPr>
            <a:xfrm>
              <a:off x="6216120" y="1677600"/>
              <a:ext cx="1523160" cy="1523160"/>
            </a:xfrm>
            <a:custGeom>
              <a:avLst/>
              <a:gdLst/>
              <a:ahLst/>
              <a:rect l="0" t="0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58" name=""/>
            <p:cNvSpPr/>
            <p:nvPr/>
          </p:nvSpPr>
          <p:spPr>
            <a:xfrm>
              <a:off x="7102800" y="2637360"/>
              <a:ext cx="1523160" cy="1523520"/>
            </a:xfrm>
            <a:custGeom>
              <a:avLst/>
              <a:gdLst/>
              <a:ahLst/>
              <a:rect l="0" t="0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59" name=""/>
            <p:cNvSpPr/>
            <p:nvPr/>
          </p:nvSpPr>
          <p:spPr>
            <a:xfrm>
              <a:off x="6216120" y="3508920"/>
              <a:ext cx="1523160" cy="1523160"/>
            </a:xfrm>
            <a:custGeom>
              <a:avLst/>
              <a:gdLst/>
              <a:ahLst/>
              <a:rect l="0" t="0" r="r" b="b"/>
              <a:pathLst>
                <a:path w="4231" h="4231">
                  <a:moveTo>
                    <a:pt x="1057" y="3164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4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60" name=""/>
            <p:cNvSpPr/>
            <p:nvPr/>
          </p:nvSpPr>
          <p:spPr>
            <a:xfrm>
              <a:off x="7102800" y="658800"/>
              <a:ext cx="1523160" cy="1523160"/>
            </a:xfrm>
            <a:custGeom>
              <a:avLst/>
              <a:gdLst/>
              <a:ahLst/>
              <a:rect l="0" t="0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6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ff6d"/>
              </a:solidFill>
              <a:bevel/>
            </a:ln>
          </p:spPr>
          <p:txBody>
            <a:bodyPr lIns="109800" rIns="109800" tIns="64800" bIns="648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61" name=""/>
            <p:cNvSpPr/>
            <p:nvPr/>
          </p:nvSpPr>
          <p:spPr>
            <a:xfrm>
              <a:off x="6216120" y="1530360"/>
              <a:ext cx="1523160" cy="1523520"/>
            </a:xfrm>
            <a:custGeom>
              <a:avLst/>
              <a:gdLst/>
              <a:ahLst/>
              <a:rect l="0" t="0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6" y="0"/>
                  </a:lnTo>
                  <a:lnTo>
                    <a:pt x="4231" y="2134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ff6d"/>
              </a:solidFill>
              <a:bevel/>
            </a:ln>
          </p:spPr>
          <p:txBody>
            <a:bodyPr lIns="109800" rIns="109800" tIns="64800" bIns="648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62" name=""/>
            <p:cNvSpPr/>
            <p:nvPr/>
          </p:nvSpPr>
          <p:spPr>
            <a:xfrm>
              <a:off x="7102800" y="2490480"/>
              <a:ext cx="1523160" cy="1523160"/>
            </a:xfrm>
            <a:custGeom>
              <a:avLst/>
              <a:gdLst/>
              <a:ahLst/>
              <a:rect l="0" t="0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ff6d"/>
              </a:solidFill>
              <a:bevel/>
            </a:ln>
          </p:spPr>
          <p:txBody>
            <a:bodyPr lIns="109800" rIns="109800" tIns="64800" bIns="648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63" name=""/>
            <p:cNvSpPr/>
            <p:nvPr/>
          </p:nvSpPr>
          <p:spPr>
            <a:xfrm>
              <a:off x="6216120" y="3361680"/>
              <a:ext cx="1523160" cy="1523520"/>
            </a:xfrm>
            <a:custGeom>
              <a:avLst/>
              <a:gdLst/>
              <a:ahLst/>
              <a:rect l="0" t="0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6" y="0"/>
                  </a:lnTo>
                  <a:lnTo>
                    <a:pt x="4231" y="2133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ff6d"/>
              </a:solidFill>
              <a:bevel/>
            </a:ln>
          </p:spPr>
          <p:txBody>
            <a:bodyPr lIns="109800" rIns="109800" tIns="64800" bIns="648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D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ID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ID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6" name=""/>
          <p:cNvSpPr/>
          <p:nvPr/>
        </p:nvSpPr>
        <p:spPr>
          <a:xfrm>
            <a:off x="9758160" y="2894040"/>
            <a:ext cx="80640" cy="80640"/>
          </a:xfrm>
          <a:custGeom>
            <a:avLst/>
            <a:gdLst/>
            <a:ahLst/>
            <a:rect l="0" t="0" r="r" b="b"/>
            <a:pathLst>
              <a:path w="224" h="224">
                <a:moveTo>
                  <a:pt x="112" y="224"/>
                </a:moveTo>
                <a:cubicBezTo>
                  <a:pt x="131" y="224"/>
                  <a:pt x="151" y="219"/>
                  <a:pt x="168" y="209"/>
                </a:cubicBezTo>
                <a:cubicBezTo>
                  <a:pt x="185" y="199"/>
                  <a:pt x="199" y="185"/>
                  <a:pt x="209" y="168"/>
                </a:cubicBezTo>
                <a:cubicBezTo>
                  <a:pt x="218" y="151"/>
                  <a:pt x="224" y="132"/>
                  <a:pt x="224" y="112"/>
                </a:cubicBezTo>
                <a:cubicBezTo>
                  <a:pt x="224" y="92"/>
                  <a:pt x="218" y="73"/>
                  <a:pt x="209" y="56"/>
                </a:cubicBezTo>
                <a:cubicBezTo>
                  <a:pt x="199" y="39"/>
                  <a:pt x="185" y="25"/>
                  <a:pt x="168" y="15"/>
                </a:cubicBezTo>
                <a:cubicBezTo>
                  <a:pt x="151" y="5"/>
                  <a:pt x="131" y="0"/>
                  <a:pt x="112" y="0"/>
                </a:cubicBezTo>
                <a:cubicBezTo>
                  <a:pt x="92" y="0"/>
                  <a:pt x="73" y="5"/>
                  <a:pt x="56" y="15"/>
                </a:cubicBezTo>
                <a:cubicBezTo>
                  <a:pt x="39" y="25"/>
                  <a:pt x="25" y="39"/>
                  <a:pt x="15" y="56"/>
                </a:cubicBezTo>
                <a:cubicBezTo>
                  <a:pt x="5" y="73"/>
                  <a:pt x="0" y="92"/>
                  <a:pt x="0" y="112"/>
                </a:cubicBezTo>
                <a:cubicBezTo>
                  <a:pt x="0" y="132"/>
                  <a:pt x="5" y="151"/>
                  <a:pt x="15" y="168"/>
                </a:cubicBezTo>
                <a:cubicBezTo>
                  <a:pt x="25" y="185"/>
                  <a:pt x="39" y="199"/>
                  <a:pt x="56" y="209"/>
                </a:cubicBezTo>
                <a:cubicBezTo>
                  <a:pt x="73" y="219"/>
                  <a:pt x="92" y="224"/>
                  <a:pt x="112" y="224"/>
                </a:cubicBezTo>
                <a:close/>
              </a:path>
            </a:pathLst>
          </a:custGeom>
          <a:solidFill>
            <a:srgbClr val="e54b87"/>
          </a:solidFill>
          <a:ln w="0">
            <a:noFill/>
          </a:ln>
        </p:spPr>
        <p:txBody>
          <a:bodyPr lIns="90000" rIns="90000" tIns="35640" bIns="35640" anchor="ctr" anchorCtr="1">
            <a:noAutofit/>
          </a:bodyPr>
          <a:p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7" name=""/>
          <p:cNvSpPr/>
          <p:nvPr/>
        </p:nvSpPr>
        <p:spPr>
          <a:xfrm>
            <a:off x="9758160" y="3085560"/>
            <a:ext cx="80640" cy="80640"/>
          </a:xfrm>
          <a:custGeom>
            <a:avLst/>
            <a:gdLst/>
            <a:ahLst/>
            <a:rect l="0" t="0" r="r" b="b"/>
            <a:pathLst>
              <a:path w="224" h="224">
                <a:moveTo>
                  <a:pt x="112" y="224"/>
                </a:moveTo>
                <a:cubicBezTo>
                  <a:pt x="131" y="224"/>
                  <a:pt x="151" y="219"/>
                  <a:pt x="168" y="209"/>
                </a:cubicBezTo>
                <a:cubicBezTo>
                  <a:pt x="185" y="199"/>
                  <a:pt x="199" y="185"/>
                  <a:pt x="209" y="168"/>
                </a:cubicBezTo>
                <a:cubicBezTo>
                  <a:pt x="218" y="151"/>
                  <a:pt x="224" y="131"/>
                  <a:pt x="224" y="112"/>
                </a:cubicBezTo>
                <a:cubicBezTo>
                  <a:pt x="224" y="92"/>
                  <a:pt x="218" y="73"/>
                  <a:pt x="209" y="56"/>
                </a:cubicBezTo>
                <a:cubicBezTo>
                  <a:pt x="199" y="39"/>
                  <a:pt x="185" y="25"/>
                  <a:pt x="168" y="15"/>
                </a:cubicBezTo>
                <a:cubicBezTo>
                  <a:pt x="151" y="5"/>
                  <a:pt x="131" y="0"/>
                  <a:pt x="112" y="0"/>
                </a:cubicBezTo>
                <a:cubicBezTo>
                  <a:pt x="92" y="0"/>
                  <a:pt x="73" y="5"/>
                  <a:pt x="56" y="15"/>
                </a:cubicBezTo>
                <a:cubicBezTo>
                  <a:pt x="39" y="25"/>
                  <a:pt x="25" y="39"/>
                  <a:pt x="15" y="56"/>
                </a:cubicBezTo>
                <a:cubicBezTo>
                  <a:pt x="5" y="73"/>
                  <a:pt x="0" y="92"/>
                  <a:pt x="0" y="112"/>
                </a:cubicBezTo>
                <a:cubicBezTo>
                  <a:pt x="0" y="131"/>
                  <a:pt x="5" y="151"/>
                  <a:pt x="15" y="168"/>
                </a:cubicBezTo>
                <a:cubicBezTo>
                  <a:pt x="25" y="185"/>
                  <a:pt x="39" y="199"/>
                  <a:pt x="56" y="209"/>
                </a:cubicBezTo>
                <a:cubicBezTo>
                  <a:pt x="73" y="219"/>
                  <a:pt x="92" y="224"/>
                  <a:pt x="112" y="224"/>
                </a:cubicBezTo>
                <a:close/>
              </a:path>
            </a:pathLst>
          </a:custGeom>
          <a:solidFill>
            <a:srgbClr val="f8b621"/>
          </a:solidFill>
          <a:ln w="0">
            <a:noFill/>
          </a:ln>
        </p:spPr>
        <p:txBody>
          <a:bodyPr lIns="90000" rIns="90000" tIns="35640" bIns="35640" anchor="ctr" anchorCtr="1">
            <a:noAutofit/>
          </a:bodyPr>
          <a:p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8" name=""/>
          <p:cNvSpPr/>
          <p:nvPr/>
        </p:nvSpPr>
        <p:spPr>
          <a:xfrm>
            <a:off x="9758160" y="2506680"/>
            <a:ext cx="80640" cy="80640"/>
          </a:xfrm>
          <a:custGeom>
            <a:avLst/>
            <a:gdLst/>
            <a:ahLst/>
            <a:rect l="0" t="0" r="r" b="b"/>
            <a:pathLst>
              <a:path w="224" h="224">
                <a:moveTo>
                  <a:pt x="112" y="224"/>
                </a:moveTo>
                <a:cubicBezTo>
                  <a:pt x="131" y="224"/>
                  <a:pt x="151" y="218"/>
                  <a:pt x="168" y="209"/>
                </a:cubicBezTo>
                <a:cubicBezTo>
                  <a:pt x="185" y="199"/>
                  <a:pt x="199" y="185"/>
                  <a:pt x="209" y="168"/>
                </a:cubicBezTo>
                <a:cubicBezTo>
                  <a:pt x="218" y="151"/>
                  <a:pt x="224" y="131"/>
                  <a:pt x="224" y="112"/>
                </a:cubicBezTo>
                <a:cubicBezTo>
                  <a:pt x="224" y="92"/>
                  <a:pt x="218" y="73"/>
                  <a:pt x="209" y="56"/>
                </a:cubicBezTo>
                <a:cubicBezTo>
                  <a:pt x="199" y="39"/>
                  <a:pt x="185" y="25"/>
                  <a:pt x="168" y="15"/>
                </a:cubicBezTo>
                <a:cubicBezTo>
                  <a:pt x="151" y="5"/>
                  <a:pt x="131" y="0"/>
                  <a:pt x="112" y="0"/>
                </a:cubicBezTo>
                <a:cubicBezTo>
                  <a:pt x="92" y="0"/>
                  <a:pt x="73" y="5"/>
                  <a:pt x="56" y="15"/>
                </a:cubicBezTo>
                <a:cubicBezTo>
                  <a:pt x="39" y="24"/>
                  <a:pt x="25" y="39"/>
                  <a:pt x="15" y="56"/>
                </a:cubicBezTo>
                <a:cubicBezTo>
                  <a:pt x="5" y="73"/>
                  <a:pt x="0" y="92"/>
                  <a:pt x="0" y="112"/>
                </a:cubicBezTo>
                <a:cubicBezTo>
                  <a:pt x="0" y="131"/>
                  <a:pt x="5" y="151"/>
                  <a:pt x="15" y="168"/>
                </a:cubicBezTo>
                <a:cubicBezTo>
                  <a:pt x="25" y="185"/>
                  <a:pt x="39" y="199"/>
                  <a:pt x="56" y="209"/>
                </a:cubicBezTo>
                <a:cubicBezTo>
                  <a:pt x="73" y="218"/>
                  <a:pt x="92" y="224"/>
                  <a:pt x="112" y="224"/>
                </a:cubicBezTo>
                <a:close/>
              </a:path>
            </a:pathLst>
          </a:custGeom>
          <a:solidFill>
            <a:srgbClr val="7f59ae"/>
          </a:solidFill>
          <a:ln w="0">
            <a:noFill/>
          </a:ln>
        </p:spPr>
        <p:txBody>
          <a:bodyPr lIns="90000" rIns="90000" tIns="35640" bIns="35640" anchor="ctr" anchorCtr="1">
            <a:noAutofit/>
          </a:bodyPr>
          <a:p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9" name=""/>
          <p:cNvSpPr/>
          <p:nvPr/>
        </p:nvSpPr>
        <p:spPr>
          <a:xfrm>
            <a:off x="9758160" y="2697840"/>
            <a:ext cx="80640" cy="80640"/>
          </a:xfrm>
          <a:custGeom>
            <a:avLst/>
            <a:gdLst/>
            <a:ahLst/>
            <a:rect l="0" t="0" r="r" b="b"/>
            <a:pathLst>
              <a:path w="224" h="224">
                <a:moveTo>
                  <a:pt x="112" y="224"/>
                </a:moveTo>
                <a:cubicBezTo>
                  <a:pt x="131" y="224"/>
                  <a:pt x="151" y="219"/>
                  <a:pt x="168" y="209"/>
                </a:cubicBezTo>
                <a:cubicBezTo>
                  <a:pt x="185" y="199"/>
                  <a:pt x="199" y="185"/>
                  <a:pt x="209" y="168"/>
                </a:cubicBezTo>
                <a:cubicBezTo>
                  <a:pt x="218" y="151"/>
                  <a:pt x="224" y="131"/>
                  <a:pt x="224" y="112"/>
                </a:cubicBezTo>
                <a:cubicBezTo>
                  <a:pt x="224" y="92"/>
                  <a:pt x="218" y="73"/>
                  <a:pt x="209" y="56"/>
                </a:cubicBezTo>
                <a:cubicBezTo>
                  <a:pt x="199" y="39"/>
                  <a:pt x="185" y="25"/>
                  <a:pt x="168" y="15"/>
                </a:cubicBezTo>
                <a:cubicBezTo>
                  <a:pt x="151" y="5"/>
                  <a:pt x="131" y="0"/>
                  <a:pt x="112" y="0"/>
                </a:cubicBezTo>
                <a:cubicBezTo>
                  <a:pt x="92" y="0"/>
                  <a:pt x="73" y="6"/>
                  <a:pt x="56" y="15"/>
                </a:cubicBezTo>
                <a:cubicBezTo>
                  <a:pt x="39" y="25"/>
                  <a:pt x="25" y="39"/>
                  <a:pt x="15" y="56"/>
                </a:cubicBezTo>
                <a:cubicBezTo>
                  <a:pt x="5" y="73"/>
                  <a:pt x="0" y="93"/>
                  <a:pt x="0" y="112"/>
                </a:cubicBezTo>
                <a:cubicBezTo>
                  <a:pt x="0" y="132"/>
                  <a:pt x="5" y="151"/>
                  <a:pt x="15" y="168"/>
                </a:cubicBezTo>
                <a:cubicBezTo>
                  <a:pt x="25" y="185"/>
                  <a:pt x="39" y="199"/>
                  <a:pt x="56" y="209"/>
                </a:cubicBezTo>
                <a:cubicBezTo>
                  <a:pt x="73" y="219"/>
                  <a:pt x="92" y="224"/>
                  <a:pt x="112" y="224"/>
                </a:cubicBezTo>
                <a:close/>
              </a:path>
            </a:pathLst>
          </a:custGeom>
          <a:solidFill>
            <a:srgbClr val="60c4e4"/>
          </a:solidFill>
          <a:ln w="0">
            <a:noFill/>
          </a:ln>
        </p:spPr>
        <p:txBody>
          <a:bodyPr lIns="90000" rIns="90000" tIns="35640" bIns="35640" anchor="ctr" anchorCtr="1">
            <a:noAutofit/>
          </a:bodyPr>
          <a:p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0" name=""/>
          <p:cNvSpPr/>
          <p:nvPr/>
        </p:nvSpPr>
        <p:spPr>
          <a:xfrm>
            <a:off x="9798480" y="3125880"/>
            <a:ext cx="0" cy="2334600"/>
          </a:xfrm>
          <a:custGeom>
            <a:avLst/>
            <a:gdLst/>
            <a:ahLst/>
            <a:rect l="0" t="0" r="r" b="b"/>
            <a:pathLst>
              <a:path fill="none" w="0" h="6485">
                <a:moveTo>
                  <a:pt x="0" y="0"/>
                </a:moveTo>
                <a:cubicBezTo>
                  <a:pt x="0" y="2162"/>
                  <a:pt x="0" y="4323"/>
                  <a:pt x="0" y="6485"/>
                </a:cubicBezTo>
              </a:path>
            </a:pathLst>
          </a:custGeom>
          <a:ln cap="rnd" w="10440">
            <a:solidFill>
              <a:srgbClr val="f8b621"/>
            </a:solidFill>
            <a:round/>
          </a:ln>
        </p:spPr>
        <p:txBody>
          <a:bodyPr lIns="95040" rIns="95040" tIns="50040" bIns="50040" anchor="ctr" anchorCtr="1">
            <a:noAutofit/>
          </a:bodyPr>
          <a:p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1" name=""/>
          <p:cNvSpPr/>
          <p:nvPr/>
        </p:nvSpPr>
        <p:spPr>
          <a:xfrm>
            <a:off x="9798480" y="212040"/>
            <a:ext cx="0" cy="2334960"/>
          </a:xfrm>
          <a:custGeom>
            <a:avLst/>
            <a:gdLst/>
            <a:ahLst/>
            <a:rect l="0" t="0" r="r" b="b"/>
            <a:pathLst>
              <a:path fill="none" w="0" h="6486">
                <a:moveTo>
                  <a:pt x="0" y="0"/>
                </a:moveTo>
                <a:cubicBezTo>
                  <a:pt x="0" y="2162"/>
                  <a:pt x="0" y="4324"/>
                  <a:pt x="0" y="6486"/>
                </a:cubicBezTo>
              </a:path>
            </a:pathLst>
          </a:custGeom>
          <a:ln cap="rnd" w="10440">
            <a:solidFill>
              <a:srgbClr val="7f59ae"/>
            </a:solidFill>
            <a:round/>
          </a:ln>
        </p:spPr>
        <p:txBody>
          <a:bodyPr lIns="95040" rIns="95040" tIns="50040" bIns="50040" anchor="ctr" anchorCtr="1">
            <a:noAutofit/>
          </a:bodyPr>
          <a:p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272" name="" descr=""/>
          <p:cNvPicPr/>
          <p:nvPr/>
        </p:nvPicPr>
        <p:blipFill>
          <a:blip r:embed="rId2"/>
          <a:stretch/>
        </p:blipFill>
        <p:spPr>
          <a:xfrm>
            <a:off x="720" y="5465880"/>
            <a:ext cx="10079640" cy="2091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4176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D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3816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336960" indent="-25272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  <a:p>
            <a:pPr lvl="1" marL="673920" indent="-25272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ID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010880" indent="-22464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ID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347840" indent="-16848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4" marL="1684800" indent="-16848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021760" indent="-16848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6" marL="2358720" indent="-16848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1" name=""/>
          <p:cNvSpPr/>
          <p:nvPr/>
        </p:nvSpPr>
        <p:spPr>
          <a:xfrm>
            <a:off x="4038480" y="0"/>
            <a:ext cx="6040080" cy="5633280"/>
          </a:xfrm>
          <a:custGeom>
            <a:avLst/>
            <a:gdLst/>
            <a:ahLst/>
            <a:rect l="0" t="0" r="r" b="b"/>
            <a:pathLst>
              <a:path w="16778" h="15648">
                <a:moveTo>
                  <a:pt x="16778" y="0"/>
                </a:moveTo>
                <a:cubicBezTo>
                  <a:pt x="16778" y="5216"/>
                  <a:pt x="16778" y="10432"/>
                  <a:pt x="16778" y="15648"/>
                </a:cubicBezTo>
                <a:cubicBezTo>
                  <a:pt x="11186" y="15648"/>
                  <a:pt x="5593" y="15648"/>
                  <a:pt x="0" y="15648"/>
                </a:cubicBezTo>
                <a:cubicBezTo>
                  <a:pt x="0" y="3267"/>
                  <a:pt x="11861" y="0"/>
                  <a:pt x="16778" y="0"/>
                </a:cubicBezTo>
                <a:close/>
              </a:path>
            </a:pathLst>
          </a:custGeom>
          <a:solidFill>
            <a:srgbClr val="7f59ae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312" name=""/>
          <p:cNvGrpSpPr/>
          <p:nvPr/>
        </p:nvGrpSpPr>
        <p:grpSpPr>
          <a:xfrm>
            <a:off x="2452320" y="144000"/>
            <a:ext cx="5224320" cy="80280"/>
            <a:chOff x="2452320" y="144000"/>
            <a:chExt cx="5224320" cy="80280"/>
          </a:xfrm>
        </p:grpSpPr>
        <p:sp>
          <p:nvSpPr>
            <p:cNvPr id="313" name=""/>
            <p:cNvSpPr/>
            <p:nvPr/>
          </p:nvSpPr>
          <p:spPr>
            <a:xfrm>
              <a:off x="5122080" y="144000"/>
              <a:ext cx="80280" cy="80280"/>
            </a:xfrm>
            <a:custGeom>
              <a:avLst/>
              <a:gdLst/>
              <a:ahLst/>
              <a:rect l="0" t="0" r="r" b="b"/>
              <a:pathLst>
                <a:path w="223" h="223">
                  <a:moveTo>
                    <a:pt x="223" y="111"/>
                  </a:moveTo>
                  <a:cubicBezTo>
                    <a:pt x="223" y="92"/>
                    <a:pt x="218" y="72"/>
                    <a:pt x="208" y="55"/>
                  </a:cubicBezTo>
                  <a:cubicBezTo>
                    <a:pt x="198" y="38"/>
                    <a:pt x="184" y="25"/>
                    <a:pt x="167" y="15"/>
                  </a:cubicBezTo>
                  <a:cubicBezTo>
                    <a:pt x="150" y="5"/>
                    <a:pt x="130" y="0"/>
                    <a:pt x="111" y="0"/>
                  </a:cubicBezTo>
                  <a:cubicBezTo>
                    <a:pt x="91" y="0"/>
                    <a:pt x="73" y="5"/>
                    <a:pt x="56" y="15"/>
                  </a:cubicBezTo>
                  <a:cubicBezTo>
                    <a:pt x="39" y="25"/>
                    <a:pt x="25" y="38"/>
                    <a:pt x="15" y="55"/>
                  </a:cubicBezTo>
                  <a:cubicBezTo>
                    <a:pt x="5" y="72"/>
                    <a:pt x="0" y="92"/>
                    <a:pt x="0" y="111"/>
                  </a:cubicBezTo>
                  <a:cubicBezTo>
                    <a:pt x="0" y="131"/>
                    <a:pt x="5" y="150"/>
                    <a:pt x="15" y="167"/>
                  </a:cubicBezTo>
                  <a:cubicBezTo>
                    <a:pt x="25" y="184"/>
                    <a:pt x="39" y="198"/>
                    <a:pt x="56" y="208"/>
                  </a:cubicBezTo>
                  <a:cubicBezTo>
                    <a:pt x="72" y="217"/>
                    <a:pt x="92" y="223"/>
                    <a:pt x="111" y="223"/>
                  </a:cubicBezTo>
                  <a:cubicBezTo>
                    <a:pt x="131" y="223"/>
                    <a:pt x="150" y="217"/>
                    <a:pt x="167" y="208"/>
                  </a:cubicBezTo>
                  <a:cubicBezTo>
                    <a:pt x="184" y="198"/>
                    <a:pt x="198" y="184"/>
                    <a:pt x="208" y="167"/>
                  </a:cubicBezTo>
                  <a:cubicBezTo>
                    <a:pt x="218" y="150"/>
                    <a:pt x="223" y="131"/>
                    <a:pt x="223" y="111"/>
                  </a:cubicBezTo>
                  <a:close/>
                </a:path>
              </a:pathLst>
            </a:custGeom>
            <a:solidFill>
              <a:srgbClr val="e54b87"/>
            </a:solidFill>
            <a:ln w="0">
              <a:noFill/>
            </a:ln>
          </p:spPr>
          <p:txBody>
            <a:bodyPr lIns="90000" rIns="90000" tIns="35280" bIns="3528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14" name=""/>
            <p:cNvSpPr/>
            <p:nvPr/>
          </p:nvSpPr>
          <p:spPr>
            <a:xfrm>
              <a:off x="5312520" y="144000"/>
              <a:ext cx="80280" cy="80280"/>
            </a:xfrm>
            <a:custGeom>
              <a:avLst/>
              <a:gdLst/>
              <a:ahLst/>
              <a:rect l="0" t="0" r="r" b="b"/>
              <a:pathLst>
                <a:path w="223" h="223">
                  <a:moveTo>
                    <a:pt x="223" y="111"/>
                  </a:moveTo>
                  <a:cubicBezTo>
                    <a:pt x="223" y="92"/>
                    <a:pt x="218" y="72"/>
                    <a:pt x="208" y="55"/>
                  </a:cubicBezTo>
                  <a:cubicBezTo>
                    <a:pt x="198" y="38"/>
                    <a:pt x="184" y="25"/>
                    <a:pt x="167" y="15"/>
                  </a:cubicBezTo>
                  <a:cubicBezTo>
                    <a:pt x="150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8"/>
                    <a:pt x="15" y="55"/>
                  </a:cubicBezTo>
                  <a:cubicBezTo>
                    <a:pt x="5" y="72"/>
                    <a:pt x="0" y="92"/>
                    <a:pt x="0" y="111"/>
                  </a:cubicBezTo>
                  <a:cubicBezTo>
                    <a:pt x="0" y="131"/>
                    <a:pt x="5" y="150"/>
                    <a:pt x="15" y="167"/>
                  </a:cubicBezTo>
                  <a:cubicBezTo>
                    <a:pt x="25" y="184"/>
                    <a:pt x="39" y="198"/>
                    <a:pt x="56" y="208"/>
                  </a:cubicBezTo>
                  <a:cubicBezTo>
                    <a:pt x="73" y="217"/>
                    <a:pt x="92" y="223"/>
                    <a:pt x="112" y="223"/>
                  </a:cubicBezTo>
                  <a:cubicBezTo>
                    <a:pt x="131" y="223"/>
                    <a:pt x="150" y="217"/>
                    <a:pt x="167" y="208"/>
                  </a:cubicBezTo>
                  <a:cubicBezTo>
                    <a:pt x="184" y="198"/>
                    <a:pt x="198" y="184"/>
                    <a:pt x="208" y="167"/>
                  </a:cubicBezTo>
                  <a:cubicBezTo>
                    <a:pt x="218" y="150"/>
                    <a:pt x="223" y="131"/>
                    <a:pt x="223" y="111"/>
                  </a:cubicBezTo>
                  <a:close/>
                </a:path>
              </a:pathLst>
            </a:custGeom>
            <a:solidFill>
              <a:srgbClr val="f8b621"/>
            </a:solidFill>
            <a:ln w="0">
              <a:noFill/>
            </a:ln>
          </p:spPr>
          <p:txBody>
            <a:bodyPr lIns="90000" rIns="90000" tIns="35280" bIns="3528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15" name=""/>
            <p:cNvSpPr/>
            <p:nvPr/>
          </p:nvSpPr>
          <p:spPr>
            <a:xfrm>
              <a:off x="4736160" y="144000"/>
              <a:ext cx="80280" cy="80280"/>
            </a:xfrm>
            <a:custGeom>
              <a:avLst/>
              <a:gdLst/>
              <a:ahLst/>
              <a:rect l="0" t="0" r="r" b="b"/>
              <a:pathLst>
                <a:path w="223" h="223">
                  <a:moveTo>
                    <a:pt x="223" y="111"/>
                  </a:moveTo>
                  <a:cubicBezTo>
                    <a:pt x="223" y="92"/>
                    <a:pt x="218" y="72"/>
                    <a:pt x="208" y="55"/>
                  </a:cubicBezTo>
                  <a:cubicBezTo>
                    <a:pt x="198" y="38"/>
                    <a:pt x="184" y="25"/>
                    <a:pt x="167" y="15"/>
                  </a:cubicBezTo>
                  <a:cubicBezTo>
                    <a:pt x="150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8"/>
                    <a:pt x="15" y="55"/>
                  </a:cubicBezTo>
                  <a:cubicBezTo>
                    <a:pt x="5" y="72"/>
                    <a:pt x="0" y="92"/>
                    <a:pt x="0" y="111"/>
                  </a:cubicBezTo>
                  <a:cubicBezTo>
                    <a:pt x="0" y="131"/>
                    <a:pt x="5" y="150"/>
                    <a:pt x="15" y="167"/>
                  </a:cubicBezTo>
                  <a:cubicBezTo>
                    <a:pt x="25" y="184"/>
                    <a:pt x="39" y="198"/>
                    <a:pt x="56" y="208"/>
                  </a:cubicBezTo>
                  <a:cubicBezTo>
                    <a:pt x="73" y="217"/>
                    <a:pt x="92" y="223"/>
                    <a:pt x="112" y="223"/>
                  </a:cubicBezTo>
                  <a:cubicBezTo>
                    <a:pt x="131" y="223"/>
                    <a:pt x="150" y="217"/>
                    <a:pt x="167" y="208"/>
                  </a:cubicBezTo>
                  <a:cubicBezTo>
                    <a:pt x="183" y="198"/>
                    <a:pt x="198" y="184"/>
                    <a:pt x="208" y="167"/>
                  </a:cubicBezTo>
                  <a:cubicBezTo>
                    <a:pt x="218" y="150"/>
                    <a:pt x="223" y="131"/>
                    <a:pt x="223" y="111"/>
                  </a:cubicBez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txBody>
            <a:bodyPr lIns="90000" rIns="90000" tIns="35280" bIns="3528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16" name=""/>
            <p:cNvSpPr/>
            <p:nvPr/>
          </p:nvSpPr>
          <p:spPr>
            <a:xfrm>
              <a:off x="4926960" y="144000"/>
              <a:ext cx="79920" cy="80280"/>
            </a:xfrm>
            <a:custGeom>
              <a:avLst/>
              <a:gdLst/>
              <a:ahLst/>
              <a:rect l="0" t="0" r="r" b="b"/>
              <a:pathLst>
                <a:path w="222" h="223">
                  <a:moveTo>
                    <a:pt x="222" y="111"/>
                  </a:moveTo>
                  <a:cubicBezTo>
                    <a:pt x="222" y="92"/>
                    <a:pt x="217" y="72"/>
                    <a:pt x="208" y="55"/>
                  </a:cubicBezTo>
                  <a:cubicBezTo>
                    <a:pt x="198" y="38"/>
                    <a:pt x="184" y="25"/>
                    <a:pt x="167" y="15"/>
                  </a:cubicBezTo>
                  <a:cubicBezTo>
                    <a:pt x="150" y="5"/>
                    <a:pt x="131" y="0"/>
                    <a:pt x="111" y="0"/>
                  </a:cubicBezTo>
                  <a:cubicBezTo>
                    <a:pt x="91" y="0"/>
                    <a:pt x="72" y="5"/>
                    <a:pt x="55" y="15"/>
                  </a:cubicBezTo>
                  <a:cubicBezTo>
                    <a:pt x="38" y="25"/>
                    <a:pt x="25" y="38"/>
                    <a:pt x="15" y="55"/>
                  </a:cubicBezTo>
                  <a:cubicBezTo>
                    <a:pt x="5" y="72"/>
                    <a:pt x="0" y="92"/>
                    <a:pt x="0" y="111"/>
                  </a:cubicBezTo>
                  <a:cubicBezTo>
                    <a:pt x="0" y="131"/>
                    <a:pt x="5" y="150"/>
                    <a:pt x="15" y="167"/>
                  </a:cubicBezTo>
                  <a:cubicBezTo>
                    <a:pt x="24" y="184"/>
                    <a:pt x="38" y="198"/>
                    <a:pt x="55" y="208"/>
                  </a:cubicBezTo>
                  <a:cubicBezTo>
                    <a:pt x="72" y="217"/>
                    <a:pt x="91" y="223"/>
                    <a:pt x="111" y="223"/>
                  </a:cubicBezTo>
                  <a:cubicBezTo>
                    <a:pt x="131" y="223"/>
                    <a:pt x="150" y="217"/>
                    <a:pt x="167" y="208"/>
                  </a:cubicBezTo>
                  <a:cubicBezTo>
                    <a:pt x="184" y="198"/>
                    <a:pt x="198" y="184"/>
                    <a:pt x="208" y="167"/>
                  </a:cubicBezTo>
                  <a:cubicBezTo>
                    <a:pt x="217" y="150"/>
                    <a:pt x="222" y="131"/>
                    <a:pt x="222" y="111"/>
                  </a:cubicBez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txBody>
            <a:bodyPr lIns="90000" rIns="90000" tIns="35280" bIns="3528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17" name=""/>
            <p:cNvSpPr/>
            <p:nvPr/>
          </p:nvSpPr>
          <p:spPr>
            <a:xfrm>
              <a:off x="5352840" y="183960"/>
              <a:ext cx="2323800" cy="0"/>
            </a:xfrm>
            <a:custGeom>
              <a:avLst/>
              <a:gdLst/>
              <a:ahLst/>
              <a:rect l="0" t="0" r="r" b="b"/>
              <a:pathLst>
                <a:path fill="none" w="6455" h="0">
                  <a:moveTo>
                    <a:pt x="0" y="0"/>
                  </a:moveTo>
                  <a:cubicBezTo>
                    <a:pt x="2152" y="0"/>
                    <a:pt x="4303" y="0"/>
                    <a:pt x="6455" y="0"/>
                  </a:cubicBezTo>
                </a:path>
              </a:pathLst>
            </a:custGeom>
            <a:ln cap="rnd" w="10440">
              <a:solidFill>
                <a:srgbClr val="f8b621"/>
              </a:solidFill>
              <a:round/>
            </a:ln>
          </p:spPr>
          <p:txBody>
            <a:bodyPr lIns="95040" rIns="95040" tIns="-50040" bIns="-500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18" name=""/>
            <p:cNvSpPr/>
            <p:nvPr/>
          </p:nvSpPr>
          <p:spPr>
            <a:xfrm>
              <a:off x="2452320" y="183960"/>
              <a:ext cx="2324160" cy="0"/>
            </a:xfrm>
            <a:custGeom>
              <a:avLst/>
              <a:gdLst/>
              <a:ahLst/>
              <a:rect l="0" t="0" r="r" b="b"/>
              <a:pathLst>
                <a:path fill="none" w="6456" h="0">
                  <a:moveTo>
                    <a:pt x="0" y="0"/>
                  </a:moveTo>
                  <a:cubicBezTo>
                    <a:pt x="2152" y="0"/>
                    <a:pt x="4304" y="0"/>
                    <a:pt x="6456" y="0"/>
                  </a:cubicBezTo>
                </a:path>
              </a:pathLst>
            </a:custGeom>
            <a:ln cap="rnd" w="10440">
              <a:solidFill>
                <a:srgbClr val="7f59ae"/>
              </a:solidFill>
              <a:round/>
            </a:ln>
          </p:spPr>
          <p:txBody>
            <a:bodyPr lIns="95040" rIns="95040" tIns="-50040" bIns="-500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grpSp>
        <p:nvGrpSpPr>
          <p:cNvPr id="319" name=""/>
          <p:cNvGrpSpPr/>
          <p:nvPr/>
        </p:nvGrpSpPr>
        <p:grpSpPr>
          <a:xfrm>
            <a:off x="4706280" y="393480"/>
            <a:ext cx="4761720" cy="4761360"/>
            <a:chOff x="4706280" y="393480"/>
            <a:chExt cx="4761720" cy="4761360"/>
          </a:xfrm>
        </p:grpSpPr>
        <p:sp>
          <p:nvSpPr>
            <p:cNvPr id="320" name=""/>
            <p:cNvSpPr/>
            <p:nvPr/>
          </p:nvSpPr>
          <p:spPr>
            <a:xfrm>
              <a:off x="4706280" y="393480"/>
              <a:ext cx="4761720" cy="4761360"/>
            </a:xfrm>
            <a:custGeom>
              <a:avLst/>
              <a:gdLst/>
              <a:ahLst/>
              <a:rect l="0" t="0" r="r" b="b"/>
              <a:pathLst>
                <a:path w="13227" h="13226">
                  <a:moveTo>
                    <a:pt x="0" y="0"/>
                  </a:moveTo>
                  <a:cubicBezTo>
                    <a:pt x="4409" y="0"/>
                    <a:pt x="8818" y="0"/>
                    <a:pt x="13227" y="0"/>
                  </a:cubicBezTo>
                  <a:cubicBezTo>
                    <a:pt x="13227" y="4409"/>
                    <a:pt x="13227" y="8817"/>
                    <a:pt x="13227" y="13226"/>
                  </a:cubicBezTo>
                  <a:cubicBezTo>
                    <a:pt x="8818" y="13226"/>
                    <a:pt x="4409" y="13226"/>
                    <a:pt x="0" y="13226"/>
                  </a:cubicBezTo>
                  <a:cubicBezTo>
                    <a:pt x="0" y="8817"/>
                    <a:pt x="0" y="4409"/>
                    <a:pt x="0" y="0"/>
                  </a:cubicBezTo>
                  <a:close/>
                </a:path>
              </a:pathLst>
            </a:custGeom>
            <a:noFill/>
            <a:ln cap="rnd" w="56880">
              <a:solidFill>
                <a:srgbClr val="60c4e4"/>
              </a:solidFill>
              <a:round/>
            </a:ln>
          </p:spPr>
          <p:txBody>
            <a:bodyPr lIns="118440" rIns="118440" tIns="73440" bIns="734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21" name=""/>
            <p:cNvSpPr/>
            <p:nvPr/>
          </p:nvSpPr>
          <p:spPr>
            <a:xfrm>
              <a:off x="4989960" y="677520"/>
              <a:ext cx="4194000" cy="4193280"/>
            </a:xfrm>
            <a:custGeom>
              <a:avLst/>
              <a:gdLst/>
              <a:ahLst/>
              <a:rect l="0" t="0" r="r" b="b"/>
              <a:pathLst>
                <a:path w="11650" h="11648">
                  <a:moveTo>
                    <a:pt x="0" y="0"/>
                  </a:moveTo>
                  <a:cubicBezTo>
                    <a:pt x="3883" y="0"/>
                    <a:pt x="7766" y="0"/>
                    <a:pt x="11650" y="0"/>
                  </a:cubicBezTo>
                  <a:cubicBezTo>
                    <a:pt x="11650" y="3883"/>
                    <a:pt x="11650" y="7766"/>
                    <a:pt x="11650" y="11648"/>
                  </a:cubicBezTo>
                  <a:cubicBezTo>
                    <a:pt x="7766" y="11648"/>
                    <a:pt x="3883" y="11648"/>
                    <a:pt x="0" y="11648"/>
                  </a:cubicBezTo>
                  <a:cubicBezTo>
                    <a:pt x="0" y="7766"/>
                    <a:pt x="0" y="3883"/>
                    <a:pt x="0" y="0"/>
                  </a:cubicBezTo>
                  <a:close/>
                </a:path>
              </a:pathLst>
            </a:custGeom>
            <a:noFill/>
            <a:ln cap="rnd" w="56880">
              <a:solidFill>
                <a:srgbClr val="60c4e4"/>
              </a:solidFill>
              <a:round/>
            </a:ln>
          </p:spPr>
          <p:txBody>
            <a:bodyPr lIns="118440" rIns="118440" tIns="73440" bIns="734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322" name="PlaceHolder 3"/>
          <p:cNvSpPr>
            <a:spLocks noGrp="1"/>
          </p:cNvSpPr>
          <p:nvPr>
            <p:ph type="dt" idx="7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D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en-ID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ftr" idx="8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D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en-ID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4" name="PlaceHolder 5"/>
          <p:cNvSpPr>
            <a:spLocks noGrp="1"/>
          </p:cNvSpPr>
          <p:nvPr>
            <p:ph type="sldNum" idx="9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D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CBA2F218-AD26-4D95-BFC2-E4CB560F0771}" type="slidenum">
              <a:rPr b="0" lang="en-ID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en-ID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220000" y="226080"/>
            <a:ext cx="4355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D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5220000" y="1326600"/>
            <a:ext cx="435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354240" indent="-26568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  <a:p>
            <a:pPr lvl="1" marL="708480" indent="-2656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ID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062720" indent="-2361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ID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416960" indent="-1771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4" marL="1771200" indent="-177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125440" indent="-177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6" marL="2479680" indent="-177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3" name=""/>
          <p:cNvSpPr/>
          <p:nvPr/>
        </p:nvSpPr>
        <p:spPr>
          <a:xfrm>
            <a:off x="26280" y="1395000"/>
            <a:ext cx="3248640" cy="3056040"/>
          </a:xfrm>
          <a:custGeom>
            <a:avLst/>
            <a:gdLst/>
            <a:ahLst/>
            <a:rect l="0" t="0" r="r" b="b"/>
            <a:pathLst>
              <a:path w="9024" h="8489">
                <a:moveTo>
                  <a:pt x="0" y="0"/>
                </a:moveTo>
                <a:cubicBezTo>
                  <a:pt x="3008" y="0"/>
                  <a:pt x="6016" y="0"/>
                  <a:pt x="9024" y="0"/>
                </a:cubicBezTo>
                <a:cubicBezTo>
                  <a:pt x="9024" y="2830"/>
                  <a:pt x="9024" y="5660"/>
                  <a:pt x="9024" y="8489"/>
                </a:cubicBezTo>
                <a:cubicBezTo>
                  <a:pt x="6016" y="8489"/>
                  <a:pt x="3008" y="8489"/>
                  <a:pt x="0" y="8489"/>
                </a:cubicBezTo>
                <a:cubicBezTo>
                  <a:pt x="0" y="5660"/>
                  <a:pt x="0" y="2830"/>
                  <a:pt x="0" y="0"/>
                </a:cubicBezTo>
                <a:close/>
              </a:path>
            </a:pathLst>
          </a:custGeom>
          <a:solidFill>
            <a:srgbClr val="60c4e4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364" name=""/>
          <p:cNvGrpSpPr/>
          <p:nvPr/>
        </p:nvGrpSpPr>
        <p:grpSpPr>
          <a:xfrm>
            <a:off x="2452320" y="143640"/>
            <a:ext cx="5224320" cy="80280"/>
            <a:chOff x="2452320" y="143640"/>
            <a:chExt cx="5224320" cy="80280"/>
          </a:xfrm>
        </p:grpSpPr>
        <p:sp>
          <p:nvSpPr>
            <p:cNvPr id="365" name=""/>
            <p:cNvSpPr/>
            <p:nvPr/>
          </p:nvSpPr>
          <p:spPr>
            <a:xfrm>
              <a:off x="5122080" y="143640"/>
              <a:ext cx="80280" cy="80280"/>
            </a:xfrm>
            <a:custGeom>
              <a:avLst/>
              <a:gdLst/>
              <a:ahLst/>
              <a:rect l="0" t="0" r="r" b="b"/>
              <a:pathLst>
                <a:path w="223" h="223">
                  <a:moveTo>
                    <a:pt x="223" y="111"/>
                  </a:moveTo>
                  <a:cubicBezTo>
                    <a:pt x="223" y="92"/>
                    <a:pt x="218" y="72"/>
                    <a:pt x="208" y="55"/>
                  </a:cubicBezTo>
                  <a:cubicBezTo>
                    <a:pt x="198" y="38"/>
                    <a:pt x="184" y="25"/>
                    <a:pt x="167" y="15"/>
                  </a:cubicBezTo>
                  <a:cubicBezTo>
                    <a:pt x="150" y="5"/>
                    <a:pt x="130" y="0"/>
                    <a:pt x="111" y="0"/>
                  </a:cubicBezTo>
                  <a:cubicBezTo>
                    <a:pt x="91" y="0"/>
                    <a:pt x="73" y="5"/>
                    <a:pt x="56" y="15"/>
                  </a:cubicBezTo>
                  <a:cubicBezTo>
                    <a:pt x="39" y="25"/>
                    <a:pt x="25" y="38"/>
                    <a:pt x="15" y="55"/>
                  </a:cubicBezTo>
                  <a:cubicBezTo>
                    <a:pt x="5" y="72"/>
                    <a:pt x="0" y="92"/>
                    <a:pt x="0" y="111"/>
                  </a:cubicBezTo>
                  <a:cubicBezTo>
                    <a:pt x="0" y="131"/>
                    <a:pt x="5" y="150"/>
                    <a:pt x="15" y="167"/>
                  </a:cubicBezTo>
                  <a:cubicBezTo>
                    <a:pt x="25" y="184"/>
                    <a:pt x="39" y="198"/>
                    <a:pt x="56" y="208"/>
                  </a:cubicBezTo>
                  <a:cubicBezTo>
                    <a:pt x="72" y="217"/>
                    <a:pt x="92" y="223"/>
                    <a:pt x="111" y="223"/>
                  </a:cubicBezTo>
                  <a:cubicBezTo>
                    <a:pt x="131" y="223"/>
                    <a:pt x="150" y="217"/>
                    <a:pt x="167" y="208"/>
                  </a:cubicBezTo>
                  <a:cubicBezTo>
                    <a:pt x="184" y="198"/>
                    <a:pt x="198" y="184"/>
                    <a:pt x="208" y="167"/>
                  </a:cubicBezTo>
                  <a:cubicBezTo>
                    <a:pt x="218" y="150"/>
                    <a:pt x="223" y="131"/>
                    <a:pt x="223" y="111"/>
                  </a:cubicBezTo>
                  <a:close/>
                </a:path>
              </a:pathLst>
            </a:custGeom>
            <a:solidFill>
              <a:srgbClr val="e54b87"/>
            </a:solidFill>
            <a:ln w="0">
              <a:noFill/>
            </a:ln>
          </p:spPr>
          <p:txBody>
            <a:bodyPr lIns="90000" rIns="90000" tIns="35280" bIns="3528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66" name=""/>
            <p:cNvSpPr/>
            <p:nvPr/>
          </p:nvSpPr>
          <p:spPr>
            <a:xfrm>
              <a:off x="5312520" y="143640"/>
              <a:ext cx="80280" cy="80280"/>
            </a:xfrm>
            <a:custGeom>
              <a:avLst/>
              <a:gdLst/>
              <a:ahLst/>
              <a:rect l="0" t="0" r="r" b="b"/>
              <a:pathLst>
                <a:path w="223" h="223">
                  <a:moveTo>
                    <a:pt x="223" y="111"/>
                  </a:moveTo>
                  <a:cubicBezTo>
                    <a:pt x="223" y="92"/>
                    <a:pt x="218" y="72"/>
                    <a:pt x="208" y="55"/>
                  </a:cubicBezTo>
                  <a:cubicBezTo>
                    <a:pt x="198" y="38"/>
                    <a:pt x="184" y="25"/>
                    <a:pt x="167" y="15"/>
                  </a:cubicBezTo>
                  <a:cubicBezTo>
                    <a:pt x="150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8"/>
                    <a:pt x="15" y="55"/>
                  </a:cubicBezTo>
                  <a:cubicBezTo>
                    <a:pt x="5" y="72"/>
                    <a:pt x="0" y="92"/>
                    <a:pt x="0" y="111"/>
                  </a:cubicBezTo>
                  <a:cubicBezTo>
                    <a:pt x="0" y="131"/>
                    <a:pt x="5" y="150"/>
                    <a:pt x="15" y="167"/>
                  </a:cubicBezTo>
                  <a:cubicBezTo>
                    <a:pt x="25" y="184"/>
                    <a:pt x="39" y="198"/>
                    <a:pt x="56" y="208"/>
                  </a:cubicBezTo>
                  <a:cubicBezTo>
                    <a:pt x="73" y="217"/>
                    <a:pt x="92" y="223"/>
                    <a:pt x="112" y="223"/>
                  </a:cubicBezTo>
                  <a:cubicBezTo>
                    <a:pt x="131" y="223"/>
                    <a:pt x="150" y="217"/>
                    <a:pt x="167" y="208"/>
                  </a:cubicBezTo>
                  <a:cubicBezTo>
                    <a:pt x="184" y="198"/>
                    <a:pt x="198" y="184"/>
                    <a:pt x="208" y="167"/>
                  </a:cubicBezTo>
                  <a:cubicBezTo>
                    <a:pt x="218" y="150"/>
                    <a:pt x="223" y="131"/>
                    <a:pt x="223" y="111"/>
                  </a:cubicBezTo>
                  <a:close/>
                </a:path>
              </a:pathLst>
            </a:custGeom>
            <a:solidFill>
              <a:srgbClr val="f8b621"/>
            </a:solidFill>
            <a:ln w="0">
              <a:noFill/>
            </a:ln>
          </p:spPr>
          <p:txBody>
            <a:bodyPr lIns="90000" rIns="90000" tIns="35280" bIns="3528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67" name=""/>
            <p:cNvSpPr/>
            <p:nvPr/>
          </p:nvSpPr>
          <p:spPr>
            <a:xfrm>
              <a:off x="4736160" y="143640"/>
              <a:ext cx="80280" cy="80280"/>
            </a:xfrm>
            <a:custGeom>
              <a:avLst/>
              <a:gdLst/>
              <a:ahLst/>
              <a:rect l="0" t="0" r="r" b="b"/>
              <a:pathLst>
                <a:path w="223" h="223">
                  <a:moveTo>
                    <a:pt x="223" y="111"/>
                  </a:moveTo>
                  <a:cubicBezTo>
                    <a:pt x="223" y="92"/>
                    <a:pt x="218" y="72"/>
                    <a:pt x="208" y="55"/>
                  </a:cubicBezTo>
                  <a:cubicBezTo>
                    <a:pt x="198" y="38"/>
                    <a:pt x="184" y="25"/>
                    <a:pt x="167" y="15"/>
                  </a:cubicBezTo>
                  <a:cubicBezTo>
                    <a:pt x="150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8"/>
                    <a:pt x="15" y="55"/>
                  </a:cubicBezTo>
                  <a:cubicBezTo>
                    <a:pt x="5" y="72"/>
                    <a:pt x="0" y="92"/>
                    <a:pt x="0" y="111"/>
                  </a:cubicBezTo>
                  <a:cubicBezTo>
                    <a:pt x="0" y="131"/>
                    <a:pt x="5" y="150"/>
                    <a:pt x="15" y="167"/>
                  </a:cubicBezTo>
                  <a:cubicBezTo>
                    <a:pt x="25" y="184"/>
                    <a:pt x="39" y="198"/>
                    <a:pt x="56" y="208"/>
                  </a:cubicBezTo>
                  <a:cubicBezTo>
                    <a:pt x="73" y="217"/>
                    <a:pt x="92" y="223"/>
                    <a:pt x="112" y="223"/>
                  </a:cubicBezTo>
                  <a:cubicBezTo>
                    <a:pt x="131" y="223"/>
                    <a:pt x="150" y="217"/>
                    <a:pt x="167" y="208"/>
                  </a:cubicBezTo>
                  <a:cubicBezTo>
                    <a:pt x="183" y="198"/>
                    <a:pt x="198" y="184"/>
                    <a:pt x="208" y="167"/>
                  </a:cubicBezTo>
                  <a:cubicBezTo>
                    <a:pt x="218" y="150"/>
                    <a:pt x="223" y="131"/>
                    <a:pt x="223" y="111"/>
                  </a:cubicBez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txBody>
            <a:bodyPr lIns="90000" rIns="90000" tIns="35280" bIns="3528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68" name=""/>
            <p:cNvSpPr/>
            <p:nvPr/>
          </p:nvSpPr>
          <p:spPr>
            <a:xfrm>
              <a:off x="4926960" y="143640"/>
              <a:ext cx="79920" cy="80280"/>
            </a:xfrm>
            <a:custGeom>
              <a:avLst/>
              <a:gdLst/>
              <a:ahLst/>
              <a:rect l="0" t="0" r="r" b="b"/>
              <a:pathLst>
                <a:path w="222" h="223">
                  <a:moveTo>
                    <a:pt x="222" y="111"/>
                  </a:moveTo>
                  <a:cubicBezTo>
                    <a:pt x="222" y="92"/>
                    <a:pt x="217" y="72"/>
                    <a:pt x="208" y="55"/>
                  </a:cubicBezTo>
                  <a:cubicBezTo>
                    <a:pt x="198" y="38"/>
                    <a:pt x="184" y="25"/>
                    <a:pt x="167" y="15"/>
                  </a:cubicBezTo>
                  <a:cubicBezTo>
                    <a:pt x="150" y="5"/>
                    <a:pt x="131" y="0"/>
                    <a:pt x="111" y="0"/>
                  </a:cubicBezTo>
                  <a:cubicBezTo>
                    <a:pt x="91" y="0"/>
                    <a:pt x="72" y="5"/>
                    <a:pt x="55" y="15"/>
                  </a:cubicBezTo>
                  <a:cubicBezTo>
                    <a:pt x="38" y="25"/>
                    <a:pt x="25" y="38"/>
                    <a:pt x="15" y="55"/>
                  </a:cubicBezTo>
                  <a:cubicBezTo>
                    <a:pt x="5" y="72"/>
                    <a:pt x="0" y="92"/>
                    <a:pt x="0" y="111"/>
                  </a:cubicBezTo>
                  <a:cubicBezTo>
                    <a:pt x="0" y="131"/>
                    <a:pt x="5" y="150"/>
                    <a:pt x="15" y="167"/>
                  </a:cubicBezTo>
                  <a:cubicBezTo>
                    <a:pt x="24" y="184"/>
                    <a:pt x="38" y="198"/>
                    <a:pt x="55" y="208"/>
                  </a:cubicBezTo>
                  <a:cubicBezTo>
                    <a:pt x="72" y="217"/>
                    <a:pt x="91" y="223"/>
                    <a:pt x="111" y="223"/>
                  </a:cubicBezTo>
                  <a:cubicBezTo>
                    <a:pt x="131" y="223"/>
                    <a:pt x="150" y="217"/>
                    <a:pt x="167" y="208"/>
                  </a:cubicBezTo>
                  <a:cubicBezTo>
                    <a:pt x="184" y="198"/>
                    <a:pt x="198" y="184"/>
                    <a:pt x="208" y="167"/>
                  </a:cubicBezTo>
                  <a:cubicBezTo>
                    <a:pt x="217" y="150"/>
                    <a:pt x="222" y="131"/>
                    <a:pt x="222" y="111"/>
                  </a:cubicBez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txBody>
            <a:bodyPr lIns="90000" rIns="90000" tIns="35280" bIns="3528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69" name=""/>
            <p:cNvSpPr/>
            <p:nvPr/>
          </p:nvSpPr>
          <p:spPr>
            <a:xfrm>
              <a:off x="5352840" y="183600"/>
              <a:ext cx="2323800" cy="0"/>
            </a:xfrm>
            <a:custGeom>
              <a:avLst/>
              <a:gdLst/>
              <a:ahLst/>
              <a:rect l="0" t="0" r="r" b="b"/>
              <a:pathLst>
                <a:path fill="none" w="6455" h="0">
                  <a:moveTo>
                    <a:pt x="0" y="0"/>
                  </a:moveTo>
                  <a:cubicBezTo>
                    <a:pt x="2152" y="0"/>
                    <a:pt x="4303" y="0"/>
                    <a:pt x="6455" y="0"/>
                  </a:cubicBezTo>
                </a:path>
              </a:pathLst>
            </a:custGeom>
            <a:ln cap="rnd" w="10440">
              <a:solidFill>
                <a:srgbClr val="f8b621"/>
              </a:solidFill>
              <a:round/>
            </a:ln>
          </p:spPr>
          <p:txBody>
            <a:bodyPr lIns="95040" rIns="95040" tIns="-50040" bIns="-500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70" name=""/>
            <p:cNvSpPr/>
            <p:nvPr/>
          </p:nvSpPr>
          <p:spPr>
            <a:xfrm>
              <a:off x="2452320" y="183600"/>
              <a:ext cx="2324160" cy="0"/>
            </a:xfrm>
            <a:custGeom>
              <a:avLst/>
              <a:gdLst/>
              <a:ahLst/>
              <a:rect l="0" t="0" r="r" b="b"/>
              <a:pathLst>
                <a:path fill="none" w="6456" h="0">
                  <a:moveTo>
                    <a:pt x="0" y="0"/>
                  </a:moveTo>
                  <a:cubicBezTo>
                    <a:pt x="2152" y="0"/>
                    <a:pt x="4304" y="0"/>
                    <a:pt x="6456" y="0"/>
                  </a:cubicBezTo>
                </a:path>
              </a:pathLst>
            </a:custGeom>
            <a:ln cap="rnd" w="10440">
              <a:solidFill>
                <a:srgbClr val="7f59ae"/>
              </a:solidFill>
              <a:round/>
            </a:ln>
          </p:spPr>
          <p:txBody>
            <a:bodyPr lIns="95040" rIns="95040" tIns="-50040" bIns="-500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371" name=""/>
          <p:cNvSpPr/>
          <p:nvPr/>
        </p:nvSpPr>
        <p:spPr>
          <a:xfrm>
            <a:off x="699840" y="565920"/>
            <a:ext cx="4245480" cy="4563360"/>
          </a:xfrm>
          <a:custGeom>
            <a:avLst/>
            <a:gdLst/>
            <a:ahLst/>
            <a:rect l="0" t="0" r="r" b="b"/>
            <a:pathLst>
              <a:path w="11793" h="12676">
                <a:moveTo>
                  <a:pt x="0" y="0"/>
                </a:moveTo>
                <a:cubicBezTo>
                  <a:pt x="3931" y="0"/>
                  <a:pt x="7862" y="0"/>
                  <a:pt x="11793" y="0"/>
                </a:cubicBezTo>
                <a:cubicBezTo>
                  <a:pt x="11793" y="4225"/>
                  <a:pt x="11793" y="8451"/>
                  <a:pt x="11793" y="12676"/>
                </a:cubicBezTo>
                <a:cubicBezTo>
                  <a:pt x="7862" y="12676"/>
                  <a:pt x="3931" y="12676"/>
                  <a:pt x="0" y="12676"/>
                </a:cubicBezTo>
                <a:cubicBezTo>
                  <a:pt x="0" y="8451"/>
                  <a:pt x="0" y="4225"/>
                  <a:pt x="0" y="0"/>
                </a:cubicBezTo>
                <a:close/>
              </a:path>
            </a:pathLst>
          </a:custGeom>
          <a:noFill/>
          <a:ln cap="rnd" w="52560">
            <a:solidFill>
              <a:srgbClr val="f8b622"/>
            </a:solidFill>
            <a:round/>
          </a:ln>
        </p:spPr>
        <p:txBody>
          <a:bodyPr lIns="116280" rIns="116280" tIns="71280" bIns="71280" anchor="ctr" anchorCtr="1">
            <a:noAutofit/>
          </a:bodyPr>
          <a:p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2" name=""/>
          <p:cNvSpPr/>
          <p:nvPr/>
        </p:nvSpPr>
        <p:spPr>
          <a:xfrm>
            <a:off x="952920" y="838080"/>
            <a:ext cx="3739320" cy="4019040"/>
          </a:xfrm>
          <a:custGeom>
            <a:avLst/>
            <a:gdLst/>
            <a:ahLst/>
            <a:rect l="0" t="0" r="r" b="b"/>
            <a:pathLst>
              <a:path w="10387" h="11164">
                <a:moveTo>
                  <a:pt x="0" y="0"/>
                </a:moveTo>
                <a:cubicBezTo>
                  <a:pt x="3462" y="0"/>
                  <a:pt x="6924" y="0"/>
                  <a:pt x="10387" y="0"/>
                </a:cubicBezTo>
                <a:cubicBezTo>
                  <a:pt x="10387" y="3721"/>
                  <a:pt x="10387" y="7443"/>
                  <a:pt x="10387" y="11164"/>
                </a:cubicBezTo>
                <a:cubicBezTo>
                  <a:pt x="6924" y="11164"/>
                  <a:pt x="3462" y="11164"/>
                  <a:pt x="0" y="11164"/>
                </a:cubicBezTo>
                <a:cubicBezTo>
                  <a:pt x="0" y="7443"/>
                  <a:pt x="0" y="3721"/>
                  <a:pt x="0" y="0"/>
                </a:cubicBezTo>
                <a:close/>
              </a:path>
            </a:pathLst>
          </a:custGeom>
          <a:noFill/>
          <a:ln cap="rnd" w="52560">
            <a:solidFill>
              <a:srgbClr val="f8b622"/>
            </a:solidFill>
            <a:round/>
          </a:ln>
        </p:spPr>
        <p:txBody>
          <a:bodyPr lIns="116280" rIns="116280" tIns="71280" bIns="71280" anchor="ctr" anchorCtr="1">
            <a:noAutofit/>
          </a:bodyPr>
          <a:p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3" name=""/>
          <p:cNvSpPr/>
          <p:nvPr/>
        </p:nvSpPr>
        <p:spPr>
          <a:xfrm>
            <a:off x="869040" y="748080"/>
            <a:ext cx="3907080" cy="4199400"/>
          </a:xfrm>
          <a:custGeom>
            <a:avLst/>
            <a:gdLst/>
            <a:ahLst/>
            <a:rect l="0" t="0" r="r" b="b"/>
            <a:pathLst>
              <a:path w="10853" h="11665">
                <a:moveTo>
                  <a:pt x="0" y="0"/>
                </a:moveTo>
                <a:cubicBezTo>
                  <a:pt x="3618" y="0"/>
                  <a:pt x="7235" y="0"/>
                  <a:pt x="10853" y="0"/>
                </a:cubicBezTo>
                <a:cubicBezTo>
                  <a:pt x="10853" y="3888"/>
                  <a:pt x="10853" y="7777"/>
                  <a:pt x="10853" y="11665"/>
                </a:cubicBezTo>
                <a:cubicBezTo>
                  <a:pt x="7235" y="11665"/>
                  <a:pt x="3618" y="11665"/>
                  <a:pt x="0" y="11665"/>
                </a:cubicBezTo>
                <a:cubicBezTo>
                  <a:pt x="0" y="7777"/>
                  <a:pt x="0" y="3888"/>
                  <a:pt x="0" y="0"/>
                </a:cubicBezTo>
                <a:close/>
              </a:path>
            </a:pathLst>
          </a:custGeom>
          <a:noFill/>
          <a:ln cap="rnd" w="23040">
            <a:solidFill>
              <a:srgbClr val="7f59ae"/>
            </a:solidFill>
            <a:round/>
          </a:ln>
        </p:spPr>
        <p:txBody>
          <a:bodyPr lIns="101520" rIns="101520" tIns="56520" bIns="56520" anchor="ctr" anchorCtr="1">
            <a:noAutofit/>
          </a:bodyPr>
          <a:p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D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en-ID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5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D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en-ID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6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D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7BB7CD02-1028-4E06-AC99-D1AC6FD17C69}" type="slidenum">
              <a:rPr b="0" lang="en-ID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en-ID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"/>
          <p:cNvSpPr/>
          <p:nvPr/>
        </p:nvSpPr>
        <p:spPr>
          <a:xfrm>
            <a:off x="7269840" y="1080"/>
            <a:ext cx="2810160" cy="5669280"/>
          </a:xfrm>
          <a:custGeom>
            <a:avLst/>
            <a:gdLst/>
            <a:ahLst/>
            <a:rect l="0" t="0" r="r" b="b"/>
            <a:pathLst>
              <a:path w="7806" h="15748">
                <a:moveTo>
                  <a:pt x="7806" y="0"/>
                </a:moveTo>
                <a:cubicBezTo>
                  <a:pt x="3495" y="0"/>
                  <a:pt x="0" y="3495"/>
                  <a:pt x="0" y="7805"/>
                </a:cubicBezTo>
                <a:cubicBezTo>
                  <a:pt x="0" y="12115"/>
                  <a:pt x="3495" y="15748"/>
                  <a:pt x="7806" y="15748"/>
                </a:cubicBezTo>
                <a:cubicBezTo>
                  <a:pt x="7806" y="10499"/>
                  <a:pt x="7806" y="5249"/>
                  <a:pt x="7806" y="0"/>
                </a:cubicBezTo>
                <a:close/>
              </a:path>
            </a:pathLst>
          </a:custGeom>
          <a:solidFill>
            <a:srgbClr val="60c4e4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D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ID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ID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dt" idx="13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D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en-ID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ftr" idx="14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D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en-ID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8" name="PlaceHolder 5"/>
          <p:cNvSpPr>
            <a:spLocks noGrp="1"/>
          </p:cNvSpPr>
          <p:nvPr>
            <p:ph type="sldNum" idx="15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D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903AE2F2-174C-47CF-BBE0-99FD7CE07396}" type="slidenum">
              <a:rPr b="0" lang="en-ID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en-ID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"/>
          <p:cNvSpPr/>
          <p:nvPr/>
        </p:nvSpPr>
        <p:spPr>
          <a:xfrm>
            <a:off x="228600" y="3429000"/>
            <a:ext cx="2743200" cy="1143000"/>
          </a:xfrm>
          <a:custGeom>
            <a:avLst/>
            <a:gdLst/>
            <a:ahLst/>
            <a:rect l="0" t="0" r="r" b="b"/>
            <a:pathLst>
              <a:path w="7620" h="3175">
                <a:moveTo>
                  <a:pt x="3810" y="3175"/>
                </a:moveTo>
                <a:lnTo>
                  <a:pt x="6888" y="3175"/>
                </a:lnTo>
                <a:lnTo>
                  <a:pt x="6962" y="3168"/>
                </a:lnTo>
                <a:lnTo>
                  <a:pt x="7034" y="3146"/>
                </a:lnTo>
                <a:lnTo>
                  <a:pt x="7104" y="3113"/>
                </a:lnTo>
                <a:lnTo>
                  <a:pt x="7173" y="3066"/>
                </a:lnTo>
                <a:lnTo>
                  <a:pt x="7237" y="3012"/>
                </a:lnTo>
                <a:lnTo>
                  <a:pt x="7296" y="2943"/>
                </a:lnTo>
                <a:lnTo>
                  <a:pt x="7352" y="2863"/>
                </a:lnTo>
                <a:lnTo>
                  <a:pt x="7405" y="2775"/>
                </a:lnTo>
                <a:lnTo>
                  <a:pt x="7452" y="2677"/>
                </a:lnTo>
                <a:lnTo>
                  <a:pt x="7495" y="2576"/>
                </a:lnTo>
                <a:lnTo>
                  <a:pt x="7532" y="2463"/>
                </a:lnTo>
                <a:lnTo>
                  <a:pt x="7561" y="2343"/>
                </a:lnTo>
                <a:lnTo>
                  <a:pt x="7587" y="2216"/>
                </a:lnTo>
                <a:lnTo>
                  <a:pt x="7604" y="2089"/>
                </a:lnTo>
                <a:lnTo>
                  <a:pt x="7616" y="1951"/>
                </a:lnTo>
                <a:lnTo>
                  <a:pt x="7620" y="1813"/>
                </a:lnTo>
                <a:lnTo>
                  <a:pt x="7620" y="1362"/>
                </a:lnTo>
                <a:lnTo>
                  <a:pt x="7616" y="1224"/>
                </a:lnTo>
                <a:lnTo>
                  <a:pt x="7604" y="1086"/>
                </a:lnTo>
                <a:lnTo>
                  <a:pt x="7587" y="959"/>
                </a:lnTo>
                <a:lnTo>
                  <a:pt x="7561" y="832"/>
                </a:lnTo>
                <a:lnTo>
                  <a:pt x="7532" y="712"/>
                </a:lnTo>
                <a:lnTo>
                  <a:pt x="7495" y="599"/>
                </a:lnTo>
                <a:lnTo>
                  <a:pt x="7452" y="498"/>
                </a:lnTo>
                <a:lnTo>
                  <a:pt x="7405" y="400"/>
                </a:lnTo>
                <a:lnTo>
                  <a:pt x="7352" y="312"/>
                </a:lnTo>
                <a:lnTo>
                  <a:pt x="7296" y="232"/>
                </a:lnTo>
                <a:lnTo>
                  <a:pt x="7237" y="163"/>
                </a:lnTo>
                <a:lnTo>
                  <a:pt x="7173" y="105"/>
                </a:lnTo>
                <a:lnTo>
                  <a:pt x="7104" y="62"/>
                </a:lnTo>
                <a:lnTo>
                  <a:pt x="7034" y="29"/>
                </a:lnTo>
                <a:lnTo>
                  <a:pt x="6962" y="7"/>
                </a:lnTo>
                <a:lnTo>
                  <a:pt x="6888" y="0"/>
                </a:lnTo>
                <a:lnTo>
                  <a:pt x="732" y="0"/>
                </a:lnTo>
                <a:lnTo>
                  <a:pt x="658" y="7"/>
                </a:lnTo>
                <a:lnTo>
                  <a:pt x="584" y="29"/>
                </a:lnTo>
                <a:lnTo>
                  <a:pt x="516" y="62"/>
                </a:lnTo>
                <a:lnTo>
                  <a:pt x="447" y="105"/>
                </a:lnTo>
                <a:lnTo>
                  <a:pt x="383" y="163"/>
                </a:lnTo>
                <a:lnTo>
                  <a:pt x="322" y="232"/>
                </a:lnTo>
                <a:lnTo>
                  <a:pt x="268" y="312"/>
                </a:lnTo>
                <a:lnTo>
                  <a:pt x="215" y="400"/>
                </a:lnTo>
                <a:lnTo>
                  <a:pt x="168" y="498"/>
                </a:lnTo>
                <a:lnTo>
                  <a:pt x="125" y="599"/>
                </a:lnTo>
                <a:lnTo>
                  <a:pt x="88" y="712"/>
                </a:lnTo>
                <a:lnTo>
                  <a:pt x="57" y="832"/>
                </a:lnTo>
                <a:lnTo>
                  <a:pt x="33" y="959"/>
                </a:lnTo>
                <a:lnTo>
                  <a:pt x="16" y="1086"/>
                </a:lnTo>
                <a:lnTo>
                  <a:pt x="4" y="1224"/>
                </a:lnTo>
                <a:lnTo>
                  <a:pt x="0" y="1362"/>
                </a:lnTo>
                <a:lnTo>
                  <a:pt x="0" y="1813"/>
                </a:lnTo>
                <a:lnTo>
                  <a:pt x="4" y="1951"/>
                </a:lnTo>
                <a:lnTo>
                  <a:pt x="16" y="2089"/>
                </a:lnTo>
                <a:lnTo>
                  <a:pt x="33" y="2216"/>
                </a:lnTo>
                <a:lnTo>
                  <a:pt x="57" y="2343"/>
                </a:lnTo>
                <a:lnTo>
                  <a:pt x="88" y="2463"/>
                </a:lnTo>
                <a:lnTo>
                  <a:pt x="125" y="2576"/>
                </a:lnTo>
                <a:lnTo>
                  <a:pt x="168" y="2677"/>
                </a:lnTo>
                <a:lnTo>
                  <a:pt x="215" y="2775"/>
                </a:lnTo>
                <a:lnTo>
                  <a:pt x="268" y="2863"/>
                </a:lnTo>
                <a:lnTo>
                  <a:pt x="322" y="2943"/>
                </a:lnTo>
                <a:lnTo>
                  <a:pt x="383" y="3012"/>
                </a:lnTo>
                <a:lnTo>
                  <a:pt x="447" y="3066"/>
                </a:lnTo>
                <a:lnTo>
                  <a:pt x="516" y="3113"/>
                </a:lnTo>
                <a:lnTo>
                  <a:pt x="584" y="3146"/>
                </a:lnTo>
                <a:lnTo>
                  <a:pt x="658" y="3168"/>
                </a:lnTo>
                <a:lnTo>
                  <a:pt x="732" y="3175"/>
                </a:lnTo>
                <a:lnTo>
                  <a:pt x="3810" y="3175"/>
                </a:lnTo>
                <a:close/>
              </a:path>
            </a:pathLst>
          </a:custGeom>
          <a:solidFill>
            <a:srgbClr val="127622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zxx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52" name=""/>
          <p:cNvSpPr/>
          <p:nvPr/>
        </p:nvSpPr>
        <p:spPr>
          <a:xfrm>
            <a:off x="228600" y="3429000"/>
            <a:ext cx="2743200" cy="1143000"/>
          </a:xfrm>
          <a:custGeom>
            <a:avLst/>
            <a:gdLst/>
            <a:ahLst/>
            <a:rect l="0" t="0" r="r" b="b"/>
            <a:pathLst>
              <a:path w="7620" h="3175">
                <a:moveTo>
                  <a:pt x="3810" y="3175"/>
                </a:moveTo>
                <a:lnTo>
                  <a:pt x="6888" y="3175"/>
                </a:lnTo>
                <a:lnTo>
                  <a:pt x="6962" y="3168"/>
                </a:lnTo>
                <a:lnTo>
                  <a:pt x="7034" y="3146"/>
                </a:lnTo>
                <a:lnTo>
                  <a:pt x="7104" y="3113"/>
                </a:lnTo>
                <a:lnTo>
                  <a:pt x="7173" y="3066"/>
                </a:lnTo>
                <a:lnTo>
                  <a:pt x="7237" y="3012"/>
                </a:lnTo>
                <a:lnTo>
                  <a:pt x="7296" y="2943"/>
                </a:lnTo>
                <a:lnTo>
                  <a:pt x="7352" y="2863"/>
                </a:lnTo>
                <a:lnTo>
                  <a:pt x="7405" y="2775"/>
                </a:lnTo>
                <a:lnTo>
                  <a:pt x="7452" y="2677"/>
                </a:lnTo>
                <a:lnTo>
                  <a:pt x="7495" y="2576"/>
                </a:lnTo>
                <a:lnTo>
                  <a:pt x="7532" y="2463"/>
                </a:lnTo>
                <a:lnTo>
                  <a:pt x="7561" y="2343"/>
                </a:lnTo>
                <a:lnTo>
                  <a:pt x="7587" y="2216"/>
                </a:lnTo>
                <a:lnTo>
                  <a:pt x="7604" y="2089"/>
                </a:lnTo>
                <a:lnTo>
                  <a:pt x="7616" y="1951"/>
                </a:lnTo>
                <a:lnTo>
                  <a:pt x="7620" y="1813"/>
                </a:lnTo>
                <a:lnTo>
                  <a:pt x="7620" y="1362"/>
                </a:lnTo>
                <a:lnTo>
                  <a:pt x="7616" y="1224"/>
                </a:lnTo>
                <a:lnTo>
                  <a:pt x="7604" y="1086"/>
                </a:lnTo>
                <a:lnTo>
                  <a:pt x="7587" y="959"/>
                </a:lnTo>
                <a:lnTo>
                  <a:pt x="7561" y="832"/>
                </a:lnTo>
                <a:lnTo>
                  <a:pt x="7532" y="712"/>
                </a:lnTo>
                <a:lnTo>
                  <a:pt x="7495" y="599"/>
                </a:lnTo>
                <a:lnTo>
                  <a:pt x="7452" y="498"/>
                </a:lnTo>
                <a:lnTo>
                  <a:pt x="7405" y="400"/>
                </a:lnTo>
                <a:lnTo>
                  <a:pt x="7352" y="312"/>
                </a:lnTo>
                <a:lnTo>
                  <a:pt x="7296" y="232"/>
                </a:lnTo>
                <a:lnTo>
                  <a:pt x="7237" y="163"/>
                </a:lnTo>
                <a:lnTo>
                  <a:pt x="7173" y="105"/>
                </a:lnTo>
                <a:lnTo>
                  <a:pt x="7104" y="62"/>
                </a:lnTo>
                <a:lnTo>
                  <a:pt x="7034" y="29"/>
                </a:lnTo>
                <a:lnTo>
                  <a:pt x="6962" y="7"/>
                </a:lnTo>
                <a:lnTo>
                  <a:pt x="6888" y="0"/>
                </a:lnTo>
                <a:lnTo>
                  <a:pt x="732" y="0"/>
                </a:lnTo>
                <a:lnTo>
                  <a:pt x="658" y="7"/>
                </a:lnTo>
                <a:lnTo>
                  <a:pt x="584" y="29"/>
                </a:lnTo>
                <a:lnTo>
                  <a:pt x="516" y="62"/>
                </a:lnTo>
                <a:lnTo>
                  <a:pt x="447" y="105"/>
                </a:lnTo>
                <a:lnTo>
                  <a:pt x="383" y="163"/>
                </a:lnTo>
                <a:lnTo>
                  <a:pt x="322" y="232"/>
                </a:lnTo>
                <a:lnTo>
                  <a:pt x="268" y="312"/>
                </a:lnTo>
                <a:lnTo>
                  <a:pt x="215" y="400"/>
                </a:lnTo>
                <a:lnTo>
                  <a:pt x="168" y="498"/>
                </a:lnTo>
                <a:lnTo>
                  <a:pt x="125" y="599"/>
                </a:lnTo>
                <a:lnTo>
                  <a:pt x="88" y="712"/>
                </a:lnTo>
                <a:lnTo>
                  <a:pt x="57" y="832"/>
                </a:lnTo>
                <a:lnTo>
                  <a:pt x="33" y="959"/>
                </a:lnTo>
                <a:lnTo>
                  <a:pt x="16" y="1086"/>
                </a:lnTo>
                <a:lnTo>
                  <a:pt x="4" y="1224"/>
                </a:lnTo>
                <a:lnTo>
                  <a:pt x="0" y="1362"/>
                </a:lnTo>
                <a:lnTo>
                  <a:pt x="0" y="1813"/>
                </a:lnTo>
                <a:lnTo>
                  <a:pt x="4" y="1951"/>
                </a:lnTo>
                <a:lnTo>
                  <a:pt x="16" y="2089"/>
                </a:lnTo>
                <a:lnTo>
                  <a:pt x="33" y="2216"/>
                </a:lnTo>
                <a:lnTo>
                  <a:pt x="57" y="2343"/>
                </a:lnTo>
                <a:lnTo>
                  <a:pt x="88" y="2463"/>
                </a:lnTo>
                <a:lnTo>
                  <a:pt x="125" y="2576"/>
                </a:lnTo>
                <a:lnTo>
                  <a:pt x="168" y="2677"/>
                </a:lnTo>
                <a:lnTo>
                  <a:pt x="215" y="2775"/>
                </a:lnTo>
                <a:lnTo>
                  <a:pt x="268" y="2863"/>
                </a:lnTo>
                <a:lnTo>
                  <a:pt x="322" y="2943"/>
                </a:lnTo>
                <a:lnTo>
                  <a:pt x="383" y="3012"/>
                </a:lnTo>
                <a:lnTo>
                  <a:pt x="447" y="3066"/>
                </a:lnTo>
                <a:lnTo>
                  <a:pt x="516" y="3113"/>
                </a:lnTo>
                <a:lnTo>
                  <a:pt x="584" y="3146"/>
                </a:lnTo>
                <a:lnTo>
                  <a:pt x="658" y="3168"/>
                </a:lnTo>
                <a:lnTo>
                  <a:pt x="732" y="3175"/>
                </a:lnTo>
                <a:lnTo>
                  <a:pt x="3810" y="3175"/>
                </a:lnTo>
                <a:close/>
              </a:path>
            </a:pathLst>
          </a:custGeom>
          <a:noFill/>
          <a:ln cap="rnd" w="12600">
            <a:solidFill>
              <a:srgbClr val="ffffff"/>
            </a:solidFill>
            <a:round/>
          </a:ln>
        </p:spPr>
        <p:txBody>
          <a:bodyPr lIns="96120" rIns="96120" tIns="51120" bIns="51120" anchor="ctr" anchorCtr="1">
            <a:noAutofit/>
          </a:bodyPr>
          <a:p>
            <a:endParaRPr b="0" lang="zxx" sz="1800" spc="-1" strike="noStrike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553" name=""/>
          <p:cNvGrpSpPr/>
          <p:nvPr/>
        </p:nvGrpSpPr>
        <p:grpSpPr>
          <a:xfrm>
            <a:off x="1257120" y="4687560"/>
            <a:ext cx="652680" cy="79920"/>
            <a:chOff x="1257120" y="4687560"/>
            <a:chExt cx="652680" cy="79920"/>
          </a:xfrm>
        </p:grpSpPr>
        <p:sp>
          <p:nvSpPr>
            <p:cNvPr id="554" name=""/>
            <p:cNvSpPr/>
            <p:nvPr/>
          </p:nvSpPr>
          <p:spPr>
            <a:xfrm>
              <a:off x="1446480" y="468756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4" y="23"/>
                  </a:lnTo>
                  <a:lnTo>
                    <a:pt x="50" y="19"/>
                  </a:lnTo>
                  <a:lnTo>
                    <a:pt x="56" y="15"/>
                  </a:lnTo>
                  <a:lnTo>
                    <a:pt x="62" y="11"/>
                  </a:lnTo>
                  <a:lnTo>
                    <a:pt x="69" y="8"/>
                  </a:lnTo>
                  <a:lnTo>
                    <a:pt x="76" y="6"/>
                  </a:lnTo>
                  <a:lnTo>
                    <a:pt x="83" y="4"/>
                  </a:lnTo>
                  <a:lnTo>
                    <a:pt x="90" y="2"/>
                  </a:lnTo>
                  <a:lnTo>
                    <a:pt x="97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1" y="62"/>
                  </a:lnTo>
                  <a:lnTo>
                    <a:pt x="214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4" y="153"/>
                  </a:lnTo>
                  <a:lnTo>
                    <a:pt x="211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7" y="221"/>
                  </a:lnTo>
                  <a:lnTo>
                    <a:pt x="90" y="220"/>
                  </a:lnTo>
                  <a:lnTo>
                    <a:pt x="83" y="218"/>
                  </a:lnTo>
                  <a:lnTo>
                    <a:pt x="76" y="216"/>
                  </a:lnTo>
                  <a:lnTo>
                    <a:pt x="69" y="214"/>
                  </a:lnTo>
                  <a:lnTo>
                    <a:pt x="62" y="211"/>
                  </a:lnTo>
                  <a:lnTo>
                    <a:pt x="56" y="207"/>
                  </a:lnTo>
                  <a:lnTo>
                    <a:pt x="50" y="203"/>
                  </a:lnTo>
                  <a:lnTo>
                    <a:pt x="44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127622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55" name=""/>
            <p:cNvSpPr/>
            <p:nvPr/>
          </p:nvSpPr>
          <p:spPr>
            <a:xfrm>
              <a:off x="1257120" y="468756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4" y="23"/>
                  </a:lnTo>
                  <a:lnTo>
                    <a:pt x="50" y="19"/>
                  </a:lnTo>
                  <a:lnTo>
                    <a:pt x="56" y="15"/>
                  </a:lnTo>
                  <a:lnTo>
                    <a:pt x="62" y="11"/>
                  </a:lnTo>
                  <a:lnTo>
                    <a:pt x="69" y="8"/>
                  </a:lnTo>
                  <a:lnTo>
                    <a:pt x="76" y="6"/>
                  </a:lnTo>
                  <a:lnTo>
                    <a:pt x="83" y="4"/>
                  </a:lnTo>
                  <a:lnTo>
                    <a:pt x="90" y="2"/>
                  </a:lnTo>
                  <a:lnTo>
                    <a:pt x="97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1" y="62"/>
                  </a:lnTo>
                  <a:lnTo>
                    <a:pt x="214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4" y="153"/>
                  </a:lnTo>
                  <a:lnTo>
                    <a:pt x="211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7" y="221"/>
                  </a:lnTo>
                  <a:lnTo>
                    <a:pt x="90" y="220"/>
                  </a:lnTo>
                  <a:lnTo>
                    <a:pt x="83" y="218"/>
                  </a:lnTo>
                  <a:lnTo>
                    <a:pt x="76" y="216"/>
                  </a:lnTo>
                  <a:lnTo>
                    <a:pt x="69" y="214"/>
                  </a:lnTo>
                  <a:lnTo>
                    <a:pt x="62" y="211"/>
                  </a:lnTo>
                  <a:lnTo>
                    <a:pt x="56" y="207"/>
                  </a:lnTo>
                  <a:lnTo>
                    <a:pt x="50" y="203"/>
                  </a:lnTo>
                  <a:lnTo>
                    <a:pt x="44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127622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56" name=""/>
            <p:cNvSpPr/>
            <p:nvPr/>
          </p:nvSpPr>
          <p:spPr>
            <a:xfrm>
              <a:off x="1830240" y="4687560"/>
              <a:ext cx="79560" cy="79920"/>
            </a:xfrm>
            <a:custGeom>
              <a:avLst/>
              <a:gdLst/>
              <a:ahLst/>
              <a:rect l="0" t="0" r="r" b="b"/>
              <a:pathLst>
                <a:path w="221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3" y="23"/>
                  </a:lnTo>
                  <a:lnTo>
                    <a:pt x="49" y="19"/>
                  </a:lnTo>
                  <a:lnTo>
                    <a:pt x="55" y="15"/>
                  </a:lnTo>
                  <a:lnTo>
                    <a:pt x="61" y="11"/>
                  </a:lnTo>
                  <a:lnTo>
                    <a:pt x="68" y="8"/>
                  </a:lnTo>
                  <a:lnTo>
                    <a:pt x="75" y="6"/>
                  </a:lnTo>
                  <a:lnTo>
                    <a:pt x="82" y="4"/>
                  </a:lnTo>
                  <a:lnTo>
                    <a:pt x="89" y="2"/>
                  </a:lnTo>
                  <a:lnTo>
                    <a:pt x="96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0" y="62"/>
                  </a:lnTo>
                  <a:lnTo>
                    <a:pt x="213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19" y="89"/>
                  </a:lnTo>
                  <a:lnTo>
                    <a:pt x="220" y="96"/>
                  </a:lnTo>
                  <a:lnTo>
                    <a:pt x="221" y="104"/>
                  </a:lnTo>
                  <a:lnTo>
                    <a:pt x="221" y="111"/>
                  </a:lnTo>
                  <a:lnTo>
                    <a:pt x="221" y="118"/>
                  </a:lnTo>
                  <a:lnTo>
                    <a:pt x="220" y="125"/>
                  </a:lnTo>
                  <a:lnTo>
                    <a:pt x="219" y="132"/>
                  </a:lnTo>
                  <a:lnTo>
                    <a:pt x="217" y="139"/>
                  </a:lnTo>
                  <a:lnTo>
                    <a:pt x="215" y="146"/>
                  </a:lnTo>
                  <a:lnTo>
                    <a:pt x="213" y="153"/>
                  </a:lnTo>
                  <a:lnTo>
                    <a:pt x="210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6" y="221"/>
                  </a:lnTo>
                  <a:lnTo>
                    <a:pt x="89" y="220"/>
                  </a:lnTo>
                  <a:lnTo>
                    <a:pt x="82" y="218"/>
                  </a:lnTo>
                  <a:lnTo>
                    <a:pt x="75" y="216"/>
                  </a:lnTo>
                  <a:lnTo>
                    <a:pt x="68" y="214"/>
                  </a:lnTo>
                  <a:lnTo>
                    <a:pt x="61" y="211"/>
                  </a:lnTo>
                  <a:lnTo>
                    <a:pt x="55" y="207"/>
                  </a:lnTo>
                  <a:lnTo>
                    <a:pt x="49" y="203"/>
                  </a:lnTo>
                  <a:lnTo>
                    <a:pt x="43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127622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57" name=""/>
            <p:cNvSpPr/>
            <p:nvPr/>
          </p:nvSpPr>
          <p:spPr>
            <a:xfrm>
              <a:off x="1640880" y="468756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3" y="23"/>
                  </a:lnTo>
                  <a:lnTo>
                    <a:pt x="49" y="19"/>
                  </a:lnTo>
                  <a:lnTo>
                    <a:pt x="55" y="15"/>
                  </a:lnTo>
                  <a:lnTo>
                    <a:pt x="61" y="11"/>
                  </a:lnTo>
                  <a:lnTo>
                    <a:pt x="68" y="8"/>
                  </a:lnTo>
                  <a:lnTo>
                    <a:pt x="75" y="6"/>
                  </a:lnTo>
                  <a:lnTo>
                    <a:pt x="82" y="4"/>
                  </a:lnTo>
                  <a:lnTo>
                    <a:pt x="89" y="2"/>
                  </a:lnTo>
                  <a:lnTo>
                    <a:pt x="96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0" y="62"/>
                  </a:lnTo>
                  <a:lnTo>
                    <a:pt x="213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3" y="153"/>
                  </a:lnTo>
                  <a:lnTo>
                    <a:pt x="210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6" y="221"/>
                  </a:lnTo>
                  <a:lnTo>
                    <a:pt x="89" y="220"/>
                  </a:lnTo>
                  <a:lnTo>
                    <a:pt x="82" y="218"/>
                  </a:lnTo>
                  <a:lnTo>
                    <a:pt x="75" y="216"/>
                  </a:lnTo>
                  <a:lnTo>
                    <a:pt x="68" y="214"/>
                  </a:lnTo>
                  <a:lnTo>
                    <a:pt x="61" y="211"/>
                  </a:lnTo>
                  <a:lnTo>
                    <a:pt x="55" y="207"/>
                  </a:lnTo>
                  <a:lnTo>
                    <a:pt x="49" y="203"/>
                  </a:lnTo>
                  <a:lnTo>
                    <a:pt x="43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127622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457200" y="3429000"/>
            <a:ext cx="22860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zxx" sz="1200" spc="-1" strike="noStrike">
                <a:solidFill>
                  <a:srgbClr val="ffffff"/>
                </a:solidFill>
                <a:latin typeface="Noto Sans"/>
              </a:rPr>
              <a:t>Adi Nugroho</a:t>
            </a:r>
            <a:br>
              <a:rPr sz="1200"/>
            </a:br>
            <a:r>
              <a:rPr b="0" lang="zxx" sz="1200" spc="-1" strike="noStrike">
                <a:solidFill>
                  <a:srgbClr val="ffffff"/>
                </a:solidFill>
                <a:latin typeface="Noto Sans"/>
              </a:rPr>
              <a:t>Kelas Alpha</a:t>
            </a:r>
            <a:br>
              <a:rPr sz="1200"/>
            </a:br>
            <a:r>
              <a:rPr b="0" lang="zxx" sz="1200" spc="-1" strike="noStrike">
                <a:solidFill>
                  <a:srgbClr val="ffffff"/>
                </a:solidFill>
                <a:latin typeface="Noto Sans"/>
              </a:rPr>
              <a:t>Java &amp; Python for Data Science (2023/H1)</a:t>
            </a:r>
            <a:endParaRPr b="0" lang="en-ID" sz="1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 type="title"/>
          </p:nvPr>
        </p:nvSpPr>
        <p:spPr>
          <a:xfrm>
            <a:off x="228600" y="1027440"/>
            <a:ext cx="3200400" cy="13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zxx" sz="2000" spc="-1" strike="noStrike">
                <a:solidFill>
                  <a:srgbClr val="ffffff"/>
                </a:solidFill>
                <a:latin typeface="Noto Sans"/>
              </a:rPr>
              <a:t>Eksplorasi Properti Statistik dan Analisis Berdasarkan Himpunan Data dari Game 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 type="title"/>
          </p:nvPr>
        </p:nvSpPr>
        <p:spPr>
          <a:xfrm>
            <a:off x="228600" y="2417400"/>
            <a:ext cx="342900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zxx" sz="2200" spc="-1" strike="noStrike">
                <a:solidFill>
                  <a:srgbClr val="fe7130"/>
                </a:solidFill>
                <a:latin typeface="Noto Sans"/>
              </a:rPr>
              <a:t>UMA MUSUME PRETTY DERBY</a:t>
            </a:r>
            <a:endParaRPr b="0" lang="en-ID" sz="2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title"/>
          </p:nvPr>
        </p:nvSpPr>
        <p:spPr>
          <a:xfrm>
            <a:off x="0" y="270360"/>
            <a:ext cx="10080000" cy="11070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ID" sz="3200" spc="-1" strike="noStrike">
                <a:solidFill>
                  <a:srgbClr val="000000"/>
                </a:solidFill>
                <a:latin typeface="Noto Sans"/>
              </a:rPr>
              <a:t>TEKNOLOGI YANG DIGUNAKAN: Python</a:t>
            </a: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30" name="PlaceHolder 2"/>
          <p:cNvSpPr>
            <a:spLocks noGrp="1"/>
          </p:cNvSpPr>
          <p:nvPr>
            <p:ph type="title"/>
          </p:nvPr>
        </p:nvSpPr>
        <p:spPr>
          <a:xfrm>
            <a:off x="420120" y="1279080"/>
            <a:ext cx="9247320" cy="413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  <a:ea typeface="Noto Sans CJK SC"/>
              </a:rPr>
              <a:t>- Anaconda</a:t>
            </a:r>
            <a:br>
              <a:rPr sz="2000"/>
            </a:br>
            <a:r>
              <a:rPr b="0" lang="en-ID" sz="2000" spc="-1" strike="noStrike">
                <a:solidFill>
                  <a:srgbClr val="000000"/>
                </a:solidFill>
                <a:latin typeface="Noto Sans"/>
                <a:ea typeface="Noto Sans CJK SC"/>
              </a:rPr>
              <a:t>- Jupyter Notebook</a:t>
            </a:r>
            <a:br>
              <a:rPr sz="2000"/>
            </a:br>
            <a:r>
              <a:rPr b="0" lang="en-ID" sz="2000" spc="-1" strike="noStrike">
                <a:solidFill>
                  <a:srgbClr val="000000"/>
                </a:solidFill>
                <a:latin typeface="Noto Sans"/>
                <a:ea typeface="Noto Sans CJK SC"/>
              </a:rPr>
              <a:t>- Pandas</a:t>
            </a:r>
            <a:br>
              <a:rPr sz="2000"/>
            </a:br>
            <a:r>
              <a:rPr b="0" lang="en-ID" sz="2000" spc="-1" strike="noStrike">
                <a:solidFill>
                  <a:srgbClr val="000000"/>
                </a:solidFill>
                <a:latin typeface="Noto Sans"/>
                <a:ea typeface="Noto Sans CJK SC"/>
              </a:rPr>
              <a:t>- NumPy</a:t>
            </a:r>
            <a:br>
              <a:rPr sz="2000"/>
            </a:br>
            <a:r>
              <a:rPr b="0" lang="en-ID" sz="2000" spc="-1" strike="noStrike">
                <a:solidFill>
                  <a:srgbClr val="000000"/>
                </a:solidFill>
                <a:latin typeface="Noto Sans"/>
                <a:ea typeface="Noto Sans CJK SC"/>
              </a:rPr>
              <a:t>- PyMySQL</a:t>
            </a:r>
            <a:br>
              <a:rPr sz="2000"/>
            </a:br>
            <a:r>
              <a:rPr b="0" lang="en-ID" sz="2000" spc="-1" strike="noStrike">
                <a:solidFill>
                  <a:srgbClr val="000000"/>
                </a:solidFill>
                <a:latin typeface="Noto Sans"/>
                <a:ea typeface="Noto Sans CJK SC"/>
              </a:rPr>
              <a:t>- SQLAlchemy</a:t>
            </a:r>
            <a:br>
              <a:rPr sz="2000"/>
            </a:br>
            <a:r>
              <a:rPr b="0" lang="en-ID" sz="2000" spc="-1" strike="noStrike">
                <a:solidFill>
                  <a:srgbClr val="000000"/>
                </a:solidFill>
                <a:latin typeface="Noto Sans"/>
                <a:ea typeface="Noto Sans CJK SC"/>
              </a:rPr>
              <a:t>- Scikit-Learn</a:t>
            </a:r>
            <a:br>
              <a:rPr sz="2000"/>
            </a:br>
            <a:r>
              <a:rPr b="0" lang="en-ID" sz="2000" spc="-1" strike="noStrike">
                <a:solidFill>
                  <a:srgbClr val="000000"/>
                </a:solidFill>
                <a:latin typeface="Noto Sans"/>
                <a:ea typeface="Noto Sans CJK SC"/>
              </a:rPr>
              <a:t>- Seaborn</a:t>
            </a:r>
            <a:br>
              <a:rPr sz="2000"/>
            </a:br>
            <a:r>
              <a:rPr b="0" lang="en-ID" sz="2000" spc="-1" strike="noStrike">
                <a:solidFill>
                  <a:srgbClr val="000000"/>
                </a:solidFill>
                <a:latin typeface="Noto Sans"/>
                <a:ea typeface="Noto Sans CJK SC"/>
              </a:rPr>
              <a:t>- Matplotlib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1" name=""/>
          <p:cNvGrpSpPr/>
          <p:nvPr/>
        </p:nvGrpSpPr>
        <p:grpSpPr>
          <a:xfrm>
            <a:off x="4764960" y="3806280"/>
            <a:ext cx="652680" cy="79920"/>
            <a:chOff x="4764960" y="3806280"/>
            <a:chExt cx="652680" cy="79920"/>
          </a:xfrm>
        </p:grpSpPr>
        <p:sp>
          <p:nvSpPr>
            <p:cNvPr id="632" name=""/>
            <p:cNvSpPr/>
            <p:nvPr/>
          </p:nvSpPr>
          <p:spPr>
            <a:xfrm>
              <a:off x="495432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4" y="23"/>
                  </a:lnTo>
                  <a:lnTo>
                    <a:pt x="50" y="19"/>
                  </a:lnTo>
                  <a:lnTo>
                    <a:pt x="56" y="15"/>
                  </a:lnTo>
                  <a:lnTo>
                    <a:pt x="62" y="11"/>
                  </a:lnTo>
                  <a:lnTo>
                    <a:pt x="69" y="8"/>
                  </a:lnTo>
                  <a:lnTo>
                    <a:pt x="76" y="6"/>
                  </a:lnTo>
                  <a:lnTo>
                    <a:pt x="83" y="4"/>
                  </a:lnTo>
                  <a:lnTo>
                    <a:pt x="90" y="2"/>
                  </a:lnTo>
                  <a:lnTo>
                    <a:pt x="97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1" y="62"/>
                  </a:lnTo>
                  <a:lnTo>
                    <a:pt x="214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4" y="153"/>
                  </a:lnTo>
                  <a:lnTo>
                    <a:pt x="211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7" y="221"/>
                  </a:lnTo>
                  <a:lnTo>
                    <a:pt x="90" y="220"/>
                  </a:lnTo>
                  <a:lnTo>
                    <a:pt x="83" y="218"/>
                  </a:lnTo>
                  <a:lnTo>
                    <a:pt x="76" y="216"/>
                  </a:lnTo>
                  <a:lnTo>
                    <a:pt x="69" y="214"/>
                  </a:lnTo>
                  <a:lnTo>
                    <a:pt x="62" y="211"/>
                  </a:lnTo>
                  <a:lnTo>
                    <a:pt x="56" y="207"/>
                  </a:lnTo>
                  <a:lnTo>
                    <a:pt x="50" y="203"/>
                  </a:lnTo>
                  <a:lnTo>
                    <a:pt x="44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33" name=""/>
            <p:cNvSpPr/>
            <p:nvPr/>
          </p:nvSpPr>
          <p:spPr>
            <a:xfrm>
              <a:off x="476496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4" y="23"/>
                  </a:lnTo>
                  <a:lnTo>
                    <a:pt x="50" y="19"/>
                  </a:lnTo>
                  <a:lnTo>
                    <a:pt x="56" y="15"/>
                  </a:lnTo>
                  <a:lnTo>
                    <a:pt x="62" y="11"/>
                  </a:lnTo>
                  <a:lnTo>
                    <a:pt x="69" y="8"/>
                  </a:lnTo>
                  <a:lnTo>
                    <a:pt x="76" y="6"/>
                  </a:lnTo>
                  <a:lnTo>
                    <a:pt x="83" y="4"/>
                  </a:lnTo>
                  <a:lnTo>
                    <a:pt x="90" y="2"/>
                  </a:lnTo>
                  <a:lnTo>
                    <a:pt x="97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1" y="62"/>
                  </a:lnTo>
                  <a:lnTo>
                    <a:pt x="214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4" y="153"/>
                  </a:lnTo>
                  <a:lnTo>
                    <a:pt x="211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7" y="221"/>
                  </a:lnTo>
                  <a:lnTo>
                    <a:pt x="90" y="220"/>
                  </a:lnTo>
                  <a:lnTo>
                    <a:pt x="83" y="218"/>
                  </a:lnTo>
                  <a:lnTo>
                    <a:pt x="76" y="216"/>
                  </a:lnTo>
                  <a:lnTo>
                    <a:pt x="69" y="214"/>
                  </a:lnTo>
                  <a:lnTo>
                    <a:pt x="62" y="211"/>
                  </a:lnTo>
                  <a:lnTo>
                    <a:pt x="56" y="207"/>
                  </a:lnTo>
                  <a:lnTo>
                    <a:pt x="50" y="203"/>
                  </a:lnTo>
                  <a:lnTo>
                    <a:pt x="44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34" name=""/>
            <p:cNvSpPr/>
            <p:nvPr/>
          </p:nvSpPr>
          <p:spPr>
            <a:xfrm>
              <a:off x="5338080" y="3806280"/>
              <a:ext cx="79560" cy="79920"/>
            </a:xfrm>
            <a:custGeom>
              <a:avLst/>
              <a:gdLst/>
              <a:ahLst/>
              <a:rect l="0" t="0" r="r" b="b"/>
              <a:pathLst>
                <a:path w="221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3" y="23"/>
                  </a:lnTo>
                  <a:lnTo>
                    <a:pt x="49" y="19"/>
                  </a:lnTo>
                  <a:lnTo>
                    <a:pt x="55" y="15"/>
                  </a:lnTo>
                  <a:lnTo>
                    <a:pt x="61" y="11"/>
                  </a:lnTo>
                  <a:lnTo>
                    <a:pt x="68" y="8"/>
                  </a:lnTo>
                  <a:lnTo>
                    <a:pt x="75" y="6"/>
                  </a:lnTo>
                  <a:lnTo>
                    <a:pt x="82" y="4"/>
                  </a:lnTo>
                  <a:lnTo>
                    <a:pt x="89" y="2"/>
                  </a:lnTo>
                  <a:lnTo>
                    <a:pt x="96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0" y="62"/>
                  </a:lnTo>
                  <a:lnTo>
                    <a:pt x="213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19" y="89"/>
                  </a:lnTo>
                  <a:lnTo>
                    <a:pt x="220" y="96"/>
                  </a:lnTo>
                  <a:lnTo>
                    <a:pt x="221" y="104"/>
                  </a:lnTo>
                  <a:lnTo>
                    <a:pt x="221" y="111"/>
                  </a:lnTo>
                  <a:lnTo>
                    <a:pt x="221" y="118"/>
                  </a:lnTo>
                  <a:lnTo>
                    <a:pt x="220" y="125"/>
                  </a:lnTo>
                  <a:lnTo>
                    <a:pt x="219" y="132"/>
                  </a:lnTo>
                  <a:lnTo>
                    <a:pt x="217" y="139"/>
                  </a:lnTo>
                  <a:lnTo>
                    <a:pt x="215" y="146"/>
                  </a:lnTo>
                  <a:lnTo>
                    <a:pt x="213" y="153"/>
                  </a:lnTo>
                  <a:lnTo>
                    <a:pt x="210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6" y="221"/>
                  </a:lnTo>
                  <a:lnTo>
                    <a:pt x="89" y="220"/>
                  </a:lnTo>
                  <a:lnTo>
                    <a:pt x="82" y="218"/>
                  </a:lnTo>
                  <a:lnTo>
                    <a:pt x="75" y="216"/>
                  </a:lnTo>
                  <a:lnTo>
                    <a:pt x="68" y="214"/>
                  </a:lnTo>
                  <a:lnTo>
                    <a:pt x="61" y="211"/>
                  </a:lnTo>
                  <a:lnTo>
                    <a:pt x="55" y="207"/>
                  </a:lnTo>
                  <a:lnTo>
                    <a:pt x="49" y="203"/>
                  </a:lnTo>
                  <a:lnTo>
                    <a:pt x="43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35" name=""/>
            <p:cNvSpPr/>
            <p:nvPr/>
          </p:nvSpPr>
          <p:spPr>
            <a:xfrm>
              <a:off x="514872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3" y="23"/>
                  </a:lnTo>
                  <a:lnTo>
                    <a:pt x="49" y="19"/>
                  </a:lnTo>
                  <a:lnTo>
                    <a:pt x="55" y="15"/>
                  </a:lnTo>
                  <a:lnTo>
                    <a:pt x="61" y="11"/>
                  </a:lnTo>
                  <a:lnTo>
                    <a:pt x="68" y="8"/>
                  </a:lnTo>
                  <a:lnTo>
                    <a:pt x="75" y="6"/>
                  </a:lnTo>
                  <a:lnTo>
                    <a:pt x="82" y="4"/>
                  </a:lnTo>
                  <a:lnTo>
                    <a:pt x="89" y="2"/>
                  </a:lnTo>
                  <a:lnTo>
                    <a:pt x="96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0" y="62"/>
                  </a:lnTo>
                  <a:lnTo>
                    <a:pt x="213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3" y="153"/>
                  </a:lnTo>
                  <a:lnTo>
                    <a:pt x="210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6" y="221"/>
                  </a:lnTo>
                  <a:lnTo>
                    <a:pt x="89" y="220"/>
                  </a:lnTo>
                  <a:lnTo>
                    <a:pt x="82" y="218"/>
                  </a:lnTo>
                  <a:lnTo>
                    <a:pt x="75" y="216"/>
                  </a:lnTo>
                  <a:lnTo>
                    <a:pt x="68" y="214"/>
                  </a:lnTo>
                  <a:lnTo>
                    <a:pt x="61" y="211"/>
                  </a:lnTo>
                  <a:lnTo>
                    <a:pt x="55" y="207"/>
                  </a:lnTo>
                  <a:lnTo>
                    <a:pt x="49" y="203"/>
                  </a:lnTo>
                  <a:lnTo>
                    <a:pt x="43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636" name="PlaceHolder 1"/>
          <p:cNvSpPr>
            <a:spLocks noGrp="1"/>
          </p:cNvSpPr>
          <p:nvPr>
            <p:ph type="title"/>
          </p:nvPr>
        </p:nvSpPr>
        <p:spPr>
          <a:xfrm>
            <a:off x="0" y="2279520"/>
            <a:ext cx="10080000" cy="13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zxx" sz="4000" spc="-1" strike="noStrike">
                <a:solidFill>
                  <a:srgbClr val="ffffff"/>
                </a:solidFill>
                <a:latin typeface="Noto Sans"/>
              </a:rPr>
              <a:t>ARSITEKTUR</a:t>
            </a:r>
            <a:endParaRPr b="0" lang="en-ID" sz="4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title"/>
          </p:nvPr>
        </p:nvSpPr>
        <p:spPr>
          <a:xfrm>
            <a:off x="0" y="270360"/>
            <a:ext cx="10080000" cy="11070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ID" sz="3200" spc="-1" strike="noStrike">
                <a:solidFill>
                  <a:srgbClr val="000000"/>
                </a:solidFill>
                <a:latin typeface="Noto Sans"/>
              </a:rPr>
              <a:t>ARSITEKTUR</a:t>
            </a: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638" name="" descr=""/>
          <p:cNvPicPr/>
          <p:nvPr/>
        </p:nvPicPr>
        <p:blipFill>
          <a:blip r:embed="rId2"/>
          <a:stretch/>
        </p:blipFill>
        <p:spPr>
          <a:xfrm>
            <a:off x="1865520" y="1135800"/>
            <a:ext cx="6416280" cy="453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9" name=""/>
          <p:cNvGrpSpPr/>
          <p:nvPr/>
        </p:nvGrpSpPr>
        <p:grpSpPr>
          <a:xfrm>
            <a:off x="4764960" y="3806280"/>
            <a:ext cx="652680" cy="79920"/>
            <a:chOff x="4764960" y="3806280"/>
            <a:chExt cx="652680" cy="79920"/>
          </a:xfrm>
        </p:grpSpPr>
        <p:sp>
          <p:nvSpPr>
            <p:cNvPr id="640" name=""/>
            <p:cNvSpPr/>
            <p:nvPr/>
          </p:nvSpPr>
          <p:spPr>
            <a:xfrm>
              <a:off x="495432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4" y="23"/>
                  </a:lnTo>
                  <a:lnTo>
                    <a:pt x="50" y="19"/>
                  </a:lnTo>
                  <a:lnTo>
                    <a:pt x="56" y="15"/>
                  </a:lnTo>
                  <a:lnTo>
                    <a:pt x="62" y="11"/>
                  </a:lnTo>
                  <a:lnTo>
                    <a:pt x="69" y="8"/>
                  </a:lnTo>
                  <a:lnTo>
                    <a:pt x="76" y="6"/>
                  </a:lnTo>
                  <a:lnTo>
                    <a:pt x="83" y="4"/>
                  </a:lnTo>
                  <a:lnTo>
                    <a:pt x="90" y="2"/>
                  </a:lnTo>
                  <a:lnTo>
                    <a:pt x="97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1" y="62"/>
                  </a:lnTo>
                  <a:lnTo>
                    <a:pt x="214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4" y="153"/>
                  </a:lnTo>
                  <a:lnTo>
                    <a:pt x="211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7" y="221"/>
                  </a:lnTo>
                  <a:lnTo>
                    <a:pt x="90" y="220"/>
                  </a:lnTo>
                  <a:lnTo>
                    <a:pt x="83" y="218"/>
                  </a:lnTo>
                  <a:lnTo>
                    <a:pt x="76" y="216"/>
                  </a:lnTo>
                  <a:lnTo>
                    <a:pt x="69" y="214"/>
                  </a:lnTo>
                  <a:lnTo>
                    <a:pt x="62" y="211"/>
                  </a:lnTo>
                  <a:lnTo>
                    <a:pt x="56" y="207"/>
                  </a:lnTo>
                  <a:lnTo>
                    <a:pt x="50" y="203"/>
                  </a:lnTo>
                  <a:lnTo>
                    <a:pt x="44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41" name=""/>
            <p:cNvSpPr/>
            <p:nvPr/>
          </p:nvSpPr>
          <p:spPr>
            <a:xfrm>
              <a:off x="476496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4" y="23"/>
                  </a:lnTo>
                  <a:lnTo>
                    <a:pt x="50" y="19"/>
                  </a:lnTo>
                  <a:lnTo>
                    <a:pt x="56" y="15"/>
                  </a:lnTo>
                  <a:lnTo>
                    <a:pt x="62" y="11"/>
                  </a:lnTo>
                  <a:lnTo>
                    <a:pt x="69" y="8"/>
                  </a:lnTo>
                  <a:lnTo>
                    <a:pt x="76" y="6"/>
                  </a:lnTo>
                  <a:lnTo>
                    <a:pt x="83" y="4"/>
                  </a:lnTo>
                  <a:lnTo>
                    <a:pt x="90" y="2"/>
                  </a:lnTo>
                  <a:lnTo>
                    <a:pt x="97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1" y="62"/>
                  </a:lnTo>
                  <a:lnTo>
                    <a:pt x="214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4" y="153"/>
                  </a:lnTo>
                  <a:lnTo>
                    <a:pt x="211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7" y="221"/>
                  </a:lnTo>
                  <a:lnTo>
                    <a:pt x="90" y="220"/>
                  </a:lnTo>
                  <a:lnTo>
                    <a:pt x="83" y="218"/>
                  </a:lnTo>
                  <a:lnTo>
                    <a:pt x="76" y="216"/>
                  </a:lnTo>
                  <a:lnTo>
                    <a:pt x="69" y="214"/>
                  </a:lnTo>
                  <a:lnTo>
                    <a:pt x="62" y="211"/>
                  </a:lnTo>
                  <a:lnTo>
                    <a:pt x="56" y="207"/>
                  </a:lnTo>
                  <a:lnTo>
                    <a:pt x="50" y="203"/>
                  </a:lnTo>
                  <a:lnTo>
                    <a:pt x="44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42" name=""/>
            <p:cNvSpPr/>
            <p:nvPr/>
          </p:nvSpPr>
          <p:spPr>
            <a:xfrm>
              <a:off x="5338080" y="3806280"/>
              <a:ext cx="79560" cy="79920"/>
            </a:xfrm>
            <a:custGeom>
              <a:avLst/>
              <a:gdLst/>
              <a:ahLst/>
              <a:rect l="0" t="0" r="r" b="b"/>
              <a:pathLst>
                <a:path w="221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3" y="23"/>
                  </a:lnTo>
                  <a:lnTo>
                    <a:pt x="49" y="19"/>
                  </a:lnTo>
                  <a:lnTo>
                    <a:pt x="55" y="15"/>
                  </a:lnTo>
                  <a:lnTo>
                    <a:pt x="61" y="11"/>
                  </a:lnTo>
                  <a:lnTo>
                    <a:pt x="68" y="8"/>
                  </a:lnTo>
                  <a:lnTo>
                    <a:pt x="75" y="6"/>
                  </a:lnTo>
                  <a:lnTo>
                    <a:pt x="82" y="4"/>
                  </a:lnTo>
                  <a:lnTo>
                    <a:pt x="89" y="2"/>
                  </a:lnTo>
                  <a:lnTo>
                    <a:pt x="96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0" y="62"/>
                  </a:lnTo>
                  <a:lnTo>
                    <a:pt x="213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19" y="89"/>
                  </a:lnTo>
                  <a:lnTo>
                    <a:pt x="220" y="96"/>
                  </a:lnTo>
                  <a:lnTo>
                    <a:pt x="221" y="104"/>
                  </a:lnTo>
                  <a:lnTo>
                    <a:pt x="221" y="111"/>
                  </a:lnTo>
                  <a:lnTo>
                    <a:pt x="221" y="118"/>
                  </a:lnTo>
                  <a:lnTo>
                    <a:pt x="220" y="125"/>
                  </a:lnTo>
                  <a:lnTo>
                    <a:pt x="219" y="132"/>
                  </a:lnTo>
                  <a:lnTo>
                    <a:pt x="217" y="139"/>
                  </a:lnTo>
                  <a:lnTo>
                    <a:pt x="215" y="146"/>
                  </a:lnTo>
                  <a:lnTo>
                    <a:pt x="213" y="153"/>
                  </a:lnTo>
                  <a:lnTo>
                    <a:pt x="210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6" y="221"/>
                  </a:lnTo>
                  <a:lnTo>
                    <a:pt x="89" y="220"/>
                  </a:lnTo>
                  <a:lnTo>
                    <a:pt x="82" y="218"/>
                  </a:lnTo>
                  <a:lnTo>
                    <a:pt x="75" y="216"/>
                  </a:lnTo>
                  <a:lnTo>
                    <a:pt x="68" y="214"/>
                  </a:lnTo>
                  <a:lnTo>
                    <a:pt x="61" y="211"/>
                  </a:lnTo>
                  <a:lnTo>
                    <a:pt x="55" y="207"/>
                  </a:lnTo>
                  <a:lnTo>
                    <a:pt x="49" y="203"/>
                  </a:lnTo>
                  <a:lnTo>
                    <a:pt x="43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43" name=""/>
            <p:cNvSpPr/>
            <p:nvPr/>
          </p:nvSpPr>
          <p:spPr>
            <a:xfrm>
              <a:off x="514872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3" y="23"/>
                  </a:lnTo>
                  <a:lnTo>
                    <a:pt x="49" y="19"/>
                  </a:lnTo>
                  <a:lnTo>
                    <a:pt x="55" y="15"/>
                  </a:lnTo>
                  <a:lnTo>
                    <a:pt x="61" y="11"/>
                  </a:lnTo>
                  <a:lnTo>
                    <a:pt x="68" y="8"/>
                  </a:lnTo>
                  <a:lnTo>
                    <a:pt x="75" y="6"/>
                  </a:lnTo>
                  <a:lnTo>
                    <a:pt x="82" y="4"/>
                  </a:lnTo>
                  <a:lnTo>
                    <a:pt x="89" y="2"/>
                  </a:lnTo>
                  <a:lnTo>
                    <a:pt x="96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0" y="62"/>
                  </a:lnTo>
                  <a:lnTo>
                    <a:pt x="213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3" y="153"/>
                  </a:lnTo>
                  <a:lnTo>
                    <a:pt x="210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6" y="221"/>
                  </a:lnTo>
                  <a:lnTo>
                    <a:pt x="89" y="220"/>
                  </a:lnTo>
                  <a:lnTo>
                    <a:pt x="82" y="218"/>
                  </a:lnTo>
                  <a:lnTo>
                    <a:pt x="75" y="216"/>
                  </a:lnTo>
                  <a:lnTo>
                    <a:pt x="68" y="214"/>
                  </a:lnTo>
                  <a:lnTo>
                    <a:pt x="61" y="211"/>
                  </a:lnTo>
                  <a:lnTo>
                    <a:pt x="55" y="207"/>
                  </a:lnTo>
                  <a:lnTo>
                    <a:pt x="49" y="203"/>
                  </a:lnTo>
                  <a:lnTo>
                    <a:pt x="43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644" name="PlaceHolder 1"/>
          <p:cNvSpPr>
            <a:spLocks noGrp="1"/>
          </p:cNvSpPr>
          <p:nvPr>
            <p:ph type="title"/>
          </p:nvPr>
        </p:nvSpPr>
        <p:spPr>
          <a:xfrm>
            <a:off x="0" y="2279520"/>
            <a:ext cx="10080000" cy="13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zxx" sz="4000" spc="-1" strike="noStrike">
                <a:solidFill>
                  <a:srgbClr val="ffffff"/>
                </a:solidFill>
                <a:latin typeface="Noto Sans"/>
              </a:rPr>
              <a:t>USE CASE DIAGRAM</a:t>
            </a:r>
            <a:endParaRPr b="0" lang="en-ID" sz="4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0" y="270360"/>
            <a:ext cx="10080000" cy="11070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ID" sz="3200" spc="-1" strike="noStrike">
                <a:solidFill>
                  <a:srgbClr val="000000"/>
                </a:solidFill>
                <a:latin typeface="Noto Sans"/>
              </a:rPr>
              <a:t>USE CASE DIAGRAM</a:t>
            </a: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646" name="" descr=""/>
          <p:cNvPicPr/>
          <p:nvPr/>
        </p:nvPicPr>
        <p:blipFill>
          <a:blip r:embed="rId2"/>
          <a:stretch/>
        </p:blipFill>
        <p:spPr>
          <a:xfrm>
            <a:off x="1951560" y="1011960"/>
            <a:ext cx="6300720" cy="465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7" name=""/>
          <p:cNvGrpSpPr/>
          <p:nvPr/>
        </p:nvGrpSpPr>
        <p:grpSpPr>
          <a:xfrm>
            <a:off x="4764960" y="3806280"/>
            <a:ext cx="652680" cy="79920"/>
            <a:chOff x="4764960" y="3806280"/>
            <a:chExt cx="652680" cy="79920"/>
          </a:xfrm>
        </p:grpSpPr>
        <p:sp>
          <p:nvSpPr>
            <p:cNvPr id="648" name=""/>
            <p:cNvSpPr/>
            <p:nvPr/>
          </p:nvSpPr>
          <p:spPr>
            <a:xfrm>
              <a:off x="495432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4" y="23"/>
                  </a:lnTo>
                  <a:lnTo>
                    <a:pt x="50" y="19"/>
                  </a:lnTo>
                  <a:lnTo>
                    <a:pt x="56" y="15"/>
                  </a:lnTo>
                  <a:lnTo>
                    <a:pt x="62" y="11"/>
                  </a:lnTo>
                  <a:lnTo>
                    <a:pt x="69" y="8"/>
                  </a:lnTo>
                  <a:lnTo>
                    <a:pt x="76" y="6"/>
                  </a:lnTo>
                  <a:lnTo>
                    <a:pt x="83" y="4"/>
                  </a:lnTo>
                  <a:lnTo>
                    <a:pt x="90" y="2"/>
                  </a:lnTo>
                  <a:lnTo>
                    <a:pt x="97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1" y="62"/>
                  </a:lnTo>
                  <a:lnTo>
                    <a:pt x="214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4" y="153"/>
                  </a:lnTo>
                  <a:lnTo>
                    <a:pt x="211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7" y="221"/>
                  </a:lnTo>
                  <a:lnTo>
                    <a:pt x="90" y="220"/>
                  </a:lnTo>
                  <a:lnTo>
                    <a:pt x="83" y="218"/>
                  </a:lnTo>
                  <a:lnTo>
                    <a:pt x="76" y="216"/>
                  </a:lnTo>
                  <a:lnTo>
                    <a:pt x="69" y="214"/>
                  </a:lnTo>
                  <a:lnTo>
                    <a:pt x="62" y="211"/>
                  </a:lnTo>
                  <a:lnTo>
                    <a:pt x="56" y="207"/>
                  </a:lnTo>
                  <a:lnTo>
                    <a:pt x="50" y="203"/>
                  </a:lnTo>
                  <a:lnTo>
                    <a:pt x="44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49" name=""/>
            <p:cNvSpPr/>
            <p:nvPr/>
          </p:nvSpPr>
          <p:spPr>
            <a:xfrm>
              <a:off x="476496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4" y="23"/>
                  </a:lnTo>
                  <a:lnTo>
                    <a:pt x="50" y="19"/>
                  </a:lnTo>
                  <a:lnTo>
                    <a:pt x="56" y="15"/>
                  </a:lnTo>
                  <a:lnTo>
                    <a:pt x="62" y="11"/>
                  </a:lnTo>
                  <a:lnTo>
                    <a:pt x="69" y="8"/>
                  </a:lnTo>
                  <a:lnTo>
                    <a:pt x="76" y="6"/>
                  </a:lnTo>
                  <a:lnTo>
                    <a:pt x="83" y="4"/>
                  </a:lnTo>
                  <a:lnTo>
                    <a:pt x="90" y="2"/>
                  </a:lnTo>
                  <a:lnTo>
                    <a:pt x="97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1" y="62"/>
                  </a:lnTo>
                  <a:lnTo>
                    <a:pt x="214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4" y="153"/>
                  </a:lnTo>
                  <a:lnTo>
                    <a:pt x="211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7" y="221"/>
                  </a:lnTo>
                  <a:lnTo>
                    <a:pt x="90" y="220"/>
                  </a:lnTo>
                  <a:lnTo>
                    <a:pt x="83" y="218"/>
                  </a:lnTo>
                  <a:lnTo>
                    <a:pt x="76" y="216"/>
                  </a:lnTo>
                  <a:lnTo>
                    <a:pt x="69" y="214"/>
                  </a:lnTo>
                  <a:lnTo>
                    <a:pt x="62" y="211"/>
                  </a:lnTo>
                  <a:lnTo>
                    <a:pt x="56" y="207"/>
                  </a:lnTo>
                  <a:lnTo>
                    <a:pt x="50" y="203"/>
                  </a:lnTo>
                  <a:lnTo>
                    <a:pt x="44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50" name=""/>
            <p:cNvSpPr/>
            <p:nvPr/>
          </p:nvSpPr>
          <p:spPr>
            <a:xfrm>
              <a:off x="5338080" y="3806280"/>
              <a:ext cx="79560" cy="79920"/>
            </a:xfrm>
            <a:custGeom>
              <a:avLst/>
              <a:gdLst/>
              <a:ahLst/>
              <a:rect l="0" t="0" r="r" b="b"/>
              <a:pathLst>
                <a:path w="221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3" y="23"/>
                  </a:lnTo>
                  <a:lnTo>
                    <a:pt x="49" y="19"/>
                  </a:lnTo>
                  <a:lnTo>
                    <a:pt x="55" y="15"/>
                  </a:lnTo>
                  <a:lnTo>
                    <a:pt x="61" y="11"/>
                  </a:lnTo>
                  <a:lnTo>
                    <a:pt x="68" y="8"/>
                  </a:lnTo>
                  <a:lnTo>
                    <a:pt x="75" y="6"/>
                  </a:lnTo>
                  <a:lnTo>
                    <a:pt x="82" y="4"/>
                  </a:lnTo>
                  <a:lnTo>
                    <a:pt x="89" y="2"/>
                  </a:lnTo>
                  <a:lnTo>
                    <a:pt x="96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0" y="62"/>
                  </a:lnTo>
                  <a:lnTo>
                    <a:pt x="213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19" y="89"/>
                  </a:lnTo>
                  <a:lnTo>
                    <a:pt x="220" y="96"/>
                  </a:lnTo>
                  <a:lnTo>
                    <a:pt x="221" y="104"/>
                  </a:lnTo>
                  <a:lnTo>
                    <a:pt x="221" y="111"/>
                  </a:lnTo>
                  <a:lnTo>
                    <a:pt x="221" y="118"/>
                  </a:lnTo>
                  <a:lnTo>
                    <a:pt x="220" y="125"/>
                  </a:lnTo>
                  <a:lnTo>
                    <a:pt x="219" y="132"/>
                  </a:lnTo>
                  <a:lnTo>
                    <a:pt x="217" y="139"/>
                  </a:lnTo>
                  <a:lnTo>
                    <a:pt x="215" y="146"/>
                  </a:lnTo>
                  <a:lnTo>
                    <a:pt x="213" y="153"/>
                  </a:lnTo>
                  <a:lnTo>
                    <a:pt x="210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6" y="221"/>
                  </a:lnTo>
                  <a:lnTo>
                    <a:pt x="89" y="220"/>
                  </a:lnTo>
                  <a:lnTo>
                    <a:pt x="82" y="218"/>
                  </a:lnTo>
                  <a:lnTo>
                    <a:pt x="75" y="216"/>
                  </a:lnTo>
                  <a:lnTo>
                    <a:pt x="68" y="214"/>
                  </a:lnTo>
                  <a:lnTo>
                    <a:pt x="61" y="211"/>
                  </a:lnTo>
                  <a:lnTo>
                    <a:pt x="55" y="207"/>
                  </a:lnTo>
                  <a:lnTo>
                    <a:pt x="49" y="203"/>
                  </a:lnTo>
                  <a:lnTo>
                    <a:pt x="43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51" name=""/>
            <p:cNvSpPr/>
            <p:nvPr/>
          </p:nvSpPr>
          <p:spPr>
            <a:xfrm>
              <a:off x="514872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3" y="23"/>
                  </a:lnTo>
                  <a:lnTo>
                    <a:pt x="49" y="19"/>
                  </a:lnTo>
                  <a:lnTo>
                    <a:pt x="55" y="15"/>
                  </a:lnTo>
                  <a:lnTo>
                    <a:pt x="61" y="11"/>
                  </a:lnTo>
                  <a:lnTo>
                    <a:pt x="68" y="8"/>
                  </a:lnTo>
                  <a:lnTo>
                    <a:pt x="75" y="6"/>
                  </a:lnTo>
                  <a:lnTo>
                    <a:pt x="82" y="4"/>
                  </a:lnTo>
                  <a:lnTo>
                    <a:pt x="89" y="2"/>
                  </a:lnTo>
                  <a:lnTo>
                    <a:pt x="96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0" y="62"/>
                  </a:lnTo>
                  <a:lnTo>
                    <a:pt x="213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3" y="153"/>
                  </a:lnTo>
                  <a:lnTo>
                    <a:pt x="210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6" y="221"/>
                  </a:lnTo>
                  <a:lnTo>
                    <a:pt x="89" y="220"/>
                  </a:lnTo>
                  <a:lnTo>
                    <a:pt x="82" y="218"/>
                  </a:lnTo>
                  <a:lnTo>
                    <a:pt x="75" y="216"/>
                  </a:lnTo>
                  <a:lnTo>
                    <a:pt x="68" y="214"/>
                  </a:lnTo>
                  <a:lnTo>
                    <a:pt x="61" y="211"/>
                  </a:lnTo>
                  <a:lnTo>
                    <a:pt x="55" y="207"/>
                  </a:lnTo>
                  <a:lnTo>
                    <a:pt x="49" y="203"/>
                  </a:lnTo>
                  <a:lnTo>
                    <a:pt x="43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652" name="PlaceHolder 1"/>
          <p:cNvSpPr>
            <a:spLocks noGrp="1"/>
          </p:cNvSpPr>
          <p:nvPr>
            <p:ph type="title"/>
          </p:nvPr>
        </p:nvSpPr>
        <p:spPr>
          <a:xfrm>
            <a:off x="0" y="2279520"/>
            <a:ext cx="10080000" cy="13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zxx" sz="4000" spc="-1" strike="noStrike">
                <a:solidFill>
                  <a:srgbClr val="ffffff"/>
                </a:solidFill>
                <a:latin typeface="Noto Sans"/>
              </a:rPr>
              <a:t>ERD (ENTITY RELATIONSHIP DIAGRAM)</a:t>
            </a:r>
            <a:endParaRPr b="0" lang="en-ID" sz="4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210240" y="1109520"/>
            <a:ext cx="2597040" cy="332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ID" sz="3200" spc="-1" strike="noStrike">
                <a:solidFill>
                  <a:srgbClr val="000000"/>
                </a:solidFill>
                <a:latin typeface="Noto Sans"/>
              </a:rPr>
              <a:t>ERD</a:t>
            </a:r>
            <a:br>
              <a:rPr sz="3200"/>
            </a:br>
            <a:r>
              <a:rPr b="1" lang="en-ID" sz="3200" spc="-1" strike="noStrike">
                <a:solidFill>
                  <a:srgbClr val="000000"/>
                </a:solidFill>
                <a:latin typeface="Noto Sans"/>
              </a:rPr>
              <a:t>(Entity Relationship Diagram)</a:t>
            </a: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654" name="" descr=""/>
          <p:cNvPicPr/>
          <p:nvPr/>
        </p:nvPicPr>
        <p:blipFill>
          <a:blip r:embed="rId2"/>
          <a:stretch/>
        </p:blipFill>
        <p:spPr>
          <a:xfrm>
            <a:off x="3248640" y="0"/>
            <a:ext cx="6831360" cy="566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" name=""/>
          <p:cNvGrpSpPr/>
          <p:nvPr/>
        </p:nvGrpSpPr>
        <p:grpSpPr>
          <a:xfrm>
            <a:off x="4764960" y="3806280"/>
            <a:ext cx="652680" cy="79920"/>
            <a:chOff x="4764960" y="3806280"/>
            <a:chExt cx="652680" cy="79920"/>
          </a:xfrm>
        </p:grpSpPr>
        <p:sp>
          <p:nvSpPr>
            <p:cNvPr id="656" name=""/>
            <p:cNvSpPr/>
            <p:nvPr/>
          </p:nvSpPr>
          <p:spPr>
            <a:xfrm>
              <a:off x="495432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4" y="23"/>
                  </a:lnTo>
                  <a:lnTo>
                    <a:pt x="50" y="19"/>
                  </a:lnTo>
                  <a:lnTo>
                    <a:pt x="56" y="15"/>
                  </a:lnTo>
                  <a:lnTo>
                    <a:pt x="62" y="11"/>
                  </a:lnTo>
                  <a:lnTo>
                    <a:pt x="69" y="8"/>
                  </a:lnTo>
                  <a:lnTo>
                    <a:pt x="76" y="6"/>
                  </a:lnTo>
                  <a:lnTo>
                    <a:pt x="83" y="4"/>
                  </a:lnTo>
                  <a:lnTo>
                    <a:pt x="90" y="2"/>
                  </a:lnTo>
                  <a:lnTo>
                    <a:pt x="97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1" y="62"/>
                  </a:lnTo>
                  <a:lnTo>
                    <a:pt x="214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4" y="153"/>
                  </a:lnTo>
                  <a:lnTo>
                    <a:pt x="211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7" y="221"/>
                  </a:lnTo>
                  <a:lnTo>
                    <a:pt x="90" y="220"/>
                  </a:lnTo>
                  <a:lnTo>
                    <a:pt x="83" y="218"/>
                  </a:lnTo>
                  <a:lnTo>
                    <a:pt x="76" y="216"/>
                  </a:lnTo>
                  <a:lnTo>
                    <a:pt x="69" y="214"/>
                  </a:lnTo>
                  <a:lnTo>
                    <a:pt x="62" y="211"/>
                  </a:lnTo>
                  <a:lnTo>
                    <a:pt x="56" y="207"/>
                  </a:lnTo>
                  <a:lnTo>
                    <a:pt x="50" y="203"/>
                  </a:lnTo>
                  <a:lnTo>
                    <a:pt x="44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57" name=""/>
            <p:cNvSpPr/>
            <p:nvPr/>
          </p:nvSpPr>
          <p:spPr>
            <a:xfrm>
              <a:off x="476496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4" y="23"/>
                  </a:lnTo>
                  <a:lnTo>
                    <a:pt x="50" y="19"/>
                  </a:lnTo>
                  <a:lnTo>
                    <a:pt x="56" y="15"/>
                  </a:lnTo>
                  <a:lnTo>
                    <a:pt x="62" y="11"/>
                  </a:lnTo>
                  <a:lnTo>
                    <a:pt x="69" y="8"/>
                  </a:lnTo>
                  <a:lnTo>
                    <a:pt x="76" y="6"/>
                  </a:lnTo>
                  <a:lnTo>
                    <a:pt x="83" y="4"/>
                  </a:lnTo>
                  <a:lnTo>
                    <a:pt x="90" y="2"/>
                  </a:lnTo>
                  <a:lnTo>
                    <a:pt x="97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1" y="62"/>
                  </a:lnTo>
                  <a:lnTo>
                    <a:pt x="214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4" y="153"/>
                  </a:lnTo>
                  <a:lnTo>
                    <a:pt x="211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7" y="221"/>
                  </a:lnTo>
                  <a:lnTo>
                    <a:pt x="90" y="220"/>
                  </a:lnTo>
                  <a:lnTo>
                    <a:pt x="83" y="218"/>
                  </a:lnTo>
                  <a:lnTo>
                    <a:pt x="76" y="216"/>
                  </a:lnTo>
                  <a:lnTo>
                    <a:pt x="69" y="214"/>
                  </a:lnTo>
                  <a:lnTo>
                    <a:pt x="62" y="211"/>
                  </a:lnTo>
                  <a:lnTo>
                    <a:pt x="56" y="207"/>
                  </a:lnTo>
                  <a:lnTo>
                    <a:pt x="50" y="203"/>
                  </a:lnTo>
                  <a:lnTo>
                    <a:pt x="44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58" name=""/>
            <p:cNvSpPr/>
            <p:nvPr/>
          </p:nvSpPr>
          <p:spPr>
            <a:xfrm>
              <a:off x="5338080" y="3806280"/>
              <a:ext cx="79560" cy="79920"/>
            </a:xfrm>
            <a:custGeom>
              <a:avLst/>
              <a:gdLst/>
              <a:ahLst/>
              <a:rect l="0" t="0" r="r" b="b"/>
              <a:pathLst>
                <a:path w="221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3" y="23"/>
                  </a:lnTo>
                  <a:lnTo>
                    <a:pt x="49" y="19"/>
                  </a:lnTo>
                  <a:lnTo>
                    <a:pt x="55" y="15"/>
                  </a:lnTo>
                  <a:lnTo>
                    <a:pt x="61" y="11"/>
                  </a:lnTo>
                  <a:lnTo>
                    <a:pt x="68" y="8"/>
                  </a:lnTo>
                  <a:lnTo>
                    <a:pt x="75" y="6"/>
                  </a:lnTo>
                  <a:lnTo>
                    <a:pt x="82" y="4"/>
                  </a:lnTo>
                  <a:lnTo>
                    <a:pt x="89" y="2"/>
                  </a:lnTo>
                  <a:lnTo>
                    <a:pt x="96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0" y="62"/>
                  </a:lnTo>
                  <a:lnTo>
                    <a:pt x="213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19" y="89"/>
                  </a:lnTo>
                  <a:lnTo>
                    <a:pt x="220" y="96"/>
                  </a:lnTo>
                  <a:lnTo>
                    <a:pt x="221" y="104"/>
                  </a:lnTo>
                  <a:lnTo>
                    <a:pt x="221" y="111"/>
                  </a:lnTo>
                  <a:lnTo>
                    <a:pt x="221" y="118"/>
                  </a:lnTo>
                  <a:lnTo>
                    <a:pt x="220" y="125"/>
                  </a:lnTo>
                  <a:lnTo>
                    <a:pt x="219" y="132"/>
                  </a:lnTo>
                  <a:lnTo>
                    <a:pt x="217" y="139"/>
                  </a:lnTo>
                  <a:lnTo>
                    <a:pt x="215" y="146"/>
                  </a:lnTo>
                  <a:lnTo>
                    <a:pt x="213" y="153"/>
                  </a:lnTo>
                  <a:lnTo>
                    <a:pt x="210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6" y="221"/>
                  </a:lnTo>
                  <a:lnTo>
                    <a:pt x="89" y="220"/>
                  </a:lnTo>
                  <a:lnTo>
                    <a:pt x="82" y="218"/>
                  </a:lnTo>
                  <a:lnTo>
                    <a:pt x="75" y="216"/>
                  </a:lnTo>
                  <a:lnTo>
                    <a:pt x="68" y="214"/>
                  </a:lnTo>
                  <a:lnTo>
                    <a:pt x="61" y="211"/>
                  </a:lnTo>
                  <a:lnTo>
                    <a:pt x="55" y="207"/>
                  </a:lnTo>
                  <a:lnTo>
                    <a:pt x="49" y="203"/>
                  </a:lnTo>
                  <a:lnTo>
                    <a:pt x="43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59" name=""/>
            <p:cNvSpPr/>
            <p:nvPr/>
          </p:nvSpPr>
          <p:spPr>
            <a:xfrm>
              <a:off x="514872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3" y="23"/>
                  </a:lnTo>
                  <a:lnTo>
                    <a:pt x="49" y="19"/>
                  </a:lnTo>
                  <a:lnTo>
                    <a:pt x="55" y="15"/>
                  </a:lnTo>
                  <a:lnTo>
                    <a:pt x="61" y="11"/>
                  </a:lnTo>
                  <a:lnTo>
                    <a:pt x="68" y="8"/>
                  </a:lnTo>
                  <a:lnTo>
                    <a:pt x="75" y="6"/>
                  </a:lnTo>
                  <a:lnTo>
                    <a:pt x="82" y="4"/>
                  </a:lnTo>
                  <a:lnTo>
                    <a:pt x="89" y="2"/>
                  </a:lnTo>
                  <a:lnTo>
                    <a:pt x="96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0" y="62"/>
                  </a:lnTo>
                  <a:lnTo>
                    <a:pt x="213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3" y="153"/>
                  </a:lnTo>
                  <a:lnTo>
                    <a:pt x="210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6" y="221"/>
                  </a:lnTo>
                  <a:lnTo>
                    <a:pt x="89" y="220"/>
                  </a:lnTo>
                  <a:lnTo>
                    <a:pt x="82" y="218"/>
                  </a:lnTo>
                  <a:lnTo>
                    <a:pt x="75" y="216"/>
                  </a:lnTo>
                  <a:lnTo>
                    <a:pt x="68" y="214"/>
                  </a:lnTo>
                  <a:lnTo>
                    <a:pt x="61" y="211"/>
                  </a:lnTo>
                  <a:lnTo>
                    <a:pt x="55" y="207"/>
                  </a:lnTo>
                  <a:lnTo>
                    <a:pt x="49" y="203"/>
                  </a:lnTo>
                  <a:lnTo>
                    <a:pt x="43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660" name="PlaceHolder 1"/>
          <p:cNvSpPr>
            <a:spLocks noGrp="1"/>
          </p:cNvSpPr>
          <p:nvPr>
            <p:ph type="title"/>
          </p:nvPr>
        </p:nvSpPr>
        <p:spPr>
          <a:xfrm>
            <a:off x="0" y="2279520"/>
            <a:ext cx="10080000" cy="13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zxx" sz="4000" spc="-1" strike="noStrike">
                <a:solidFill>
                  <a:srgbClr val="ffffff"/>
                </a:solidFill>
                <a:latin typeface="Noto Sans"/>
              </a:rPr>
              <a:t>ACTIVITY DIAGRAM</a:t>
            </a:r>
            <a:endParaRPr b="0" lang="en-ID" sz="4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title"/>
          </p:nvPr>
        </p:nvSpPr>
        <p:spPr>
          <a:xfrm>
            <a:off x="210240" y="1109520"/>
            <a:ext cx="2597040" cy="332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ID" sz="3200" spc="-1" strike="noStrike">
                <a:solidFill>
                  <a:srgbClr val="000000"/>
                </a:solidFill>
                <a:latin typeface="Noto Sans"/>
              </a:rPr>
              <a:t>Activity Diagram</a:t>
            </a: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662" name="" descr=""/>
          <p:cNvPicPr/>
          <p:nvPr/>
        </p:nvPicPr>
        <p:blipFill>
          <a:blip r:embed="rId2"/>
          <a:stretch/>
        </p:blipFill>
        <p:spPr>
          <a:xfrm>
            <a:off x="4249440" y="-18360"/>
            <a:ext cx="337428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3" name=""/>
          <p:cNvGrpSpPr/>
          <p:nvPr/>
        </p:nvGrpSpPr>
        <p:grpSpPr>
          <a:xfrm>
            <a:off x="4764960" y="3806280"/>
            <a:ext cx="652680" cy="79920"/>
            <a:chOff x="4764960" y="3806280"/>
            <a:chExt cx="652680" cy="79920"/>
          </a:xfrm>
        </p:grpSpPr>
        <p:sp>
          <p:nvSpPr>
            <p:cNvPr id="664" name=""/>
            <p:cNvSpPr/>
            <p:nvPr/>
          </p:nvSpPr>
          <p:spPr>
            <a:xfrm>
              <a:off x="495432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4" y="23"/>
                  </a:lnTo>
                  <a:lnTo>
                    <a:pt x="50" y="19"/>
                  </a:lnTo>
                  <a:lnTo>
                    <a:pt x="56" y="15"/>
                  </a:lnTo>
                  <a:lnTo>
                    <a:pt x="62" y="11"/>
                  </a:lnTo>
                  <a:lnTo>
                    <a:pt x="69" y="8"/>
                  </a:lnTo>
                  <a:lnTo>
                    <a:pt x="76" y="6"/>
                  </a:lnTo>
                  <a:lnTo>
                    <a:pt x="83" y="4"/>
                  </a:lnTo>
                  <a:lnTo>
                    <a:pt x="90" y="2"/>
                  </a:lnTo>
                  <a:lnTo>
                    <a:pt x="97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1" y="62"/>
                  </a:lnTo>
                  <a:lnTo>
                    <a:pt x="214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4" y="153"/>
                  </a:lnTo>
                  <a:lnTo>
                    <a:pt x="211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7" y="221"/>
                  </a:lnTo>
                  <a:lnTo>
                    <a:pt x="90" y="220"/>
                  </a:lnTo>
                  <a:lnTo>
                    <a:pt x="83" y="218"/>
                  </a:lnTo>
                  <a:lnTo>
                    <a:pt x="76" y="216"/>
                  </a:lnTo>
                  <a:lnTo>
                    <a:pt x="69" y="214"/>
                  </a:lnTo>
                  <a:lnTo>
                    <a:pt x="62" y="211"/>
                  </a:lnTo>
                  <a:lnTo>
                    <a:pt x="56" y="207"/>
                  </a:lnTo>
                  <a:lnTo>
                    <a:pt x="50" y="203"/>
                  </a:lnTo>
                  <a:lnTo>
                    <a:pt x="44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65" name=""/>
            <p:cNvSpPr/>
            <p:nvPr/>
          </p:nvSpPr>
          <p:spPr>
            <a:xfrm>
              <a:off x="476496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4" y="23"/>
                  </a:lnTo>
                  <a:lnTo>
                    <a:pt x="50" y="19"/>
                  </a:lnTo>
                  <a:lnTo>
                    <a:pt x="56" y="15"/>
                  </a:lnTo>
                  <a:lnTo>
                    <a:pt x="62" y="11"/>
                  </a:lnTo>
                  <a:lnTo>
                    <a:pt x="69" y="8"/>
                  </a:lnTo>
                  <a:lnTo>
                    <a:pt x="76" y="6"/>
                  </a:lnTo>
                  <a:lnTo>
                    <a:pt x="83" y="4"/>
                  </a:lnTo>
                  <a:lnTo>
                    <a:pt x="90" y="2"/>
                  </a:lnTo>
                  <a:lnTo>
                    <a:pt x="97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1" y="62"/>
                  </a:lnTo>
                  <a:lnTo>
                    <a:pt x="214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4" y="153"/>
                  </a:lnTo>
                  <a:lnTo>
                    <a:pt x="211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7" y="221"/>
                  </a:lnTo>
                  <a:lnTo>
                    <a:pt x="90" y="220"/>
                  </a:lnTo>
                  <a:lnTo>
                    <a:pt x="83" y="218"/>
                  </a:lnTo>
                  <a:lnTo>
                    <a:pt x="76" y="216"/>
                  </a:lnTo>
                  <a:lnTo>
                    <a:pt x="69" y="214"/>
                  </a:lnTo>
                  <a:lnTo>
                    <a:pt x="62" y="211"/>
                  </a:lnTo>
                  <a:lnTo>
                    <a:pt x="56" y="207"/>
                  </a:lnTo>
                  <a:lnTo>
                    <a:pt x="50" y="203"/>
                  </a:lnTo>
                  <a:lnTo>
                    <a:pt x="44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66" name=""/>
            <p:cNvSpPr/>
            <p:nvPr/>
          </p:nvSpPr>
          <p:spPr>
            <a:xfrm>
              <a:off x="5338080" y="3806280"/>
              <a:ext cx="79560" cy="79920"/>
            </a:xfrm>
            <a:custGeom>
              <a:avLst/>
              <a:gdLst/>
              <a:ahLst/>
              <a:rect l="0" t="0" r="r" b="b"/>
              <a:pathLst>
                <a:path w="221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3" y="23"/>
                  </a:lnTo>
                  <a:lnTo>
                    <a:pt x="49" y="19"/>
                  </a:lnTo>
                  <a:lnTo>
                    <a:pt x="55" y="15"/>
                  </a:lnTo>
                  <a:lnTo>
                    <a:pt x="61" y="11"/>
                  </a:lnTo>
                  <a:lnTo>
                    <a:pt x="68" y="8"/>
                  </a:lnTo>
                  <a:lnTo>
                    <a:pt x="75" y="6"/>
                  </a:lnTo>
                  <a:lnTo>
                    <a:pt x="82" y="4"/>
                  </a:lnTo>
                  <a:lnTo>
                    <a:pt x="89" y="2"/>
                  </a:lnTo>
                  <a:lnTo>
                    <a:pt x="96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0" y="62"/>
                  </a:lnTo>
                  <a:lnTo>
                    <a:pt x="213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19" y="89"/>
                  </a:lnTo>
                  <a:lnTo>
                    <a:pt x="220" y="96"/>
                  </a:lnTo>
                  <a:lnTo>
                    <a:pt x="221" y="104"/>
                  </a:lnTo>
                  <a:lnTo>
                    <a:pt x="221" y="111"/>
                  </a:lnTo>
                  <a:lnTo>
                    <a:pt x="221" y="118"/>
                  </a:lnTo>
                  <a:lnTo>
                    <a:pt x="220" y="125"/>
                  </a:lnTo>
                  <a:lnTo>
                    <a:pt x="219" y="132"/>
                  </a:lnTo>
                  <a:lnTo>
                    <a:pt x="217" y="139"/>
                  </a:lnTo>
                  <a:lnTo>
                    <a:pt x="215" y="146"/>
                  </a:lnTo>
                  <a:lnTo>
                    <a:pt x="213" y="153"/>
                  </a:lnTo>
                  <a:lnTo>
                    <a:pt x="210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6" y="221"/>
                  </a:lnTo>
                  <a:lnTo>
                    <a:pt x="89" y="220"/>
                  </a:lnTo>
                  <a:lnTo>
                    <a:pt x="82" y="218"/>
                  </a:lnTo>
                  <a:lnTo>
                    <a:pt x="75" y="216"/>
                  </a:lnTo>
                  <a:lnTo>
                    <a:pt x="68" y="214"/>
                  </a:lnTo>
                  <a:lnTo>
                    <a:pt x="61" y="211"/>
                  </a:lnTo>
                  <a:lnTo>
                    <a:pt x="55" y="207"/>
                  </a:lnTo>
                  <a:lnTo>
                    <a:pt x="49" y="203"/>
                  </a:lnTo>
                  <a:lnTo>
                    <a:pt x="43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67" name=""/>
            <p:cNvSpPr/>
            <p:nvPr/>
          </p:nvSpPr>
          <p:spPr>
            <a:xfrm>
              <a:off x="514872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3" y="23"/>
                  </a:lnTo>
                  <a:lnTo>
                    <a:pt x="49" y="19"/>
                  </a:lnTo>
                  <a:lnTo>
                    <a:pt x="55" y="15"/>
                  </a:lnTo>
                  <a:lnTo>
                    <a:pt x="61" y="11"/>
                  </a:lnTo>
                  <a:lnTo>
                    <a:pt x="68" y="8"/>
                  </a:lnTo>
                  <a:lnTo>
                    <a:pt x="75" y="6"/>
                  </a:lnTo>
                  <a:lnTo>
                    <a:pt x="82" y="4"/>
                  </a:lnTo>
                  <a:lnTo>
                    <a:pt x="89" y="2"/>
                  </a:lnTo>
                  <a:lnTo>
                    <a:pt x="96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0" y="62"/>
                  </a:lnTo>
                  <a:lnTo>
                    <a:pt x="213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3" y="153"/>
                  </a:lnTo>
                  <a:lnTo>
                    <a:pt x="210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6" y="221"/>
                  </a:lnTo>
                  <a:lnTo>
                    <a:pt x="89" y="220"/>
                  </a:lnTo>
                  <a:lnTo>
                    <a:pt x="82" y="218"/>
                  </a:lnTo>
                  <a:lnTo>
                    <a:pt x="75" y="216"/>
                  </a:lnTo>
                  <a:lnTo>
                    <a:pt x="68" y="214"/>
                  </a:lnTo>
                  <a:lnTo>
                    <a:pt x="61" y="211"/>
                  </a:lnTo>
                  <a:lnTo>
                    <a:pt x="55" y="207"/>
                  </a:lnTo>
                  <a:lnTo>
                    <a:pt x="49" y="203"/>
                  </a:lnTo>
                  <a:lnTo>
                    <a:pt x="43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668" name="PlaceHolder 1"/>
          <p:cNvSpPr>
            <a:spLocks noGrp="1"/>
          </p:cNvSpPr>
          <p:nvPr>
            <p:ph type="title"/>
          </p:nvPr>
        </p:nvSpPr>
        <p:spPr>
          <a:xfrm>
            <a:off x="0" y="2279520"/>
            <a:ext cx="10080000" cy="13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zxx" sz="4000" spc="-1" strike="noStrike">
                <a:solidFill>
                  <a:srgbClr val="ffffff"/>
                </a:solidFill>
                <a:latin typeface="Noto Sans"/>
              </a:rPr>
              <a:t>LINIMASA</a:t>
            </a:r>
            <a:endParaRPr b="0" lang="en-ID" sz="4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"/>
          <p:cNvGrpSpPr/>
          <p:nvPr/>
        </p:nvGrpSpPr>
        <p:grpSpPr>
          <a:xfrm>
            <a:off x="5012640" y="923760"/>
            <a:ext cx="4003920" cy="566280"/>
            <a:chOff x="5012640" y="923760"/>
            <a:chExt cx="4003920" cy="566280"/>
          </a:xfrm>
        </p:grpSpPr>
        <p:sp>
          <p:nvSpPr>
            <p:cNvPr id="562" name=""/>
            <p:cNvSpPr/>
            <p:nvPr/>
          </p:nvSpPr>
          <p:spPr>
            <a:xfrm>
              <a:off x="8430840" y="923760"/>
              <a:ext cx="585720" cy="551520"/>
            </a:xfrm>
            <a:custGeom>
              <a:avLst/>
              <a:gdLst/>
              <a:ahLst/>
              <a:rect l="0" t="0" r="r" b="b"/>
              <a:pathLst>
                <a:path w="1627" h="1532">
                  <a:moveTo>
                    <a:pt x="1627" y="767"/>
                  </a:moveTo>
                  <a:lnTo>
                    <a:pt x="1626" y="817"/>
                  </a:lnTo>
                  <a:lnTo>
                    <a:pt x="1621" y="866"/>
                  </a:lnTo>
                  <a:lnTo>
                    <a:pt x="1613" y="916"/>
                  </a:lnTo>
                  <a:lnTo>
                    <a:pt x="1600" y="965"/>
                  </a:lnTo>
                  <a:lnTo>
                    <a:pt x="1585" y="1011"/>
                  </a:lnTo>
                  <a:lnTo>
                    <a:pt x="1565" y="1059"/>
                  </a:lnTo>
                  <a:lnTo>
                    <a:pt x="1544" y="1105"/>
                  </a:lnTo>
                  <a:lnTo>
                    <a:pt x="1519" y="1149"/>
                  </a:lnTo>
                  <a:lnTo>
                    <a:pt x="1491" y="1192"/>
                  </a:lnTo>
                  <a:lnTo>
                    <a:pt x="1459" y="1232"/>
                  </a:lnTo>
                  <a:lnTo>
                    <a:pt x="1426" y="1272"/>
                  </a:lnTo>
                  <a:lnTo>
                    <a:pt x="1389" y="1307"/>
                  </a:lnTo>
                  <a:lnTo>
                    <a:pt x="1351" y="1341"/>
                  </a:lnTo>
                  <a:lnTo>
                    <a:pt x="1309" y="1374"/>
                  </a:lnTo>
                  <a:lnTo>
                    <a:pt x="1266" y="1403"/>
                  </a:lnTo>
                  <a:lnTo>
                    <a:pt x="1221" y="1430"/>
                  </a:lnTo>
                  <a:lnTo>
                    <a:pt x="1175" y="1453"/>
                  </a:lnTo>
                  <a:lnTo>
                    <a:pt x="1126" y="1474"/>
                  </a:lnTo>
                  <a:lnTo>
                    <a:pt x="1077" y="1492"/>
                  </a:lnTo>
                  <a:lnTo>
                    <a:pt x="1026" y="1506"/>
                  </a:lnTo>
                  <a:lnTo>
                    <a:pt x="973" y="1517"/>
                  </a:lnTo>
                  <a:lnTo>
                    <a:pt x="921" y="1525"/>
                  </a:lnTo>
                  <a:lnTo>
                    <a:pt x="868" y="1531"/>
                  </a:lnTo>
                  <a:lnTo>
                    <a:pt x="815" y="1532"/>
                  </a:lnTo>
                  <a:lnTo>
                    <a:pt x="761" y="1531"/>
                  </a:lnTo>
                  <a:lnTo>
                    <a:pt x="709" y="1525"/>
                  </a:lnTo>
                  <a:lnTo>
                    <a:pt x="655" y="1517"/>
                  </a:lnTo>
                  <a:lnTo>
                    <a:pt x="604" y="1506"/>
                  </a:lnTo>
                  <a:lnTo>
                    <a:pt x="553" y="1492"/>
                  </a:lnTo>
                  <a:lnTo>
                    <a:pt x="501" y="1474"/>
                  </a:lnTo>
                  <a:lnTo>
                    <a:pt x="454" y="1453"/>
                  </a:lnTo>
                  <a:lnTo>
                    <a:pt x="406" y="1430"/>
                  </a:lnTo>
                  <a:lnTo>
                    <a:pt x="361" y="1403"/>
                  </a:lnTo>
                  <a:lnTo>
                    <a:pt x="318" y="1374"/>
                  </a:lnTo>
                  <a:lnTo>
                    <a:pt x="278" y="1341"/>
                  </a:lnTo>
                  <a:lnTo>
                    <a:pt x="238" y="1307"/>
                  </a:lnTo>
                  <a:lnTo>
                    <a:pt x="201" y="1272"/>
                  </a:lnTo>
                  <a:lnTo>
                    <a:pt x="168" y="1232"/>
                  </a:lnTo>
                  <a:lnTo>
                    <a:pt x="137" y="1192"/>
                  </a:lnTo>
                  <a:lnTo>
                    <a:pt x="108" y="1149"/>
                  </a:lnTo>
                  <a:lnTo>
                    <a:pt x="85" y="1105"/>
                  </a:lnTo>
                  <a:lnTo>
                    <a:pt x="62" y="1059"/>
                  </a:lnTo>
                  <a:lnTo>
                    <a:pt x="43" y="1011"/>
                  </a:lnTo>
                  <a:lnTo>
                    <a:pt x="27" y="965"/>
                  </a:lnTo>
                  <a:lnTo>
                    <a:pt x="15" y="916"/>
                  </a:lnTo>
                  <a:lnTo>
                    <a:pt x="7" y="866"/>
                  </a:lnTo>
                  <a:lnTo>
                    <a:pt x="1" y="817"/>
                  </a:lnTo>
                  <a:lnTo>
                    <a:pt x="0" y="767"/>
                  </a:lnTo>
                  <a:lnTo>
                    <a:pt x="1" y="715"/>
                  </a:lnTo>
                  <a:lnTo>
                    <a:pt x="7" y="667"/>
                  </a:lnTo>
                  <a:lnTo>
                    <a:pt x="17" y="617"/>
                  </a:lnTo>
                  <a:lnTo>
                    <a:pt x="27" y="569"/>
                  </a:lnTo>
                  <a:lnTo>
                    <a:pt x="44" y="521"/>
                  </a:lnTo>
                  <a:lnTo>
                    <a:pt x="62" y="474"/>
                  </a:lnTo>
                  <a:lnTo>
                    <a:pt x="85" y="428"/>
                  </a:lnTo>
                  <a:lnTo>
                    <a:pt x="108" y="383"/>
                  </a:lnTo>
                  <a:lnTo>
                    <a:pt x="138" y="340"/>
                  </a:lnTo>
                  <a:lnTo>
                    <a:pt x="168" y="300"/>
                  </a:lnTo>
                  <a:lnTo>
                    <a:pt x="203" y="261"/>
                  </a:lnTo>
                  <a:lnTo>
                    <a:pt x="238" y="224"/>
                  </a:lnTo>
                  <a:lnTo>
                    <a:pt x="278" y="190"/>
                  </a:lnTo>
                  <a:lnTo>
                    <a:pt x="318" y="158"/>
                  </a:lnTo>
                  <a:lnTo>
                    <a:pt x="361" y="130"/>
                  </a:lnTo>
                  <a:lnTo>
                    <a:pt x="406" y="102"/>
                  </a:lnTo>
                  <a:lnTo>
                    <a:pt x="454" y="80"/>
                  </a:lnTo>
                  <a:lnTo>
                    <a:pt x="501" y="58"/>
                  </a:lnTo>
                  <a:lnTo>
                    <a:pt x="553" y="40"/>
                  </a:lnTo>
                  <a:lnTo>
                    <a:pt x="604" y="26"/>
                  </a:lnTo>
                  <a:lnTo>
                    <a:pt x="655" y="15"/>
                  </a:lnTo>
                  <a:lnTo>
                    <a:pt x="708" y="7"/>
                  </a:lnTo>
                  <a:lnTo>
                    <a:pt x="761" y="1"/>
                  </a:lnTo>
                  <a:lnTo>
                    <a:pt x="815" y="0"/>
                  </a:lnTo>
                  <a:lnTo>
                    <a:pt x="868" y="1"/>
                  </a:lnTo>
                  <a:lnTo>
                    <a:pt x="921" y="7"/>
                  </a:lnTo>
                  <a:lnTo>
                    <a:pt x="973" y="15"/>
                  </a:lnTo>
                  <a:lnTo>
                    <a:pt x="1026" y="26"/>
                  </a:lnTo>
                  <a:lnTo>
                    <a:pt x="1074" y="40"/>
                  </a:lnTo>
                  <a:lnTo>
                    <a:pt x="1126" y="58"/>
                  </a:lnTo>
                  <a:lnTo>
                    <a:pt x="1175" y="80"/>
                  </a:lnTo>
                  <a:lnTo>
                    <a:pt x="1221" y="102"/>
                  </a:lnTo>
                  <a:lnTo>
                    <a:pt x="1266" y="130"/>
                  </a:lnTo>
                  <a:lnTo>
                    <a:pt x="1309" y="158"/>
                  </a:lnTo>
                  <a:lnTo>
                    <a:pt x="1351" y="190"/>
                  </a:lnTo>
                  <a:lnTo>
                    <a:pt x="1389" y="224"/>
                  </a:lnTo>
                  <a:lnTo>
                    <a:pt x="1425" y="261"/>
                  </a:lnTo>
                  <a:lnTo>
                    <a:pt x="1459" y="300"/>
                  </a:lnTo>
                  <a:lnTo>
                    <a:pt x="1490" y="340"/>
                  </a:lnTo>
                  <a:lnTo>
                    <a:pt x="1519" y="383"/>
                  </a:lnTo>
                  <a:lnTo>
                    <a:pt x="1544" y="428"/>
                  </a:lnTo>
                  <a:lnTo>
                    <a:pt x="1565" y="474"/>
                  </a:lnTo>
                  <a:lnTo>
                    <a:pt x="1583" y="521"/>
                  </a:lnTo>
                  <a:lnTo>
                    <a:pt x="1600" y="569"/>
                  </a:lnTo>
                  <a:lnTo>
                    <a:pt x="1610" y="617"/>
                  </a:lnTo>
                  <a:lnTo>
                    <a:pt x="1621" y="667"/>
                  </a:lnTo>
                  <a:lnTo>
                    <a:pt x="1626" y="715"/>
                  </a:lnTo>
                  <a:lnTo>
                    <a:pt x="1627" y="767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pPr algn="ctr"/>
              <a:r>
                <a:rPr b="1" lang="en-ID" sz="1800" spc="-1" strike="noStrike">
                  <a:solidFill>
                    <a:srgbClr val="ffffff"/>
                  </a:solidFill>
                  <a:latin typeface="Noto Sans"/>
                </a:rPr>
                <a:t>2</a:t>
              </a:r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63" name=""/>
            <p:cNvSpPr/>
            <p:nvPr/>
          </p:nvSpPr>
          <p:spPr>
            <a:xfrm>
              <a:off x="5061240" y="1455120"/>
              <a:ext cx="3598560" cy="0"/>
            </a:xfrm>
            <a:prstGeom prst="line">
              <a:avLst/>
            </a:prstGeom>
            <a:ln cap="rnd" w="10440">
              <a:solidFill>
                <a:srgbClr val="60c4e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5040" rIns="95040" tIns="-50040" bIns="-500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64" name=""/>
            <p:cNvSpPr/>
            <p:nvPr/>
          </p:nvSpPr>
          <p:spPr>
            <a:xfrm>
              <a:off x="5012640" y="1420920"/>
              <a:ext cx="73440" cy="69120"/>
            </a:xfrm>
            <a:custGeom>
              <a:avLst/>
              <a:gdLst/>
              <a:ahLst/>
              <a:rect l="0" t="0" r="r" b="b"/>
              <a:pathLst>
                <a:path w="204" h="192">
                  <a:moveTo>
                    <a:pt x="101" y="192"/>
                  </a:moveTo>
                  <a:lnTo>
                    <a:pt x="107" y="192"/>
                  </a:lnTo>
                  <a:lnTo>
                    <a:pt x="114" y="191"/>
                  </a:lnTo>
                  <a:lnTo>
                    <a:pt x="122" y="190"/>
                  </a:lnTo>
                  <a:lnTo>
                    <a:pt x="127" y="189"/>
                  </a:lnTo>
                  <a:lnTo>
                    <a:pt x="133" y="186"/>
                  </a:lnTo>
                  <a:lnTo>
                    <a:pt x="141" y="184"/>
                  </a:lnTo>
                  <a:lnTo>
                    <a:pt x="147" y="182"/>
                  </a:lnTo>
                  <a:lnTo>
                    <a:pt x="151" y="178"/>
                  </a:lnTo>
                  <a:lnTo>
                    <a:pt x="157" y="175"/>
                  </a:lnTo>
                  <a:lnTo>
                    <a:pt x="163" y="172"/>
                  </a:lnTo>
                  <a:lnTo>
                    <a:pt x="168" y="168"/>
                  </a:lnTo>
                  <a:lnTo>
                    <a:pt x="173" y="164"/>
                  </a:lnTo>
                  <a:lnTo>
                    <a:pt x="177" y="158"/>
                  </a:lnTo>
                  <a:lnTo>
                    <a:pt x="182" y="155"/>
                  </a:lnTo>
                  <a:lnTo>
                    <a:pt x="186" y="149"/>
                  </a:lnTo>
                  <a:lnTo>
                    <a:pt x="189" y="144"/>
                  </a:lnTo>
                  <a:lnTo>
                    <a:pt x="193" y="138"/>
                  </a:lnTo>
                  <a:lnTo>
                    <a:pt x="195" y="132"/>
                  </a:lnTo>
                  <a:lnTo>
                    <a:pt x="198" y="127"/>
                  </a:lnTo>
                  <a:lnTo>
                    <a:pt x="200" y="120"/>
                  </a:lnTo>
                  <a:lnTo>
                    <a:pt x="201" y="114"/>
                  </a:lnTo>
                  <a:lnTo>
                    <a:pt x="203" y="108"/>
                  </a:lnTo>
                  <a:lnTo>
                    <a:pt x="204" y="101"/>
                  </a:lnTo>
                  <a:lnTo>
                    <a:pt x="204" y="95"/>
                  </a:lnTo>
                  <a:lnTo>
                    <a:pt x="204" y="89"/>
                  </a:lnTo>
                  <a:lnTo>
                    <a:pt x="203" y="83"/>
                  </a:lnTo>
                  <a:lnTo>
                    <a:pt x="201" y="76"/>
                  </a:lnTo>
                  <a:lnTo>
                    <a:pt x="200" y="71"/>
                  </a:lnTo>
                  <a:lnTo>
                    <a:pt x="198" y="65"/>
                  </a:lnTo>
                  <a:lnTo>
                    <a:pt x="195" y="59"/>
                  </a:lnTo>
                  <a:lnTo>
                    <a:pt x="193" y="53"/>
                  </a:lnTo>
                  <a:lnTo>
                    <a:pt x="189" y="47"/>
                  </a:lnTo>
                  <a:lnTo>
                    <a:pt x="186" y="43"/>
                  </a:lnTo>
                  <a:lnTo>
                    <a:pt x="182" y="37"/>
                  </a:lnTo>
                  <a:lnTo>
                    <a:pt x="177" y="33"/>
                  </a:lnTo>
                  <a:lnTo>
                    <a:pt x="173" y="28"/>
                  </a:lnTo>
                  <a:lnTo>
                    <a:pt x="168" y="24"/>
                  </a:lnTo>
                  <a:lnTo>
                    <a:pt x="163" y="20"/>
                  </a:lnTo>
                  <a:lnTo>
                    <a:pt x="157" y="16"/>
                  </a:lnTo>
                  <a:lnTo>
                    <a:pt x="151" y="12"/>
                  </a:lnTo>
                  <a:lnTo>
                    <a:pt x="147" y="9"/>
                  </a:lnTo>
                  <a:lnTo>
                    <a:pt x="141" y="8"/>
                  </a:lnTo>
                  <a:lnTo>
                    <a:pt x="133" y="6"/>
                  </a:lnTo>
                  <a:lnTo>
                    <a:pt x="127" y="3"/>
                  </a:lnTo>
                  <a:lnTo>
                    <a:pt x="122" y="2"/>
                  </a:lnTo>
                  <a:lnTo>
                    <a:pt x="114" y="1"/>
                  </a:lnTo>
                  <a:lnTo>
                    <a:pt x="107" y="0"/>
                  </a:lnTo>
                  <a:lnTo>
                    <a:pt x="101" y="0"/>
                  </a:lnTo>
                  <a:lnTo>
                    <a:pt x="94" y="0"/>
                  </a:lnTo>
                  <a:lnTo>
                    <a:pt x="88" y="1"/>
                  </a:lnTo>
                  <a:lnTo>
                    <a:pt x="81" y="2"/>
                  </a:lnTo>
                  <a:lnTo>
                    <a:pt x="75" y="3"/>
                  </a:lnTo>
                  <a:lnTo>
                    <a:pt x="69" y="6"/>
                  </a:lnTo>
                  <a:lnTo>
                    <a:pt x="63" y="8"/>
                  </a:lnTo>
                  <a:lnTo>
                    <a:pt x="56" y="9"/>
                  </a:lnTo>
                  <a:lnTo>
                    <a:pt x="50" y="12"/>
                  </a:lnTo>
                  <a:lnTo>
                    <a:pt x="45" y="16"/>
                  </a:lnTo>
                  <a:lnTo>
                    <a:pt x="39" y="20"/>
                  </a:lnTo>
                  <a:lnTo>
                    <a:pt x="35" y="24"/>
                  </a:lnTo>
                  <a:lnTo>
                    <a:pt x="30" y="28"/>
                  </a:lnTo>
                  <a:lnTo>
                    <a:pt x="25" y="33"/>
                  </a:lnTo>
                  <a:lnTo>
                    <a:pt x="21" y="37"/>
                  </a:lnTo>
                  <a:lnTo>
                    <a:pt x="17" y="43"/>
                  </a:lnTo>
                  <a:lnTo>
                    <a:pt x="13" y="47"/>
                  </a:lnTo>
                  <a:lnTo>
                    <a:pt x="10" y="53"/>
                  </a:lnTo>
                  <a:lnTo>
                    <a:pt x="8" y="59"/>
                  </a:lnTo>
                  <a:lnTo>
                    <a:pt x="6" y="65"/>
                  </a:lnTo>
                  <a:lnTo>
                    <a:pt x="4" y="71"/>
                  </a:lnTo>
                  <a:lnTo>
                    <a:pt x="2" y="76"/>
                  </a:lnTo>
                  <a:lnTo>
                    <a:pt x="1" y="83"/>
                  </a:lnTo>
                  <a:lnTo>
                    <a:pt x="0" y="89"/>
                  </a:lnTo>
                  <a:lnTo>
                    <a:pt x="0" y="95"/>
                  </a:lnTo>
                  <a:lnTo>
                    <a:pt x="0" y="101"/>
                  </a:lnTo>
                  <a:lnTo>
                    <a:pt x="1" y="108"/>
                  </a:lnTo>
                  <a:lnTo>
                    <a:pt x="2" y="114"/>
                  </a:lnTo>
                  <a:lnTo>
                    <a:pt x="4" y="120"/>
                  </a:lnTo>
                  <a:lnTo>
                    <a:pt x="6" y="127"/>
                  </a:lnTo>
                  <a:lnTo>
                    <a:pt x="8" y="132"/>
                  </a:lnTo>
                  <a:lnTo>
                    <a:pt x="10" y="138"/>
                  </a:lnTo>
                  <a:lnTo>
                    <a:pt x="13" y="144"/>
                  </a:lnTo>
                  <a:lnTo>
                    <a:pt x="17" y="149"/>
                  </a:lnTo>
                  <a:lnTo>
                    <a:pt x="21" y="155"/>
                  </a:lnTo>
                  <a:lnTo>
                    <a:pt x="25" y="158"/>
                  </a:lnTo>
                  <a:lnTo>
                    <a:pt x="30" y="164"/>
                  </a:lnTo>
                  <a:lnTo>
                    <a:pt x="35" y="168"/>
                  </a:lnTo>
                  <a:lnTo>
                    <a:pt x="39" y="172"/>
                  </a:lnTo>
                  <a:lnTo>
                    <a:pt x="45" y="175"/>
                  </a:lnTo>
                  <a:lnTo>
                    <a:pt x="50" y="178"/>
                  </a:lnTo>
                  <a:lnTo>
                    <a:pt x="56" y="182"/>
                  </a:lnTo>
                  <a:lnTo>
                    <a:pt x="63" y="184"/>
                  </a:lnTo>
                  <a:lnTo>
                    <a:pt x="69" y="186"/>
                  </a:lnTo>
                  <a:lnTo>
                    <a:pt x="75" y="189"/>
                  </a:lnTo>
                  <a:lnTo>
                    <a:pt x="81" y="190"/>
                  </a:lnTo>
                  <a:lnTo>
                    <a:pt x="88" y="191"/>
                  </a:lnTo>
                  <a:lnTo>
                    <a:pt x="94" y="192"/>
                  </a:lnTo>
                  <a:lnTo>
                    <a:pt x="101" y="192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txBody>
            <a:bodyPr lIns="90000" rIns="90000" tIns="24120" bIns="2412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1703160" y="67680"/>
            <a:ext cx="3241080" cy="85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ID" sz="2200" spc="-1" strike="noStrike">
                <a:solidFill>
                  <a:srgbClr val="000000"/>
                </a:solidFill>
                <a:latin typeface="Noto Sans"/>
              </a:rPr>
              <a:t>Pemahaman Bisnis</a:t>
            </a:r>
            <a:endParaRPr b="0" lang="en-ID" sz="2200" spc="-1" strike="noStrike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566" name=""/>
          <p:cNvGrpSpPr/>
          <p:nvPr/>
        </p:nvGrpSpPr>
        <p:grpSpPr>
          <a:xfrm>
            <a:off x="1051560" y="1536480"/>
            <a:ext cx="3915720" cy="572400"/>
            <a:chOff x="1051560" y="1536480"/>
            <a:chExt cx="3915720" cy="572400"/>
          </a:xfrm>
        </p:grpSpPr>
        <p:sp>
          <p:nvSpPr>
            <p:cNvPr id="567" name=""/>
            <p:cNvSpPr/>
            <p:nvPr/>
          </p:nvSpPr>
          <p:spPr>
            <a:xfrm>
              <a:off x="1051560" y="1536480"/>
              <a:ext cx="585720" cy="551520"/>
            </a:xfrm>
            <a:custGeom>
              <a:avLst/>
              <a:gdLst/>
              <a:ahLst/>
              <a:rect l="0" t="0" r="r" b="b"/>
              <a:pathLst>
                <a:path w="1627" h="1532">
                  <a:moveTo>
                    <a:pt x="1627" y="767"/>
                  </a:moveTo>
                  <a:lnTo>
                    <a:pt x="1626" y="817"/>
                  </a:lnTo>
                  <a:lnTo>
                    <a:pt x="1621" y="866"/>
                  </a:lnTo>
                  <a:lnTo>
                    <a:pt x="1613" y="916"/>
                  </a:lnTo>
                  <a:lnTo>
                    <a:pt x="1600" y="965"/>
                  </a:lnTo>
                  <a:lnTo>
                    <a:pt x="1585" y="1011"/>
                  </a:lnTo>
                  <a:lnTo>
                    <a:pt x="1565" y="1059"/>
                  </a:lnTo>
                  <a:lnTo>
                    <a:pt x="1544" y="1105"/>
                  </a:lnTo>
                  <a:lnTo>
                    <a:pt x="1519" y="1149"/>
                  </a:lnTo>
                  <a:lnTo>
                    <a:pt x="1491" y="1192"/>
                  </a:lnTo>
                  <a:lnTo>
                    <a:pt x="1459" y="1232"/>
                  </a:lnTo>
                  <a:lnTo>
                    <a:pt x="1426" y="1272"/>
                  </a:lnTo>
                  <a:lnTo>
                    <a:pt x="1389" y="1307"/>
                  </a:lnTo>
                  <a:lnTo>
                    <a:pt x="1351" y="1341"/>
                  </a:lnTo>
                  <a:lnTo>
                    <a:pt x="1309" y="1374"/>
                  </a:lnTo>
                  <a:lnTo>
                    <a:pt x="1266" y="1403"/>
                  </a:lnTo>
                  <a:lnTo>
                    <a:pt x="1221" y="1430"/>
                  </a:lnTo>
                  <a:lnTo>
                    <a:pt x="1175" y="1453"/>
                  </a:lnTo>
                  <a:lnTo>
                    <a:pt x="1126" y="1474"/>
                  </a:lnTo>
                  <a:lnTo>
                    <a:pt x="1077" y="1492"/>
                  </a:lnTo>
                  <a:lnTo>
                    <a:pt x="1026" y="1506"/>
                  </a:lnTo>
                  <a:lnTo>
                    <a:pt x="973" y="1517"/>
                  </a:lnTo>
                  <a:lnTo>
                    <a:pt x="921" y="1525"/>
                  </a:lnTo>
                  <a:lnTo>
                    <a:pt x="868" y="1531"/>
                  </a:lnTo>
                  <a:lnTo>
                    <a:pt x="815" y="1532"/>
                  </a:lnTo>
                  <a:lnTo>
                    <a:pt x="761" y="1531"/>
                  </a:lnTo>
                  <a:lnTo>
                    <a:pt x="709" y="1525"/>
                  </a:lnTo>
                  <a:lnTo>
                    <a:pt x="655" y="1517"/>
                  </a:lnTo>
                  <a:lnTo>
                    <a:pt x="604" y="1506"/>
                  </a:lnTo>
                  <a:lnTo>
                    <a:pt x="553" y="1492"/>
                  </a:lnTo>
                  <a:lnTo>
                    <a:pt x="501" y="1474"/>
                  </a:lnTo>
                  <a:lnTo>
                    <a:pt x="454" y="1453"/>
                  </a:lnTo>
                  <a:lnTo>
                    <a:pt x="406" y="1430"/>
                  </a:lnTo>
                  <a:lnTo>
                    <a:pt x="361" y="1403"/>
                  </a:lnTo>
                  <a:lnTo>
                    <a:pt x="318" y="1374"/>
                  </a:lnTo>
                  <a:lnTo>
                    <a:pt x="278" y="1341"/>
                  </a:lnTo>
                  <a:lnTo>
                    <a:pt x="238" y="1307"/>
                  </a:lnTo>
                  <a:lnTo>
                    <a:pt x="201" y="1272"/>
                  </a:lnTo>
                  <a:lnTo>
                    <a:pt x="168" y="1232"/>
                  </a:lnTo>
                  <a:lnTo>
                    <a:pt x="137" y="1192"/>
                  </a:lnTo>
                  <a:lnTo>
                    <a:pt x="108" y="1149"/>
                  </a:lnTo>
                  <a:lnTo>
                    <a:pt x="85" y="1105"/>
                  </a:lnTo>
                  <a:lnTo>
                    <a:pt x="62" y="1059"/>
                  </a:lnTo>
                  <a:lnTo>
                    <a:pt x="43" y="1011"/>
                  </a:lnTo>
                  <a:lnTo>
                    <a:pt x="27" y="965"/>
                  </a:lnTo>
                  <a:lnTo>
                    <a:pt x="15" y="916"/>
                  </a:lnTo>
                  <a:lnTo>
                    <a:pt x="7" y="866"/>
                  </a:lnTo>
                  <a:lnTo>
                    <a:pt x="1" y="817"/>
                  </a:lnTo>
                  <a:lnTo>
                    <a:pt x="0" y="767"/>
                  </a:lnTo>
                  <a:lnTo>
                    <a:pt x="1" y="715"/>
                  </a:lnTo>
                  <a:lnTo>
                    <a:pt x="7" y="667"/>
                  </a:lnTo>
                  <a:lnTo>
                    <a:pt x="17" y="617"/>
                  </a:lnTo>
                  <a:lnTo>
                    <a:pt x="27" y="569"/>
                  </a:lnTo>
                  <a:lnTo>
                    <a:pt x="44" y="521"/>
                  </a:lnTo>
                  <a:lnTo>
                    <a:pt x="62" y="474"/>
                  </a:lnTo>
                  <a:lnTo>
                    <a:pt x="85" y="428"/>
                  </a:lnTo>
                  <a:lnTo>
                    <a:pt x="108" y="383"/>
                  </a:lnTo>
                  <a:lnTo>
                    <a:pt x="138" y="340"/>
                  </a:lnTo>
                  <a:lnTo>
                    <a:pt x="168" y="300"/>
                  </a:lnTo>
                  <a:lnTo>
                    <a:pt x="203" y="261"/>
                  </a:lnTo>
                  <a:lnTo>
                    <a:pt x="238" y="224"/>
                  </a:lnTo>
                  <a:lnTo>
                    <a:pt x="278" y="190"/>
                  </a:lnTo>
                  <a:lnTo>
                    <a:pt x="318" y="158"/>
                  </a:lnTo>
                  <a:lnTo>
                    <a:pt x="361" y="130"/>
                  </a:lnTo>
                  <a:lnTo>
                    <a:pt x="406" y="102"/>
                  </a:lnTo>
                  <a:lnTo>
                    <a:pt x="454" y="80"/>
                  </a:lnTo>
                  <a:lnTo>
                    <a:pt x="501" y="58"/>
                  </a:lnTo>
                  <a:lnTo>
                    <a:pt x="553" y="40"/>
                  </a:lnTo>
                  <a:lnTo>
                    <a:pt x="604" y="26"/>
                  </a:lnTo>
                  <a:lnTo>
                    <a:pt x="655" y="15"/>
                  </a:lnTo>
                  <a:lnTo>
                    <a:pt x="708" y="7"/>
                  </a:lnTo>
                  <a:lnTo>
                    <a:pt x="761" y="1"/>
                  </a:lnTo>
                  <a:lnTo>
                    <a:pt x="815" y="0"/>
                  </a:lnTo>
                  <a:lnTo>
                    <a:pt x="868" y="1"/>
                  </a:lnTo>
                  <a:lnTo>
                    <a:pt x="921" y="7"/>
                  </a:lnTo>
                  <a:lnTo>
                    <a:pt x="973" y="15"/>
                  </a:lnTo>
                  <a:lnTo>
                    <a:pt x="1026" y="26"/>
                  </a:lnTo>
                  <a:lnTo>
                    <a:pt x="1074" y="40"/>
                  </a:lnTo>
                  <a:lnTo>
                    <a:pt x="1126" y="58"/>
                  </a:lnTo>
                  <a:lnTo>
                    <a:pt x="1175" y="80"/>
                  </a:lnTo>
                  <a:lnTo>
                    <a:pt x="1221" y="102"/>
                  </a:lnTo>
                  <a:lnTo>
                    <a:pt x="1266" y="130"/>
                  </a:lnTo>
                  <a:lnTo>
                    <a:pt x="1309" y="158"/>
                  </a:lnTo>
                  <a:lnTo>
                    <a:pt x="1351" y="190"/>
                  </a:lnTo>
                  <a:lnTo>
                    <a:pt x="1389" y="224"/>
                  </a:lnTo>
                  <a:lnTo>
                    <a:pt x="1425" y="261"/>
                  </a:lnTo>
                  <a:lnTo>
                    <a:pt x="1459" y="300"/>
                  </a:lnTo>
                  <a:lnTo>
                    <a:pt x="1490" y="340"/>
                  </a:lnTo>
                  <a:lnTo>
                    <a:pt x="1519" y="383"/>
                  </a:lnTo>
                  <a:lnTo>
                    <a:pt x="1544" y="428"/>
                  </a:lnTo>
                  <a:lnTo>
                    <a:pt x="1565" y="474"/>
                  </a:lnTo>
                  <a:lnTo>
                    <a:pt x="1583" y="521"/>
                  </a:lnTo>
                  <a:lnTo>
                    <a:pt x="1600" y="569"/>
                  </a:lnTo>
                  <a:lnTo>
                    <a:pt x="1610" y="617"/>
                  </a:lnTo>
                  <a:lnTo>
                    <a:pt x="1621" y="667"/>
                  </a:lnTo>
                  <a:lnTo>
                    <a:pt x="1626" y="715"/>
                  </a:lnTo>
                  <a:lnTo>
                    <a:pt x="1627" y="767"/>
                  </a:lnTo>
                  <a:close/>
                </a:path>
              </a:pathLst>
            </a:custGeom>
            <a:solidFill>
              <a:srgbClr val="e54b89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pPr algn="ctr"/>
              <a:r>
                <a:rPr b="1" lang="en-ID" sz="1800" spc="-1" strike="noStrike">
                  <a:solidFill>
                    <a:srgbClr val="ffffff"/>
                  </a:solidFill>
                  <a:latin typeface="Noto Sans"/>
                </a:rPr>
                <a:t>3</a:t>
              </a:r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68" name=""/>
            <p:cNvSpPr/>
            <p:nvPr/>
          </p:nvSpPr>
          <p:spPr>
            <a:xfrm flipH="1">
              <a:off x="1333080" y="2073960"/>
              <a:ext cx="3598200" cy="0"/>
            </a:xfrm>
            <a:prstGeom prst="line">
              <a:avLst/>
            </a:prstGeom>
            <a:ln cap="rnd" w="10440">
              <a:solidFill>
                <a:srgbClr val="e54b8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5040" rIns="95040" tIns="-50040" bIns="-500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69" name=""/>
            <p:cNvSpPr/>
            <p:nvPr/>
          </p:nvSpPr>
          <p:spPr>
            <a:xfrm>
              <a:off x="4893840" y="2039760"/>
              <a:ext cx="73440" cy="69120"/>
            </a:xfrm>
            <a:custGeom>
              <a:avLst/>
              <a:gdLst/>
              <a:ahLst/>
              <a:rect l="0" t="0" r="r" b="b"/>
              <a:pathLst>
                <a:path w="204" h="192">
                  <a:moveTo>
                    <a:pt x="101" y="192"/>
                  </a:moveTo>
                  <a:lnTo>
                    <a:pt x="107" y="192"/>
                  </a:lnTo>
                  <a:lnTo>
                    <a:pt x="114" y="191"/>
                  </a:lnTo>
                  <a:lnTo>
                    <a:pt x="122" y="190"/>
                  </a:lnTo>
                  <a:lnTo>
                    <a:pt x="127" y="189"/>
                  </a:lnTo>
                  <a:lnTo>
                    <a:pt x="133" y="186"/>
                  </a:lnTo>
                  <a:lnTo>
                    <a:pt x="141" y="184"/>
                  </a:lnTo>
                  <a:lnTo>
                    <a:pt x="147" y="182"/>
                  </a:lnTo>
                  <a:lnTo>
                    <a:pt x="151" y="178"/>
                  </a:lnTo>
                  <a:lnTo>
                    <a:pt x="157" y="175"/>
                  </a:lnTo>
                  <a:lnTo>
                    <a:pt x="163" y="172"/>
                  </a:lnTo>
                  <a:lnTo>
                    <a:pt x="168" y="168"/>
                  </a:lnTo>
                  <a:lnTo>
                    <a:pt x="173" y="164"/>
                  </a:lnTo>
                  <a:lnTo>
                    <a:pt x="177" y="158"/>
                  </a:lnTo>
                  <a:lnTo>
                    <a:pt x="182" y="155"/>
                  </a:lnTo>
                  <a:lnTo>
                    <a:pt x="186" y="149"/>
                  </a:lnTo>
                  <a:lnTo>
                    <a:pt x="189" y="144"/>
                  </a:lnTo>
                  <a:lnTo>
                    <a:pt x="193" y="138"/>
                  </a:lnTo>
                  <a:lnTo>
                    <a:pt x="195" y="132"/>
                  </a:lnTo>
                  <a:lnTo>
                    <a:pt x="198" y="127"/>
                  </a:lnTo>
                  <a:lnTo>
                    <a:pt x="200" y="120"/>
                  </a:lnTo>
                  <a:lnTo>
                    <a:pt x="201" y="114"/>
                  </a:lnTo>
                  <a:lnTo>
                    <a:pt x="203" y="108"/>
                  </a:lnTo>
                  <a:lnTo>
                    <a:pt x="204" y="101"/>
                  </a:lnTo>
                  <a:lnTo>
                    <a:pt x="204" y="95"/>
                  </a:lnTo>
                  <a:lnTo>
                    <a:pt x="204" y="89"/>
                  </a:lnTo>
                  <a:lnTo>
                    <a:pt x="203" y="83"/>
                  </a:lnTo>
                  <a:lnTo>
                    <a:pt x="201" y="76"/>
                  </a:lnTo>
                  <a:lnTo>
                    <a:pt x="200" y="71"/>
                  </a:lnTo>
                  <a:lnTo>
                    <a:pt x="198" y="65"/>
                  </a:lnTo>
                  <a:lnTo>
                    <a:pt x="195" y="59"/>
                  </a:lnTo>
                  <a:lnTo>
                    <a:pt x="193" y="53"/>
                  </a:lnTo>
                  <a:lnTo>
                    <a:pt x="189" y="47"/>
                  </a:lnTo>
                  <a:lnTo>
                    <a:pt x="186" y="43"/>
                  </a:lnTo>
                  <a:lnTo>
                    <a:pt x="182" y="37"/>
                  </a:lnTo>
                  <a:lnTo>
                    <a:pt x="177" y="33"/>
                  </a:lnTo>
                  <a:lnTo>
                    <a:pt x="173" y="28"/>
                  </a:lnTo>
                  <a:lnTo>
                    <a:pt x="168" y="24"/>
                  </a:lnTo>
                  <a:lnTo>
                    <a:pt x="163" y="20"/>
                  </a:lnTo>
                  <a:lnTo>
                    <a:pt x="157" y="16"/>
                  </a:lnTo>
                  <a:lnTo>
                    <a:pt x="151" y="12"/>
                  </a:lnTo>
                  <a:lnTo>
                    <a:pt x="147" y="9"/>
                  </a:lnTo>
                  <a:lnTo>
                    <a:pt x="141" y="8"/>
                  </a:lnTo>
                  <a:lnTo>
                    <a:pt x="133" y="6"/>
                  </a:lnTo>
                  <a:lnTo>
                    <a:pt x="127" y="3"/>
                  </a:lnTo>
                  <a:lnTo>
                    <a:pt x="122" y="2"/>
                  </a:lnTo>
                  <a:lnTo>
                    <a:pt x="114" y="1"/>
                  </a:lnTo>
                  <a:lnTo>
                    <a:pt x="107" y="0"/>
                  </a:lnTo>
                  <a:lnTo>
                    <a:pt x="101" y="0"/>
                  </a:lnTo>
                  <a:lnTo>
                    <a:pt x="94" y="0"/>
                  </a:lnTo>
                  <a:lnTo>
                    <a:pt x="88" y="1"/>
                  </a:lnTo>
                  <a:lnTo>
                    <a:pt x="81" y="2"/>
                  </a:lnTo>
                  <a:lnTo>
                    <a:pt x="75" y="3"/>
                  </a:lnTo>
                  <a:lnTo>
                    <a:pt x="69" y="6"/>
                  </a:lnTo>
                  <a:lnTo>
                    <a:pt x="63" y="8"/>
                  </a:lnTo>
                  <a:lnTo>
                    <a:pt x="56" y="9"/>
                  </a:lnTo>
                  <a:lnTo>
                    <a:pt x="50" y="12"/>
                  </a:lnTo>
                  <a:lnTo>
                    <a:pt x="45" y="16"/>
                  </a:lnTo>
                  <a:lnTo>
                    <a:pt x="39" y="20"/>
                  </a:lnTo>
                  <a:lnTo>
                    <a:pt x="35" y="24"/>
                  </a:lnTo>
                  <a:lnTo>
                    <a:pt x="30" y="28"/>
                  </a:lnTo>
                  <a:lnTo>
                    <a:pt x="25" y="33"/>
                  </a:lnTo>
                  <a:lnTo>
                    <a:pt x="21" y="37"/>
                  </a:lnTo>
                  <a:lnTo>
                    <a:pt x="17" y="43"/>
                  </a:lnTo>
                  <a:lnTo>
                    <a:pt x="13" y="47"/>
                  </a:lnTo>
                  <a:lnTo>
                    <a:pt x="10" y="53"/>
                  </a:lnTo>
                  <a:lnTo>
                    <a:pt x="8" y="59"/>
                  </a:lnTo>
                  <a:lnTo>
                    <a:pt x="6" y="65"/>
                  </a:lnTo>
                  <a:lnTo>
                    <a:pt x="4" y="71"/>
                  </a:lnTo>
                  <a:lnTo>
                    <a:pt x="2" y="76"/>
                  </a:lnTo>
                  <a:lnTo>
                    <a:pt x="1" y="83"/>
                  </a:lnTo>
                  <a:lnTo>
                    <a:pt x="0" y="89"/>
                  </a:lnTo>
                  <a:lnTo>
                    <a:pt x="0" y="95"/>
                  </a:lnTo>
                  <a:lnTo>
                    <a:pt x="0" y="101"/>
                  </a:lnTo>
                  <a:lnTo>
                    <a:pt x="1" y="108"/>
                  </a:lnTo>
                  <a:lnTo>
                    <a:pt x="2" y="114"/>
                  </a:lnTo>
                  <a:lnTo>
                    <a:pt x="4" y="120"/>
                  </a:lnTo>
                  <a:lnTo>
                    <a:pt x="6" y="127"/>
                  </a:lnTo>
                  <a:lnTo>
                    <a:pt x="8" y="132"/>
                  </a:lnTo>
                  <a:lnTo>
                    <a:pt x="10" y="138"/>
                  </a:lnTo>
                  <a:lnTo>
                    <a:pt x="13" y="144"/>
                  </a:lnTo>
                  <a:lnTo>
                    <a:pt x="17" y="149"/>
                  </a:lnTo>
                  <a:lnTo>
                    <a:pt x="21" y="155"/>
                  </a:lnTo>
                  <a:lnTo>
                    <a:pt x="25" y="158"/>
                  </a:lnTo>
                  <a:lnTo>
                    <a:pt x="30" y="164"/>
                  </a:lnTo>
                  <a:lnTo>
                    <a:pt x="35" y="168"/>
                  </a:lnTo>
                  <a:lnTo>
                    <a:pt x="39" y="172"/>
                  </a:lnTo>
                  <a:lnTo>
                    <a:pt x="45" y="175"/>
                  </a:lnTo>
                  <a:lnTo>
                    <a:pt x="50" y="178"/>
                  </a:lnTo>
                  <a:lnTo>
                    <a:pt x="56" y="182"/>
                  </a:lnTo>
                  <a:lnTo>
                    <a:pt x="63" y="184"/>
                  </a:lnTo>
                  <a:lnTo>
                    <a:pt x="69" y="186"/>
                  </a:lnTo>
                  <a:lnTo>
                    <a:pt x="75" y="189"/>
                  </a:lnTo>
                  <a:lnTo>
                    <a:pt x="81" y="190"/>
                  </a:lnTo>
                  <a:lnTo>
                    <a:pt x="88" y="191"/>
                  </a:lnTo>
                  <a:lnTo>
                    <a:pt x="94" y="192"/>
                  </a:lnTo>
                  <a:lnTo>
                    <a:pt x="101" y="192"/>
                  </a:lnTo>
                  <a:close/>
                </a:path>
              </a:pathLst>
            </a:custGeom>
            <a:solidFill>
              <a:srgbClr val="e54b87"/>
            </a:solidFill>
            <a:ln w="0">
              <a:noFill/>
            </a:ln>
          </p:spPr>
          <p:txBody>
            <a:bodyPr lIns="90000" rIns="90000" tIns="24120" bIns="2412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grpSp>
        <p:nvGrpSpPr>
          <p:cNvPr id="570" name=""/>
          <p:cNvGrpSpPr/>
          <p:nvPr/>
        </p:nvGrpSpPr>
        <p:grpSpPr>
          <a:xfrm>
            <a:off x="5012640" y="2216160"/>
            <a:ext cx="4018680" cy="586440"/>
            <a:chOff x="5012640" y="2216160"/>
            <a:chExt cx="4018680" cy="586440"/>
          </a:xfrm>
        </p:grpSpPr>
        <p:sp>
          <p:nvSpPr>
            <p:cNvPr id="571" name=""/>
            <p:cNvSpPr/>
            <p:nvPr/>
          </p:nvSpPr>
          <p:spPr>
            <a:xfrm>
              <a:off x="8445600" y="2216160"/>
              <a:ext cx="585720" cy="551520"/>
            </a:xfrm>
            <a:custGeom>
              <a:avLst/>
              <a:gdLst/>
              <a:ahLst/>
              <a:rect l="0" t="0" r="r" b="b"/>
              <a:pathLst>
                <a:path w="1627" h="1532">
                  <a:moveTo>
                    <a:pt x="1627" y="767"/>
                  </a:moveTo>
                  <a:lnTo>
                    <a:pt x="1626" y="817"/>
                  </a:lnTo>
                  <a:lnTo>
                    <a:pt x="1621" y="866"/>
                  </a:lnTo>
                  <a:lnTo>
                    <a:pt x="1613" y="916"/>
                  </a:lnTo>
                  <a:lnTo>
                    <a:pt x="1600" y="965"/>
                  </a:lnTo>
                  <a:lnTo>
                    <a:pt x="1585" y="1011"/>
                  </a:lnTo>
                  <a:lnTo>
                    <a:pt x="1565" y="1059"/>
                  </a:lnTo>
                  <a:lnTo>
                    <a:pt x="1544" y="1105"/>
                  </a:lnTo>
                  <a:lnTo>
                    <a:pt x="1519" y="1149"/>
                  </a:lnTo>
                  <a:lnTo>
                    <a:pt x="1491" y="1192"/>
                  </a:lnTo>
                  <a:lnTo>
                    <a:pt x="1459" y="1232"/>
                  </a:lnTo>
                  <a:lnTo>
                    <a:pt x="1426" y="1272"/>
                  </a:lnTo>
                  <a:lnTo>
                    <a:pt x="1389" y="1307"/>
                  </a:lnTo>
                  <a:lnTo>
                    <a:pt x="1351" y="1341"/>
                  </a:lnTo>
                  <a:lnTo>
                    <a:pt x="1309" y="1374"/>
                  </a:lnTo>
                  <a:lnTo>
                    <a:pt x="1266" y="1403"/>
                  </a:lnTo>
                  <a:lnTo>
                    <a:pt x="1221" y="1430"/>
                  </a:lnTo>
                  <a:lnTo>
                    <a:pt x="1175" y="1453"/>
                  </a:lnTo>
                  <a:lnTo>
                    <a:pt x="1126" y="1474"/>
                  </a:lnTo>
                  <a:lnTo>
                    <a:pt x="1077" y="1492"/>
                  </a:lnTo>
                  <a:lnTo>
                    <a:pt x="1026" y="1506"/>
                  </a:lnTo>
                  <a:lnTo>
                    <a:pt x="973" y="1517"/>
                  </a:lnTo>
                  <a:lnTo>
                    <a:pt x="921" y="1525"/>
                  </a:lnTo>
                  <a:lnTo>
                    <a:pt x="868" y="1531"/>
                  </a:lnTo>
                  <a:lnTo>
                    <a:pt x="815" y="1532"/>
                  </a:lnTo>
                  <a:lnTo>
                    <a:pt x="761" y="1531"/>
                  </a:lnTo>
                  <a:lnTo>
                    <a:pt x="709" y="1525"/>
                  </a:lnTo>
                  <a:lnTo>
                    <a:pt x="655" y="1517"/>
                  </a:lnTo>
                  <a:lnTo>
                    <a:pt x="604" y="1506"/>
                  </a:lnTo>
                  <a:lnTo>
                    <a:pt x="553" y="1492"/>
                  </a:lnTo>
                  <a:lnTo>
                    <a:pt x="501" y="1474"/>
                  </a:lnTo>
                  <a:lnTo>
                    <a:pt x="454" y="1453"/>
                  </a:lnTo>
                  <a:lnTo>
                    <a:pt x="406" y="1430"/>
                  </a:lnTo>
                  <a:lnTo>
                    <a:pt x="361" y="1403"/>
                  </a:lnTo>
                  <a:lnTo>
                    <a:pt x="318" y="1374"/>
                  </a:lnTo>
                  <a:lnTo>
                    <a:pt x="278" y="1341"/>
                  </a:lnTo>
                  <a:lnTo>
                    <a:pt x="238" y="1307"/>
                  </a:lnTo>
                  <a:lnTo>
                    <a:pt x="201" y="1272"/>
                  </a:lnTo>
                  <a:lnTo>
                    <a:pt x="168" y="1232"/>
                  </a:lnTo>
                  <a:lnTo>
                    <a:pt x="137" y="1192"/>
                  </a:lnTo>
                  <a:lnTo>
                    <a:pt x="108" y="1149"/>
                  </a:lnTo>
                  <a:lnTo>
                    <a:pt x="85" y="1105"/>
                  </a:lnTo>
                  <a:lnTo>
                    <a:pt x="62" y="1059"/>
                  </a:lnTo>
                  <a:lnTo>
                    <a:pt x="43" y="1011"/>
                  </a:lnTo>
                  <a:lnTo>
                    <a:pt x="27" y="965"/>
                  </a:lnTo>
                  <a:lnTo>
                    <a:pt x="15" y="916"/>
                  </a:lnTo>
                  <a:lnTo>
                    <a:pt x="7" y="866"/>
                  </a:lnTo>
                  <a:lnTo>
                    <a:pt x="1" y="817"/>
                  </a:lnTo>
                  <a:lnTo>
                    <a:pt x="0" y="767"/>
                  </a:lnTo>
                  <a:lnTo>
                    <a:pt x="1" y="715"/>
                  </a:lnTo>
                  <a:lnTo>
                    <a:pt x="7" y="667"/>
                  </a:lnTo>
                  <a:lnTo>
                    <a:pt x="17" y="617"/>
                  </a:lnTo>
                  <a:lnTo>
                    <a:pt x="27" y="569"/>
                  </a:lnTo>
                  <a:lnTo>
                    <a:pt x="44" y="521"/>
                  </a:lnTo>
                  <a:lnTo>
                    <a:pt x="62" y="474"/>
                  </a:lnTo>
                  <a:lnTo>
                    <a:pt x="85" y="428"/>
                  </a:lnTo>
                  <a:lnTo>
                    <a:pt x="108" y="383"/>
                  </a:lnTo>
                  <a:lnTo>
                    <a:pt x="138" y="340"/>
                  </a:lnTo>
                  <a:lnTo>
                    <a:pt x="168" y="300"/>
                  </a:lnTo>
                  <a:lnTo>
                    <a:pt x="203" y="261"/>
                  </a:lnTo>
                  <a:lnTo>
                    <a:pt x="238" y="224"/>
                  </a:lnTo>
                  <a:lnTo>
                    <a:pt x="278" y="190"/>
                  </a:lnTo>
                  <a:lnTo>
                    <a:pt x="318" y="158"/>
                  </a:lnTo>
                  <a:lnTo>
                    <a:pt x="361" y="130"/>
                  </a:lnTo>
                  <a:lnTo>
                    <a:pt x="406" y="102"/>
                  </a:lnTo>
                  <a:lnTo>
                    <a:pt x="454" y="80"/>
                  </a:lnTo>
                  <a:lnTo>
                    <a:pt x="501" y="58"/>
                  </a:lnTo>
                  <a:lnTo>
                    <a:pt x="553" y="40"/>
                  </a:lnTo>
                  <a:lnTo>
                    <a:pt x="604" y="26"/>
                  </a:lnTo>
                  <a:lnTo>
                    <a:pt x="655" y="15"/>
                  </a:lnTo>
                  <a:lnTo>
                    <a:pt x="708" y="7"/>
                  </a:lnTo>
                  <a:lnTo>
                    <a:pt x="761" y="1"/>
                  </a:lnTo>
                  <a:lnTo>
                    <a:pt x="815" y="0"/>
                  </a:lnTo>
                  <a:lnTo>
                    <a:pt x="868" y="1"/>
                  </a:lnTo>
                  <a:lnTo>
                    <a:pt x="921" y="7"/>
                  </a:lnTo>
                  <a:lnTo>
                    <a:pt x="973" y="15"/>
                  </a:lnTo>
                  <a:lnTo>
                    <a:pt x="1026" y="26"/>
                  </a:lnTo>
                  <a:lnTo>
                    <a:pt x="1074" y="40"/>
                  </a:lnTo>
                  <a:lnTo>
                    <a:pt x="1126" y="58"/>
                  </a:lnTo>
                  <a:lnTo>
                    <a:pt x="1175" y="80"/>
                  </a:lnTo>
                  <a:lnTo>
                    <a:pt x="1221" y="102"/>
                  </a:lnTo>
                  <a:lnTo>
                    <a:pt x="1266" y="130"/>
                  </a:lnTo>
                  <a:lnTo>
                    <a:pt x="1309" y="158"/>
                  </a:lnTo>
                  <a:lnTo>
                    <a:pt x="1351" y="190"/>
                  </a:lnTo>
                  <a:lnTo>
                    <a:pt x="1389" y="224"/>
                  </a:lnTo>
                  <a:lnTo>
                    <a:pt x="1425" y="261"/>
                  </a:lnTo>
                  <a:lnTo>
                    <a:pt x="1459" y="300"/>
                  </a:lnTo>
                  <a:lnTo>
                    <a:pt x="1490" y="340"/>
                  </a:lnTo>
                  <a:lnTo>
                    <a:pt x="1519" y="383"/>
                  </a:lnTo>
                  <a:lnTo>
                    <a:pt x="1544" y="428"/>
                  </a:lnTo>
                  <a:lnTo>
                    <a:pt x="1565" y="474"/>
                  </a:lnTo>
                  <a:lnTo>
                    <a:pt x="1583" y="521"/>
                  </a:lnTo>
                  <a:lnTo>
                    <a:pt x="1600" y="569"/>
                  </a:lnTo>
                  <a:lnTo>
                    <a:pt x="1610" y="617"/>
                  </a:lnTo>
                  <a:lnTo>
                    <a:pt x="1621" y="667"/>
                  </a:lnTo>
                  <a:lnTo>
                    <a:pt x="1626" y="715"/>
                  </a:lnTo>
                  <a:lnTo>
                    <a:pt x="1627" y="767"/>
                  </a:lnTo>
                  <a:close/>
                </a:path>
              </a:pathLst>
            </a:custGeom>
            <a:solidFill>
              <a:srgbClr val="f8b622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pPr algn="ctr"/>
              <a:r>
                <a:rPr b="1" lang="en-ID" sz="1800" spc="-1" strike="noStrike">
                  <a:solidFill>
                    <a:srgbClr val="ffffff"/>
                  </a:solidFill>
                  <a:latin typeface="Noto Sans"/>
                </a:rPr>
                <a:t>4</a:t>
              </a:r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72" name=""/>
            <p:cNvSpPr/>
            <p:nvPr/>
          </p:nvSpPr>
          <p:spPr>
            <a:xfrm>
              <a:off x="5137200" y="2767680"/>
              <a:ext cx="3598560" cy="0"/>
            </a:xfrm>
            <a:prstGeom prst="line">
              <a:avLst/>
            </a:prstGeom>
            <a:ln cap="rnd" w="10440">
              <a:solidFill>
                <a:srgbClr val="f8b6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5040" rIns="95040" tIns="-50040" bIns="-500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73" name=""/>
            <p:cNvSpPr/>
            <p:nvPr/>
          </p:nvSpPr>
          <p:spPr>
            <a:xfrm>
              <a:off x="5012640" y="2733480"/>
              <a:ext cx="73440" cy="69120"/>
            </a:xfrm>
            <a:custGeom>
              <a:avLst/>
              <a:gdLst/>
              <a:ahLst/>
              <a:rect l="0" t="0" r="r" b="b"/>
              <a:pathLst>
                <a:path w="204" h="192">
                  <a:moveTo>
                    <a:pt x="101" y="192"/>
                  </a:moveTo>
                  <a:lnTo>
                    <a:pt x="94" y="192"/>
                  </a:lnTo>
                  <a:lnTo>
                    <a:pt x="88" y="191"/>
                  </a:lnTo>
                  <a:lnTo>
                    <a:pt x="81" y="190"/>
                  </a:lnTo>
                  <a:lnTo>
                    <a:pt x="75" y="189"/>
                  </a:lnTo>
                  <a:lnTo>
                    <a:pt x="69" y="186"/>
                  </a:lnTo>
                  <a:lnTo>
                    <a:pt x="63" y="184"/>
                  </a:lnTo>
                  <a:lnTo>
                    <a:pt x="56" y="182"/>
                  </a:lnTo>
                  <a:lnTo>
                    <a:pt x="50" y="178"/>
                  </a:lnTo>
                  <a:lnTo>
                    <a:pt x="45" y="175"/>
                  </a:lnTo>
                  <a:lnTo>
                    <a:pt x="39" y="172"/>
                  </a:lnTo>
                  <a:lnTo>
                    <a:pt x="35" y="168"/>
                  </a:lnTo>
                  <a:lnTo>
                    <a:pt x="30" y="164"/>
                  </a:lnTo>
                  <a:lnTo>
                    <a:pt x="25" y="158"/>
                  </a:lnTo>
                  <a:lnTo>
                    <a:pt x="21" y="155"/>
                  </a:lnTo>
                  <a:lnTo>
                    <a:pt x="17" y="149"/>
                  </a:lnTo>
                  <a:lnTo>
                    <a:pt x="13" y="144"/>
                  </a:lnTo>
                  <a:lnTo>
                    <a:pt x="10" y="138"/>
                  </a:lnTo>
                  <a:lnTo>
                    <a:pt x="8" y="132"/>
                  </a:lnTo>
                  <a:lnTo>
                    <a:pt x="6" y="127"/>
                  </a:lnTo>
                  <a:lnTo>
                    <a:pt x="4" y="120"/>
                  </a:lnTo>
                  <a:lnTo>
                    <a:pt x="2" y="114"/>
                  </a:lnTo>
                  <a:lnTo>
                    <a:pt x="1" y="108"/>
                  </a:lnTo>
                  <a:lnTo>
                    <a:pt x="0" y="101"/>
                  </a:lnTo>
                  <a:lnTo>
                    <a:pt x="0" y="95"/>
                  </a:lnTo>
                  <a:lnTo>
                    <a:pt x="0" y="89"/>
                  </a:lnTo>
                  <a:lnTo>
                    <a:pt x="1" y="83"/>
                  </a:lnTo>
                  <a:lnTo>
                    <a:pt x="2" y="76"/>
                  </a:lnTo>
                  <a:lnTo>
                    <a:pt x="4" y="71"/>
                  </a:lnTo>
                  <a:lnTo>
                    <a:pt x="6" y="65"/>
                  </a:lnTo>
                  <a:lnTo>
                    <a:pt x="8" y="59"/>
                  </a:lnTo>
                  <a:lnTo>
                    <a:pt x="10" y="53"/>
                  </a:lnTo>
                  <a:lnTo>
                    <a:pt x="13" y="47"/>
                  </a:lnTo>
                  <a:lnTo>
                    <a:pt x="17" y="43"/>
                  </a:lnTo>
                  <a:lnTo>
                    <a:pt x="21" y="37"/>
                  </a:lnTo>
                  <a:lnTo>
                    <a:pt x="25" y="33"/>
                  </a:lnTo>
                  <a:lnTo>
                    <a:pt x="30" y="28"/>
                  </a:lnTo>
                  <a:lnTo>
                    <a:pt x="35" y="24"/>
                  </a:lnTo>
                  <a:lnTo>
                    <a:pt x="39" y="20"/>
                  </a:lnTo>
                  <a:lnTo>
                    <a:pt x="45" y="16"/>
                  </a:lnTo>
                  <a:lnTo>
                    <a:pt x="50" y="12"/>
                  </a:lnTo>
                  <a:lnTo>
                    <a:pt x="56" y="9"/>
                  </a:lnTo>
                  <a:lnTo>
                    <a:pt x="63" y="8"/>
                  </a:lnTo>
                  <a:lnTo>
                    <a:pt x="69" y="6"/>
                  </a:lnTo>
                  <a:lnTo>
                    <a:pt x="75" y="3"/>
                  </a:lnTo>
                  <a:lnTo>
                    <a:pt x="81" y="2"/>
                  </a:lnTo>
                  <a:lnTo>
                    <a:pt x="88" y="1"/>
                  </a:lnTo>
                  <a:lnTo>
                    <a:pt x="94" y="0"/>
                  </a:lnTo>
                  <a:lnTo>
                    <a:pt x="101" y="0"/>
                  </a:lnTo>
                  <a:lnTo>
                    <a:pt x="107" y="0"/>
                  </a:lnTo>
                  <a:lnTo>
                    <a:pt x="114" y="1"/>
                  </a:lnTo>
                  <a:lnTo>
                    <a:pt x="122" y="2"/>
                  </a:lnTo>
                  <a:lnTo>
                    <a:pt x="127" y="3"/>
                  </a:lnTo>
                  <a:lnTo>
                    <a:pt x="133" y="6"/>
                  </a:lnTo>
                  <a:lnTo>
                    <a:pt x="141" y="8"/>
                  </a:lnTo>
                  <a:lnTo>
                    <a:pt x="147" y="9"/>
                  </a:lnTo>
                  <a:lnTo>
                    <a:pt x="151" y="12"/>
                  </a:lnTo>
                  <a:lnTo>
                    <a:pt x="157" y="16"/>
                  </a:lnTo>
                  <a:lnTo>
                    <a:pt x="163" y="20"/>
                  </a:lnTo>
                  <a:lnTo>
                    <a:pt x="168" y="24"/>
                  </a:lnTo>
                  <a:lnTo>
                    <a:pt x="173" y="28"/>
                  </a:lnTo>
                  <a:lnTo>
                    <a:pt x="177" y="33"/>
                  </a:lnTo>
                  <a:lnTo>
                    <a:pt x="182" y="37"/>
                  </a:lnTo>
                  <a:lnTo>
                    <a:pt x="186" y="43"/>
                  </a:lnTo>
                  <a:lnTo>
                    <a:pt x="189" y="47"/>
                  </a:lnTo>
                  <a:lnTo>
                    <a:pt x="193" y="53"/>
                  </a:lnTo>
                  <a:lnTo>
                    <a:pt x="195" y="59"/>
                  </a:lnTo>
                  <a:lnTo>
                    <a:pt x="198" y="65"/>
                  </a:lnTo>
                  <a:lnTo>
                    <a:pt x="200" y="71"/>
                  </a:lnTo>
                  <a:lnTo>
                    <a:pt x="201" y="76"/>
                  </a:lnTo>
                  <a:lnTo>
                    <a:pt x="203" y="83"/>
                  </a:lnTo>
                  <a:lnTo>
                    <a:pt x="204" y="89"/>
                  </a:lnTo>
                  <a:lnTo>
                    <a:pt x="204" y="95"/>
                  </a:lnTo>
                  <a:lnTo>
                    <a:pt x="204" y="101"/>
                  </a:lnTo>
                  <a:lnTo>
                    <a:pt x="203" y="108"/>
                  </a:lnTo>
                  <a:lnTo>
                    <a:pt x="201" y="114"/>
                  </a:lnTo>
                  <a:lnTo>
                    <a:pt x="200" y="120"/>
                  </a:lnTo>
                  <a:lnTo>
                    <a:pt x="198" y="127"/>
                  </a:lnTo>
                  <a:lnTo>
                    <a:pt x="195" y="132"/>
                  </a:lnTo>
                  <a:lnTo>
                    <a:pt x="193" y="138"/>
                  </a:lnTo>
                  <a:lnTo>
                    <a:pt x="189" y="144"/>
                  </a:lnTo>
                  <a:lnTo>
                    <a:pt x="186" y="149"/>
                  </a:lnTo>
                  <a:lnTo>
                    <a:pt x="182" y="155"/>
                  </a:lnTo>
                  <a:lnTo>
                    <a:pt x="177" y="158"/>
                  </a:lnTo>
                  <a:lnTo>
                    <a:pt x="173" y="164"/>
                  </a:lnTo>
                  <a:lnTo>
                    <a:pt x="168" y="168"/>
                  </a:lnTo>
                  <a:lnTo>
                    <a:pt x="163" y="172"/>
                  </a:lnTo>
                  <a:lnTo>
                    <a:pt x="157" y="175"/>
                  </a:lnTo>
                  <a:lnTo>
                    <a:pt x="151" y="178"/>
                  </a:lnTo>
                  <a:lnTo>
                    <a:pt x="147" y="182"/>
                  </a:lnTo>
                  <a:lnTo>
                    <a:pt x="141" y="184"/>
                  </a:lnTo>
                  <a:lnTo>
                    <a:pt x="133" y="186"/>
                  </a:lnTo>
                  <a:lnTo>
                    <a:pt x="127" y="189"/>
                  </a:lnTo>
                  <a:lnTo>
                    <a:pt x="122" y="190"/>
                  </a:lnTo>
                  <a:lnTo>
                    <a:pt x="114" y="191"/>
                  </a:lnTo>
                  <a:lnTo>
                    <a:pt x="107" y="192"/>
                  </a:lnTo>
                  <a:lnTo>
                    <a:pt x="101" y="192"/>
                  </a:lnTo>
                  <a:close/>
                </a:path>
              </a:pathLst>
            </a:custGeom>
            <a:solidFill>
              <a:srgbClr val="f8b621"/>
            </a:solidFill>
            <a:ln w="0">
              <a:noFill/>
            </a:ln>
          </p:spPr>
          <p:txBody>
            <a:bodyPr lIns="90000" rIns="90000" tIns="24120" bIns="2412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grpSp>
        <p:nvGrpSpPr>
          <p:cNvPr id="574" name=""/>
          <p:cNvGrpSpPr/>
          <p:nvPr/>
        </p:nvGrpSpPr>
        <p:grpSpPr>
          <a:xfrm>
            <a:off x="1050120" y="243360"/>
            <a:ext cx="3917160" cy="566280"/>
            <a:chOff x="1050120" y="243360"/>
            <a:chExt cx="3917160" cy="566280"/>
          </a:xfrm>
        </p:grpSpPr>
        <p:sp>
          <p:nvSpPr>
            <p:cNvPr id="575" name=""/>
            <p:cNvSpPr/>
            <p:nvPr/>
          </p:nvSpPr>
          <p:spPr>
            <a:xfrm flipH="1">
              <a:off x="1333080" y="774720"/>
              <a:ext cx="3598200" cy="0"/>
            </a:xfrm>
            <a:prstGeom prst="line">
              <a:avLst/>
            </a:prstGeom>
            <a:ln cap="rnd" w="10440">
              <a:solidFill>
                <a:srgbClr val="7f59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5040" rIns="95040" tIns="-50040" bIns="-50040" anchor="ctr" anchorCtr="1">
              <a:noAutofit/>
            </a:bodyPr>
            <a:p>
              <a:endParaRPr b="0" lang="en-ID" sz="1800" spc="-1" strike="noStrike">
                <a:solidFill>
                  <a:srgbClr val="7f59ae"/>
                </a:solidFill>
                <a:latin typeface="Noto Sans"/>
              </a:endParaRPr>
            </a:p>
          </p:txBody>
        </p:sp>
        <p:sp>
          <p:nvSpPr>
            <p:cNvPr id="576" name=""/>
            <p:cNvSpPr/>
            <p:nvPr/>
          </p:nvSpPr>
          <p:spPr>
            <a:xfrm>
              <a:off x="4893840" y="740520"/>
              <a:ext cx="73440" cy="69120"/>
            </a:xfrm>
            <a:custGeom>
              <a:avLst/>
              <a:gdLst/>
              <a:ahLst/>
              <a:rect l="0" t="0" r="r" b="b"/>
              <a:pathLst>
                <a:path w="204" h="192">
                  <a:moveTo>
                    <a:pt x="101" y="192"/>
                  </a:moveTo>
                  <a:lnTo>
                    <a:pt x="107" y="192"/>
                  </a:lnTo>
                  <a:lnTo>
                    <a:pt x="114" y="191"/>
                  </a:lnTo>
                  <a:lnTo>
                    <a:pt x="122" y="190"/>
                  </a:lnTo>
                  <a:lnTo>
                    <a:pt x="127" y="189"/>
                  </a:lnTo>
                  <a:lnTo>
                    <a:pt x="133" y="186"/>
                  </a:lnTo>
                  <a:lnTo>
                    <a:pt x="141" y="184"/>
                  </a:lnTo>
                  <a:lnTo>
                    <a:pt x="147" y="182"/>
                  </a:lnTo>
                  <a:lnTo>
                    <a:pt x="151" y="178"/>
                  </a:lnTo>
                  <a:lnTo>
                    <a:pt x="157" y="175"/>
                  </a:lnTo>
                  <a:lnTo>
                    <a:pt x="163" y="172"/>
                  </a:lnTo>
                  <a:lnTo>
                    <a:pt x="168" y="168"/>
                  </a:lnTo>
                  <a:lnTo>
                    <a:pt x="173" y="164"/>
                  </a:lnTo>
                  <a:lnTo>
                    <a:pt x="177" y="158"/>
                  </a:lnTo>
                  <a:lnTo>
                    <a:pt x="182" y="155"/>
                  </a:lnTo>
                  <a:lnTo>
                    <a:pt x="186" y="149"/>
                  </a:lnTo>
                  <a:lnTo>
                    <a:pt x="189" y="144"/>
                  </a:lnTo>
                  <a:lnTo>
                    <a:pt x="193" y="138"/>
                  </a:lnTo>
                  <a:lnTo>
                    <a:pt x="195" y="132"/>
                  </a:lnTo>
                  <a:lnTo>
                    <a:pt x="198" y="127"/>
                  </a:lnTo>
                  <a:lnTo>
                    <a:pt x="200" y="120"/>
                  </a:lnTo>
                  <a:lnTo>
                    <a:pt x="201" y="114"/>
                  </a:lnTo>
                  <a:lnTo>
                    <a:pt x="203" y="108"/>
                  </a:lnTo>
                  <a:lnTo>
                    <a:pt x="204" y="101"/>
                  </a:lnTo>
                  <a:lnTo>
                    <a:pt x="204" y="95"/>
                  </a:lnTo>
                  <a:lnTo>
                    <a:pt x="204" y="89"/>
                  </a:lnTo>
                  <a:lnTo>
                    <a:pt x="203" y="83"/>
                  </a:lnTo>
                  <a:lnTo>
                    <a:pt x="201" y="76"/>
                  </a:lnTo>
                  <a:lnTo>
                    <a:pt x="200" y="71"/>
                  </a:lnTo>
                  <a:lnTo>
                    <a:pt x="198" y="65"/>
                  </a:lnTo>
                  <a:lnTo>
                    <a:pt x="195" y="59"/>
                  </a:lnTo>
                  <a:lnTo>
                    <a:pt x="193" y="53"/>
                  </a:lnTo>
                  <a:lnTo>
                    <a:pt x="189" y="47"/>
                  </a:lnTo>
                  <a:lnTo>
                    <a:pt x="186" y="43"/>
                  </a:lnTo>
                  <a:lnTo>
                    <a:pt x="182" y="37"/>
                  </a:lnTo>
                  <a:lnTo>
                    <a:pt x="177" y="33"/>
                  </a:lnTo>
                  <a:lnTo>
                    <a:pt x="173" y="28"/>
                  </a:lnTo>
                  <a:lnTo>
                    <a:pt x="168" y="24"/>
                  </a:lnTo>
                  <a:lnTo>
                    <a:pt x="163" y="20"/>
                  </a:lnTo>
                  <a:lnTo>
                    <a:pt x="157" y="16"/>
                  </a:lnTo>
                  <a:lnTo>
                    <a:pt x="151" y="12"/>
                  </a:lnTo>
                  <a:lnTo>
                    <a:pt x="147" y="9"/>
                  </a:lnTo>
                  <a:lnTo>
                    <a:pt x="141" y="8"/>
                  </a:lnTo>
                  <a:lnTo>
                    <a:pt x="133" y="6"/>
                  </a:lnTo>
                  <a:lnTo>
                    <a:pt x="127" y="3"/>
                  </a:lnTo>
                  <a:lnTo>
                    <a:pt x="122" y="2"/>
                  </a:lnTo>
                  <a:lnTo>
                    <a:pt x="114" y="1"/>
                  </a:lnTo>
                  <a:lnTo>
                    <a:pt x="107" y="0"/>
                  </a:lnTo>
                  <a:lnTo>
                    <a:pt x="101" y="0"/>
                  </a:lnTo>
                  <a:lnTo>
                    <a:pt x="94" y="0"/>
                  </a:lnTo>
                  <a:lnTo>
                    <a:pt x="88" y="1"/>
                  </a:lnTo>
                  <a:lnTo>
                    <a:pt x="81" y="2"/>
                  </a:lnTo>
                  <a:lnTo>
                    <a:pt x="75" y="3"/>
                  </a:lnTo>
                  <a:lnTo>
                    <a:pt x="69" y="6"/>
                  </a:lnTo>
                  <a:lnTo>
                    <a:pt x="63" y="8"/>
                  </a:lnTo>
                  <a:lnTo>
                    <a:pt x="56" y="9"/>
                  </a:lnTo>
                  <a:lnTo>
                    <a:pt x="50" y="12"/>
                  </a:lnTo>
                  <a:lnTo>
                    <a:pt x="45" y="16"/>
                  </a:lnTo>
                  <a:lnTo>
                    <a:pt x="39" y="20"/>
                  </a:lnTo>
                  <a:lnTo>
                    <a:pt x="35" y="24"/>
                  </a:lnTo>
                  <a:lnTo>
                    <a:pt x="30" y="28"/>
                  </a:lnTo>
                  <a:lnTo>
                    <a:pt x="25" y="33"/>
                  </a:lnTo>
                  <a:lnTo>
                    <a:pt x="21" y="37"/>
                  </a:lnTo>
                  <a:lnTo>
                    <a:pt x="17" y="43"/>
                  </a:lnTo>
                  <a:lnTo>
                    <a:pt x="13" y="47"/>
                  </a:lnTo>
                  <a:lnTo>
                    <a:pt x="10" y="53"/>
                  </a:lnTo>
                  <a:lnTo>
                    <a:pt x="8" y="59"/>
                  </a:lnTo>
                  <a:lnTo>
                    <a:pt x="6" y="65"/>
                  </a:lnTo>
                  <a:lnTo>
                    <a:pt x="4" y="71"/>
                  </a:lnTo>
                  <a:lnTo>
                    <a:pt x="2" y="76"/>
                  </a:lnTo>
                  <a:lnTo>
                    <a:pt x="1" y="83"/>
                  </a:lnTo>
                  <a:lnTo>
                    <a:pt x="0" y="89"/>
                  </a:lnTo>
                  <a:lnTo>
                    <a:pt x="0" y="95"/>
                  </a:lnTo>
                  <a:lnTo>
                    <a:pt x="0" y="101"/>
                  </a:lnTo>
                  <a:lnTo>
                    <a:pt x="1" y="108"/>
                  </a:lnTo>
                  <a:lnTo>
                    <a:pt x="2" y="114"/>
                  </a:lnTo>
                  <a:lnTo>
                    <a:pt x="4" y="120"/>
                  </a:lnTo>
                  <a:lnTo>
                    <a:pt x="6" y="127"/>
                  </a:lnTo>
                  <a:lnTo>
                    <a:pt x="8" y="132"/>
                  </a:lnTo>
                  <a:lnTo>
                    <a:pt x="10" y="138"/>
                  </a:lnTo>
                  <a:lnTo>
                    <a:pt x="13" y="144"/>
                  </a:lnTo>
                  <a:lnTo>
                    <a:pt x="17" y="149"/>
                  </a:lnTo>
                  <a:lnTo>
                    <a:pt x="21" y="155"/>
                  </a:lnTo>
                  <a:lnTo>
                    <a:pt x="25" y="158"/>
                  </a:lnTo>
                  <a:lnTo>
                    <a:pt x="30" y="164"/>
                  </a:lnTo>
                  <a:lnTo>
                    <a:pt x="35" y="168"/>
                  </a:lnTo>
                  <a:lnTo>
                    <a:pt x="39" y="172"/>
                  </a:lnTo>
                  <a:lnTo>
                    <a:pt x="45" y="175"/>
                  </a:lnTo>
                  <a:lnTo>
                    <a:pt x="50" y="178"/>
                  </a:lnTo>
                  <a:lnTo>
                    <a:pt x="56" y="182"/>
                  </a:lnTo>
                  <a:lnTo>
                    <a:pt x="63" y="184"/>
                  </a:lnTo>
                  <a:lnTo>
                    <a:pt x="69" y="186"/>
                  </a:lnTo>
                  <a:lnTo>
                    <a:pt x="75" y="189"/>
                  </a:lnTo>
                  <a:lnTo>
                    <a:pt x="81" y="190"/>
                  </a:lnTo>
                  <a:lnTo>
                    <a:pt x="88" y="191"/>
                  </a:lnTo>
                  <a:lnTo>
                    <a:pt x="94" y="192"/>
                  </a:lnTo>
                  <a:lnTo>
                    <a:pt x="101" y="192"/>
                  </a:ln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txBody>
            <a:bodyPr lIns="90000" rIns="90000" tIns="24120" bIns="24120" anchor="ctr" anchorCtr="1">
              <a:noAutofit/>
            </a:bodyPr>
            <a:p>
              <a:endParaRPr b="0" lang="en-ID" sz="1800" spc="-1" strike="noStrike">
                <a:solidFill>
                  <a:srgbClr val="7f59ae"/>
                </a:solidFill>
                <a:latin typeface="Noto Sans"/>
              </a:endParaRPr>
            </a:p>
          </p:txBody>
        </p:sp>
        <p:sp>
          <p:nvSpPr>
            <p:cNvPr id="577" name=""/>
            <p:cNvSpPr/>
            <p:nvPr/>
          </p:nvSpPr>
          <p:spPr>
            <a:xfrm>
              <a:off x="1050120" y="243360"/>
              <a:ext cx="585720" cy="551520"/>
            </a:xfrm>
            <a:custGeom>
              <a:avLst/>
              <a:gdLst/>
              <a:ahLst/>
              <a:rect l="0" t="0" r="r" b="b"/>
              <a:pathLst>
                <a:path w="1627" h="1532">
                  <a:moveTo>
                    <a:pt x="1627" y="767"/>
                  </a:moveTo>
                  <a:lnTo>
                    <a:pt x="1626" y="817"/>
                  </a:lnTo>
                  <a:lnTo>
                    <a:pt x="1621" y="866"/>
                  </a:lnTo>
                  <a:lnTo>
                    <a:pt x="1613" y="916"/>
                  </a:lnTo>
                  <a:lnTo>
                    <a:pt x="1600" y="965"/>
                  </a:lnTo>
                  <a:lnTo>
                    <a:pt x="1585" y="1011"/>
                  </a:lnTo>
                  <a:lnTo>
                    <a:pt x="1565" y="1059"/>
                  </a:lnTo>
                  <a:lnTo>
                    <a:pt x="1544" y="1105"/>
                  </a:lnTo>
                  <a:lnTo>
                    <a:pt x="1519" y="1149"/>
                  </a:lnTo>
                  <a:lnTo>
                    <a:pt x="1491" y="1192"/>
                  </a:lnTo>
                  <a:lnTo>
                    <a:pt x="1459" y="1232"/>
                  </a:lnTo>
                  <a:lnTo>
                    <a:pt x="1426" y="1272"/>
                  </a:lnTo>
                  <a:lnTo>
                    <a:pt x="1389" y="1307"/>
                  </a:lnTo>
                  <a:lnTo>
                    <a:pt x="1351" y="1341"/>
                  </a:lnTo>
                  <a:lnTo>
                    <a:pt x="1309" y="1374"/>
                  </a:lnTo>
                  <a:lnTo>
                    <a:pt x="1266" y="1403"/>
                  </a:lnTo>
                  <a:lnTo>
                    <a:pt x="1221" y="1430"/>
                  </a:lnTo>
                  <a:lnTo>
                    <a:pt x="1175" y="1453"/>
                  </a:lnTo>
                  <a:lnTo>
                    <a:pt x="1126" y="1474"/>
                  </a:lnTo>
                  <a:lnTo>
                    <a:pt x="1077" y="1492"/>
                  </a:lnTo>
                  <a:lnTo>
                    <a:pt x="1026" y="1506"/>
                  </a:lnTo>
                  <a:lnTo>
                    <a:pt x="973" y="1517"/>
                  </a:lnTo>
                  <a:lnTo>
                    <a:pt x="921" y="1525"/>
                  </a:lnTo>
                  <a:lnTo>
                    <a:pt x="868" y="1531"/>
                  </a:lnTo>
                  <a:lnTo>
                    <a:pt x="815" y="1532"/>
                  </a:lnTo>
                  <a:lnTo>
                    <a:pt x="761" y="1531"/>
                  </a:lnTo>
                  <a:lnTo>
                    <a:pt x="709" y="1525"/>
                  </a:lnTo>
                  <a:lnTo>
                    <a:pt x="655" y="1517"/>
                  </a:lnTo>
                  <a:lnTo>
                    <a:pt x="604" y="1506"/>
                  </a:lnTo>
                  <a:lnTo>
                    <a:pt x="553" y="1492"/>
                  </a:lnTo>
                  <a:lnTo>
                    <a:pt x="501" y="1474"/>
                  </a:lnTo>
                  <a:lnTo>
                    <a:pt x="454" y="1453"/>
                  </a:lnTo>
                  <a:lnTo>
                    <a:pt x="406" y="1430"/>
                  </a:lnTo>
                  <a:lnTo>
                    <a:pt x="361" y="1403"/>
                  </a:lnTo>
                  <a:lnTo>
                    <a:pt x="318" y="1374"/>
                  </a:lnTo>
                  <a:lnTo>
                    <a:pt x="278" y="1341"/>
                  </a:lnTo>
                  <a:lnTo>
                    <a:pt x="238" y="1307"/>
                  </a:lnTo>
                  <a:lnTo>
                    <a:pt x="201" y="1272"/>
                  </a:lnTo>
                  <a:lnTo>
                    <a:pt x="168" y="1232"/>
                  </a:lnTo>
                  <a:lnTo>
                    <a:pt x="137" y="1192"/>
                  </a:lnTo>
                  <a:lnTo>
                    <a:pt x="108" y="1149"/>
                  </a:lnTo>
                  <a:lnTo>
                    <a:pt x="85" y="1105"/>
                  </a:lnTo>
                  <a:lnTo>
                    <a:pt x="62" y="1059"/>
                  </a:lnTo>
                  <a:lnTo>
                    <a:pt x="43" y="1011"/>
                  </a:lnTo>
                  <a:lnTo>
                    <a:pt x="27" y="965"/>
                  </a:lnTo>
                  <a:lnTo>
                    <a:pt x="15" y="916"/>
                  </a:lnTo>
                  <a:lnTo>
                    <a:pt x="7" y="866"/>
                  </a:lnTo>
                  <a:lnTo>
                    <a:pt x="1" y="817"/>
                  </a:lnTo>
                  <a:lnTo>
                    <a:pt x="0" y="767"/>
                  </a:lnTo>
                  <a:lnTo>
                    <a:pt x="1" y="715"/>
                  </a:lnTo>
                  <a:lnTo>
                    <a:pt x="7" y="667"/>
                  </a:lnTo>
                  <a:lnTo>
                    <a:pt x="17" y="617"/>
                  </a:lnTo>
                  <a:lnTo>
                    <a:pt x="27" y="569"/>
                  </a:lnTo>
                  <a:lnTo>
                    <a:pt x="44" y="521"/>
                  </a:lnTo>
                  <a:lnTo>
                    <a:pt x="62" y="474"/>
                  </a:lnTo>
                  <a:lnTo>
                    <a:pt x="85" y="428"/>
                  </a:lnTo>
                  <a:lnTo>
                    <a:pt x="108" y="383"/>
                  </a:lnTo>
                  <a:lnTo>
                    <a:pt x="138" y="340"/>
                  </a:lnTo>
                  <a:lnTo>
                    <a:pt x="168" y="300"/>
                  </a:lnTo>
                  <a:lnTo>
                    <a:pt x="203" y="261"/>
                  </a:lnTo>
                  <a:lnTo>
                    <a:pt x="238" y="224"/>
                  </a:lnTo>
                  <a:lnTo>
                    <a:pt x="278" y="190"/>
                  </a:lnTo>
                  <a:lnTo>
                    <a:pt x="318" y="158"/>
                  </a:lnTo>
                  <a:lnTo>
                    <a:pt x="361" y="130"/>
                  </a:lnTo>
                  <a:lnTo>
                    <a:pt x="406" y="102"/>
                  </a:lnTo>
                  <a:lnTo>
                    <a:pt x="454" y="80"/>
                  </a:lnTo>
                  <a:lnTo>
                    <a:pt x="501" y="58"/>
                  </a:lnTo>
                  <a:lnTo>
                    <a:pt x="553" y="40"/>
                  </a:lnTo>
                  <a:lnTo>
                    <a:pt x="604" y="26"/>
                  </a:lnTo>
                  <a:lnTo>
                    <a:pt x="655" y="15"/>
                  </a:lnTo>
                  <a:lnTo>
                    <a:pt x="708" y="7"/>
                  </a:lnTo>
                  <a:lnTo>
                    <a:pt x="761" y="1"/>
                  </a:lnTo>
                  <a:lnTo>
                    <a:pt x="815" y="0"/>
                  </a:lnTo>
                  <a:lnTo>
                    <a:pt x="868" y="1"/>
                  </a:lnTo>
                  <a:lnTo>
                    <a:pt x="921" y="7"/>
                  </a:lnTo>
                  <a:lnTo>
                    <a:pt x="973" y="15"/>
                  </a:lnTo>
                  <a:lnTo>
                    <a:pt x="1026" y="26"/>
                  </a:lnTo>
                  <a:lnTo>
                    <a:pt x="1074" y="40"/>
                  </a:lnTo>
                  <a:lnTo>
                    <a:pt x="1126" y="58"/>
                  </a:lnTo>
                  <a:lnTo>
                    <a:pt x="1175" y="80"/>
                  </a:lnTo>
                  <a:lnTo>
                    <a:pt x="1221" y="102"/>
                  </a:lnTo>
                  <a:lnTo>
                    <a:pt x="1266" y="130"/>
                  </a:lnTo>
                  <a:lnTo>
                    <a:pt x="1309" y="158"/>
                  </a:lnTo>
                  <a:lnTo>
                    <a:pt x="1351" y="190"/>
                  </a:lnTo>
                  <a:lnTo>
                    <a:pt x="1389" y="224"/>
                  </a:lnTo>
                  <a:lnTo>
                    <a:pt x="1425" y="261"/>
                  </a:lnTo>
                  <a:lnTo>
                    <a:pt x="1459" y="300"/>
                  </a:lnTo>
                  <a:lnTo>
                    <a:pt x="1490" y="340"/>
                  </a:lnTo>
                  <a:lnTo>
                    <a:pt x="1519" y="383"/>
                  </a:lnTo>
                  <a:lnTo>
                    <a:pt x="1544" y="428"/>
                  </a:lnTo>
                  <a:lnTo>
                    <a:pt x="1565" y="474"/>
                  </a:lnTo>
                  <a:lnTo>
                    <a:pt x="1583" y="521"/>
                  </a:lnTo>
                  <a:lnTo>
                    <a:pt x="1600" y="569"/>
                  </a:lnTo>
                  <a:lnTo>
                    <a:pt x="1610" y="617"/>
                  </a:lnTo>
                  <a:lnTo>
                    <a:pt x="1621" y="667"/>
                  </a:lnTo>
                  <a:lnTo>
                    <a:pt x="1626" y="715"/>
                  </a:lnTo>
                  <a:lnTo>
                    <a:pt x="1627" y="767"/>
                  </a:ln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pPr algn="ctr"/>
              <a:r>
                <a:rPr b="1" lang="en-ID" sz="1800" spc="-1" strike="noStrike">
                  <a:solidFill>
                    <a:srgbClr val="ffffff"/>
                  </a:solidFill>
                  <a:latin typeface="Noto Sans"/>
                </a:rPr>
                <a:t>1</a:t>
              </a:r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grpSp>
        <p:nvGrpSpPr>
          <p:cNvPr id="578" name=""/>
          <p:cNvGrpSpPr/>
          <p:nvPr/>
        </p:nvGrpSpPr>
        <p:grpSpPr>
          <a:xfrm>
            <a:off x="1051560" y="2829240"/>
            <a:ext cx="3915720" cy="577800"/>
            <a:chOff x="1051560" y="2829240"/>
            <a:chExt cx="3915720" cy="577800"/>
          </a:xfrm>
        </p:grpSpPr>
        <p:sp>
          <p:nvSpPr>
            <p:cNvPr id="579" name=""/>
            <p:cNvSpPr/>
            <p:nvPr/>
          </p:nvSpPr>
          <p:spPr>
            <a:xfrm>
              <a:off x="1051560" y="2829240"/>
              <a:ext cx="585720" cy="551520"/>
            </a:xfrm>
            <a:custGeom>
              <a:avLst/>
              <a:gdLst/>
              <a:ahLst/>
              <a:rect l="0" t="0" r="r" b="b"/>
              <a:pathLst>
                <a:path w="1627" h="1532">
                  <a:moveTo>
                    <a:pt x="1627" y="767"/>
                  </a:moveTo>
                  <a:lnTo>
                    <a:pt x="1626" y="817"/>
                  </a:lnTo>
                  <a:lnTo>
                    <a:pt x="1621" y="866"/>
                  </a:lnTo>
                  <a:lnTo>
                    <a:pt x="1613" y="916"/>
                  </a:lnTo>
                  <a:lnTo>
                    <a:pt x="1600" y="965"/>
                  </a:lnTo>
                  <a:lnTo>
                    <a:pt x="1585" y="1011"/>
                  </a:lnTo>
                  <a:lnTo>
                    <a:pt x="1565" y="1059"/>
                  </a:lnTo>
                  <a:lnTo>
                    <a:pt x="1544" y="1105"/>
                  </a:lnTo>
                  <a:lnTo>
                    <a:pt x="1519" y="1149"/>
                  </a:lnTo>
                  <a:lnTo>
                    <a:pt x="1491" y="1192"/>
                  </a:lnTo>
                  <a:lnTo>
                    <a:pt x="1459" y="1232"/>
                  </a:lnTo>
                  <a:lnTo>
                    <a:pt x="1426" y="1272"/>
                  </a:lnTo>
                  <a:lnTo>
                    <a:pt x="1389" y="1307"/>
                  </a:lnTo>
                  <a:lnTo>
                    <a:pt x="1351" y="1341"/>
                  </a:lnTo>
                  <a:lnTo>
                    <a:pt x="1309" y="1374"/>
                  </a:lnTo>
                  <a:lnTo>
                    <a:pt x="1266" y="1403"/>
                  </a:lnTo>
                  <a:lnTo>
                    <a:pt x="1221" y="1430"/>
                  </a:lnTo>
                  <a:lnTo>
                    <a:pt x="1175" y="1453"/>
                  </a:lnTo>
                  <a:lnTo>
                    <a:pt x="1126" y="1474"/>
                  </a:lnTo>
                  <a:lnTo>
                    <a:pt x="1077" y="1492"/>
                  </a:lnTo>
                  <a:lnTo>
                    <a:pt x="1026" y="1506"/>
                  </a:lnTo>
                  <a:lnTo>
                    <a:pt x="973" y="1517"/>
                  </a:lnTo>
                  <a:lnTo>
                    <a:pt x="921" y="1525"/>
                  </a:lnTo>
                  <a:lnTo>
                    <a:pt x="868" y="1531"/>
                  </a:lnTo>
                  <a:lnTo>
                    <a:pt x="815" y="1532"/>
                  </a:lnTo>
                  <a:lnTo>
                    <a:pt x="761" y="1531"/>
                  </a:lnTo>
                  <a:lnTo>
                    <a:pt x="709" y="1525"/>
                  </a:lnTo>
                  <a:lnTo>
                    <a:pt x="655" y="1517"/>
                  </a:lnTo>
                  <a:lnTo>
                    <a:pt x="604" y="1506"/>
                  </a:lnTo>
                  <a:lnTo>
                    <a:pt x="553" y="1492"/>
                  </a:lnTo>
                  <a:lnTo>
                    <a:pt x="501" y="1474"/>
                  </a:lnTo>
                  <a:lnTo>
                    <a:pt x="454" y="1453"/>
                  </a:lnTo>
                  <a:lnTo>
                    <a:pt x="406" y="1430"/>
                  </a:lnTo>
                  <a:lnTo>
                    <a:pt x="361" y="1403"/>
                  </a:lnTo>
                  <a:lnTo>
                    <a:pt x="318" y="1374"/>
                  </a:lnTo>
                  <a:lnTo>
                    <a:pt x="278" y="1341"/>
                  </a:lnTo>
                  <a:lnTo>
                    <a:pt x="238" y="1307"/>
                  </a:lnTo>
                  <a:lnTo>
                    <a:pt x="201" y="1272"/>
                  </a:lnTo>
                  <a:lnTo>
                    <a:pt x="168" y="1232"/>
                  </a:lnTo>
                  <a:lnTo>
                    <a:pt x="137" y="1192"/>
                  </a:lnTo>
                  <a:lnTo>
                    <a:pt x="108" y="1149"/>
                  </a:lnTo>
                  <a:lnTo>
                    <a:pt x="85" y="1105"/>
                  </a:lnTo>
                  <a:lnTo>
                    <a:pt x="62" y="1059"/>
                  </a:lnTo>
                  <a:lnTo>
                    <a:pt x="43" y="1011"/>
                  </a:lnTo>
                  <a:lnTo>
                    <a:pt x="27" y="965"/>
                  </a:lnTo>
                  <a:lnTo>
                    <a:pt x="15" y="916"/>
                  </a:lnTo>
                  <a:lnTo>
                    <a:pt x="7" y="866"/>
                  </a:lnTo>
                  <a:lnTo>
                    <a:pt x="1" y="817"/>
                  </a:lnTo>
                  <a:lnTo>
                    <a:pt x="0" y="767"/>
                  </a:lnTo>
                  <a:lnTo>
                    <a:pt x="1" y="715"/>
                  </a:lnTo>
                  <a:lnTo>
                    <a:pt x="7" y="667"/>
                  </a:lnTo>
                  <a:lnTo>
                    <a:pt x="17" y="617"/>
                  </a:lnTo>
                  <a:lnTo>
                    <a:pt x="27" y="569"/>
                  </a:lnTo>
                  <a:lnTo>
                    <a:pt x="44" y="521"/>
                  </a:lnTo>
                  <a:lnTo>
                    <a:pt x="62" y="474"/>
                  </a:lnTo>
                  <a:lnTo>
                    <a:pt x="85" y="428"/>
                  </a:lnTo>
                  <a:lnTo>
                    <a:pt x="108" y="383"/>
                  </a:lnTo>
                  <a:lnTo>
                    <a:pt x="138" y="340"/>
                  </a:lnTo>
                  <a:lnTo>
                    <a:pt x="168" y="300"/>
                  </a:lnTo>
                  <a:lnTo>
                    <a:pt x="203" y="261"/>
                  </a:lnTo>
                  <a:lnTo>
                    <a:pt x="238" y="224"/>
                  </a:lnTo>
                  <a:lnTo>
                    <a:pt x="278" y="190"/>
                  </a:lnTo>
                  <a:lnTo>
                    <a:pt x="318" y="158"/>
                  </a:lnTo>
                  <a:lnTo>
                    <a:pt x="361" y="130"/>
                  </a:lnTo>
                  <a:lnTo>
                    <a:pt x="406" y="102"/>
                  </a:lnTo>
                  <a:lnTo>
                    <a:pt x="454" y="80"/>
                  </a:lnTo>
                  <a:lnTo>
                    <a:pt x="501" y="58"/>
                  </a:lnTo>
                  <a:lnTo>
                    <a:pt x="553" y="40"/>
                  </a:lnTo>
                  <a:lnTo>
                    <a:pt x="604" y="26"/>
                  </a:lnTo>
                  <a:lnTo>
                    <a:pt x="655" y="15"/>
                  </a:lnTo>
                  <a:lnTo>
                    <a:pt x="708" y="7"/>
                  </a:lnTo>
                  <a:lnTo>
                    <a:pt x="761" y="1"/>
                  </a:lnTo>
                  <a:lnTo>
                    <a:pt x="815" y="0"/>
                  </a:lnTo>
                  <a:lnTo>
                    <a:pt x="868" y="1"/>
                  </a:lnTo>
                  <a:lnTo>
                    <a:pt x="921" y="7"/>
                  </a:lnTo>
                  <a:lnTo>
                    <a:pt x="973" y="15"/>
                  </a:lnTo>
                  <a:lnTo>
                    <a:pt x="1026" y="26"/>
                  </a:lnTo>
                  <a:lnTo>
                    <a:pt x="1074" y="40"/>
                  </a:lnTo>
                  <a:lnTo>
                    <a:pt x="1126" y="58"/>
                  </a:lnTo>
                  <a:lnTo>
                    <a:pt x="1175" y="80"/>
                  </a:lnTo>
                  <a:lnTo>
                    <a:pt x="1221" y="102"/>
                  </a:lnTo>
                  <a:lnTo>
                    <a:pt x="1266" y="130"/>
                  </a:lnTo>
                  <a:lnTo>
                    <a:pt x="1309" y="158"/>
                  </a:lnTo>
                  <a:lnTo>
                    <a:pt x="1351" y="190"/>
                  </a:lnTo>
                  <a:lnTo>
                    <a:pt x="1389" y="224"/>
                  </a:lnTo>
                  <a:lnTo>
                    <a:pt x="1425" y="261"/>
                  </a:lnTo>
                  <a:lnTo>
                    <a:pt x="1459" y="300"/>
                  </a:lnTo>
                  <a:lnTo>
                    <a:pt x="1490" y="340"/>
                  </a:lnTo>
                  <a:lnTo>
                    <a:pt x="1519" y="383"/>
                  </a:lnTo>
                  <a:lnTo>
                    <a:pt x="1544" y="428"/>
                  </a:lnTo>
                  <a:lnTo>
                    <a:pt x="1565" y="474"/>
                  </a:lnTo>
                  <a:lnTo>
                    <a:pt x="1583" y="521"/>
                  </a:lnTo>
                  <a:lnTo>
                    <a:pt x="1600" y="569"/>
                  </a:lnTo>
                  <a:lnTo>
                    <a:pt x="1610" y="617"/>
                  </a:lnTo>
                  <a:lnTo>
                    <a:pt x="1621" y="667"/>
                  </a:lnTo>
                  <a:lnTo>
                    <a:pt x="1626" y="715"/>
                  </a:lnTo>
                  <a:lnTo>
                    <a:pt x="1627" y="767"/>
                  </a:ln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pPr algn="ctr"/>
              <a:r>
                <a:rPr b="1" lang="en-ID" sz="1800" spc="-1" strike="noStrike">
                  <a:solidFill>
                    <a:srgbClr val="ffffff"/>
                  </a:solidFill>
                  <a:latin typeface="Noto Sans"/>
                </a:rPr>
                <a:t>5</a:t>
              </a:r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80" name=""/>
            <p:cNvSpPr/>
            <p:nvPr/>
          </p:nvSpPr>
          <p:spPr>
            <a:xfrm flipH="1">
              <a:off x="1333080" y="3372120"/>
              <a:ext cx="3598200" cy="0"/>
            </a:xfrm>
            <a:prstGeom prst="line">
              <a:avLst/>
            </a:prstGeom>
            <a:ln cap="rnd" w="10440">
              <a:solidFill>
                <a:srgbClr val="7f59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5040" rIns="95040" tIns="-50040" bIns="-500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81" name=""/>
            <p:cNvSpPr/>
            <p:nvPr/>
          </p:nvSpPr>
          <p:spPr>
            <a:xfrm>
              <a:off x="4893840" y="3337920"/>
              <a:ext cx="73440" cy="69120"/>
            </a:xfrm>
            <a:custGeom>
              <a:avLst/>
              <a:gdLst/>
              <a:ahLst/>
              <a:rect l="0" t="0" r="r" b="b"/>
              <a:pathLst>
                <a:path w="204" h="192">
                  <a:moveTo>
                    <a:pt x="101" y="192"/>
                  </a:moveTo>
                  <a:lnTo>
                    <a:pt x="107" y="192"/>
                  </a:lnTo>
                  <a:lnTo>
                    <a:pt x="114" y="191"/>
                  </a:lnTo>
                  <a:lnTo>
                    <a:pt x="122" y="190"/>
                  </a:lnTo>
                  <a:lnTo>
                    <a:pt x="127" y="189"/>
                  </a:lnTo>
                  <a:lnTo>
                    <a:pt x="133" y="186"/>
                  </a:lnTo>
                  <a:lnTo>
                    <a:pt x="141" y="184"/>
                  </a:lnTo>
                  <a:lnTo>
                    <a:pt x="147" y="182"/>
                  </a:lnTo>
                  <a:lnTo>
                    <a:pt x="151" y="178"/>
                  </a:lnTo>
                  <a:lnTo>
                    <a:pt x="157" y="175"/>
                  </a:lnTo>
                  <a:lnTo>
                    <a:pt x="163" y="172"/>
                  </a:lnTo>
                  <a:lnTo>
                    <a:pt x="168" y="168"/>
                  </a:lnTo>
                  <a:lnTo>
                    <a:pt x="173" y="164"/>
                  </a:lnTo>
                  <a:lnTo>
                    <a:pt x="177" y="158"/>
                  </a:lnTo>
                  <a:lnTo>
                    <a:pt x="182" y="155"/>
                  </a:lnTo>
                  <a:lnTo>
                    <a:pt x="186" y="149"/>
                  </a:lnTo>
                  <a:lnTo>
                    <a:pt x="189" y="144"/>
                  </a:lnTo>
                  <a:lnTo>
                    <a:pt x="193" y="138"/>
                  </a:lnTo>
                  <a:lnTo>
                    <a:pt x="195" y="132"/>
                  </a:lnTo>
                  <a:lnTo>
                    <a:pt x="198" y="127"/>
                  </a:lnTo>
                  <a:lnTo>
                    <a:pt x="200" y="120"/>
                  </a:lnTo>
                  <a:lnTo>
                    <a:pt x="201" y="116"/>
                  </a:lnTo>
                  <a:lnTo>
                    <a:pt x="203" y="109"/>
                  </a:lnTo>
                  <a:lnTo>
                    <a:pt x="204" y="102"/>
                  </a:lnTo>
                  <a:lnTo>
                    <a:pt x="204" y="97"/>
                  </a:lnTo>
                  <a:lnTo>
                    <a:pt x="204" y="90"/>
                  </a:lnTo>
                  <a:lnTo>
                    <a:pt x="203" y="83"/>
                  </a:lnTo>
                  <a:lnTo>
                    <a:pt x="201" y="77"/>
                  </a:lnTo>
                  <a:lnTo>
                    <a:pt x="200" y="71"/>
                  </a:lnTo>
                  <a:lnTo>
                    <a:pt x="198" y="65"/>
                  </a:lnTo>
                  <a:lnTo>
                    <a:pt x="195" y="59"/>
                  </a:lnTo>
                  <a:lnTo>
                    <a:pt x="193" y="53"/>
                  </a:lnTo>
                  <a:lnTo>
                    <a:pt x="189" y="47"/>
                  </a:lnTo>
                  <a:lnTo>
                    <a:pt x="186" y="43"/>
                  </a:lnTo>
                  <a:lnTo>
                    <a:pt x="182" y="37"/>
                  </a:lnTo>
                  <a:lnTo>
                    <a:pt x="177" y="33"/>
                  </a:lnTo>
                  <a:lnTo>
                    <a:pt x="173" y="28"/>
                  </a:lnTo>
                  <a:lnTo>
                    <a:pt x="168" y="24"/>
                  </a:lnTo>
                  <a:lnTo>
                    <a:pt x="163" y="20"/>
                  </a:lnTo>
                  <a:lnTo>
                    <a:pt x="157" y="16"/>
                  </a:lnTo>
                  <a:lnTo>
                    <a:pt x="151" y="12"/>
                  </a:lnTo>
                  <a:lnTo>
                    <a:pt x="147" y="9"/>
                  </a:lnTo>
                  <a:lnTo>
                    <a:pt x="141" y="8"/>
                  </a:lnTo>
                  <a:lnTo>
                    <a:pt x="133" y="6"/>
                  </a:lnTo>
                  <a:lnTo>
                    <a:pt x="127" y="3"/>
                  </a:lnTo>
                  <a:lnTo>
                    <a:pt x="122" y="2"/>
                  </a:lnTo>
                  <a:lnTo>
                    <a:pt x="114" y="1"/>
                  </a:lnTo>
                  <a:lnTo>
                    <a:pt x="107" y="0"/>
                  </a:lnTo>
                  <a:lnTo>
                    <a:pt x="101" y="0"/>
                  </a:lnTo>
                  <a:lnTo>
                    <a:pt x="94" y="0"/>
                  </a:lnTo>
                  <a:lnTo>
                    <a:pt x="88" y="1"/>
                  </a:lnTo>
                  <a:lnTo>
                    <a:pt x="81" y="2"/>
                  </a:lnTo>
                  <a:lnTo>
                    <a:pt x="75" y="3"/>
                  </a:lnTo>
                  <a:lnTo>
                    <a:pt x="69" y="6"/>
                  </a:lnTo>
                  <a:lnTo>
                    <a:pt x="63" y="8"/>
                  </a:lnTo>
                  <a:lnTo>
                    <a:pt x="56" y="9"/>
                  </a:lnTo>
                  <a:lnTo>
                    <a:pt x="50" y="12"/>
                  </a:lnTo>
                  <a:lnTo>
                    <a:pt x="45" y="16"/>
                  </a:lnTo>
                  <a:lnTo>
                    <a:pt x="39" y="20"/>
                  </a:lnTo>
                  <a:lnTo>
                    <a:pt x="35" y="24"/>
                  </a:lnTo>
                  <a:lnTo>
                    <a:pt x="30" y="28"/>
                  </a:lnTo>
                  <a:lnTo>
                    <a:pt x="25" y="33"/>
                  </a:lnTo>
                  <a:lnTo>
                    <a:pt x="21" y="37"/>
                  </a:lnTo>
                  <a:lnTo>
                    <a:pt x="17" y="43"/>
                  </a:lnTo>
                  <a:lnTo>
                    <a:pt x="13" y="47"/>
                  </a:lnTo>
                  <a:lnTo>
                    <a:pt x="10" y="53"/>
                  </a:lnTo>
                  <a:lnTo>
                    <a:pt x="8" y="59"/>
                  </a:lnTo>
                  <a:lnTo>
                    <a:pt x="6" y="65"/>
                  </a:lnTo>
                  <a:lnTo>
                    <a:pt x="4" y="71"/>
                  </a:lnTo>
                  <a:lnTo>
                    <a:pt x="2" y="77"/>
                  </a:lnTo>
                  <a:lnTo>
                    <a:pt x="1" y="83"/>
                  </a:lnTo>
                  <a:lnTo>
                    <a:pt x="0" y="90"/>
                  </a:lnTo>
                  <a:lnTo>
                    <a:pt x="0" y="97"/>
                  </a:lnTo>
                  <a:lnTo>
                    <a:pt x="0" y="102"/>
                  </a:lnTo>
                  <a:lnTo>
                    <a:pt x="1" y="109"/>
                  </a:lnTo>
                  <a:lnTo>
                    <a:pt x="2" y="116"/>
                  </a:lnTo>
                  <a:lnTo>
                    <a:pt x="4" y="120"/>
                  </a:lnTo>
                  <a:lnTo>
                    <a:pt x="6" y="127"/>
                  </a:lnTo>
                  <a:lnTo>
                    <a:pt x="8" y="132"/>
                  </a:lnTo>
                  <a:lnTo>
                    <a:pt x="10" y="138"/>
                  </a:lnTo>
                  <a:lnTo>
                    <a:pt x="13" y="144"/>
                  </a:lnTo>
                  <a:lnTo>
                    <a:pt x="17" y="149"/>
                  </a:lnTo>
                  <a:lnTo>
                    <a:pt x="21" y="155"/>
                  </a:lnTo>
                  <a:lnTo>
                    <a:pt x="25" y="158"/>
                  </a:lnTo>
                  <a:lnTo>
                    <a:pt x="30" y="164"/>
                  </a:lnTo>
                  <a:lnTo>
                    <a:pt x="35" y="168"/>
                  </a:lnTo>
                  <a:lnTo>
                    <a:pt x="39" y="172"/>
                  </a:lnTo>
                  <a:lnTo>
                    <a:pt x="45" y="175"/>
                  </a:lnTo>
                  <a:lnTo>
                    <a:pt x="50" y="178"/>
                  </a:lnTo>
                  <a:lnTo>
                    <a:pt x="56" y="182"/>
                  </a:lnTo>
                  <a:lnTo>
                    <a:pt x="63" y="184"/>
                  </a:lnTo>
                  <a:lnTo>
                    <a:pt x="69" y="186"/>
                  </a:lnTo>
                  <a:lnTo>
                    <a:pt x="75" y="189"/>
                  </a:lnTo>
                  <a:lnTo>
                    <a:pt x="81" y="190"/>
                  </a:lnTo>
                  <a:lnTo>
                    <a:pt x="88" y="191"/>
                  </a:lnTo>
                  <a:lnTo>
                    <a:pt x="94" y="192"/>
                  </a:lnTo>
                  <a:lnTo>
                    <a:pt x="101" y="192"/>
                  </a:ln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txBody>
            <a:bodyPr lIns="90000" rIns="90000" tIns="24120" bIns="2412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582" name="PlaceHolder 2"/>
          <p:cNvSpPr>
            <a:spLocks noGrp="1"/>
          </p:cNvSpPr>
          <p:nvPr>
            <p:ph type="title"/>
          </p:nvPr>
        </p:nvSpPr>
        <p:spPr>
          <a:xfrm>
            <a:off x="5022720" y="813240"/>
            <a:ext cx="3325680" cy="7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buNone/>
            </a:pPr>
            <a:r>
              <a:rPr b="1" lang="en-ID" sz="2200" spc="-1" strike="noStrike">
                <a:solidFill>
                  <a:srgbClr val="000000"/>
                </a:solidFill>
                <a:latin typeface="Noto Sans"/>
              </a:rPr>
              <a:t>Fitur</a:t>
            </a:r>
            <a:endParaRPr b="0" lang="en-ID" sz="2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 type="title"/>
          </p:nvPr>
        </p:nvSpPr>
        <p:spPr>
          <a:xfrm>
            <a:off x="1712520" y="1386360"/>
            <a:ext cx="4186080" cy="85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ID" sz="2200" spc="-1" strike="noStrike">
                <a:solidFill>
                  <a:srgbClr val="000000"/>
                </a:solidFill>
                <a:latin typeface="Noto Sans"/>
              </a:rPr>
              <a:t>Teknologi</a:t>
            </a:r>
            <a:endParaRPr b="0" lang="en-ID" sz="2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4" name="PlaceHolder 4"/>
          <p:cNvSpPr>
            <a:spLocks noGrp="1"/>
          </p:cNvSpPr>
          <p:nvPr>
            <p:ph type="title"/>
          </p:nvPr>
        </p:nvSpPr>
        <p:spPr>
          <a:xfrm>
            <a:off x="5071320" y="2123280"/>
            <a:ext cx="3325680" cy="73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buNone/>
            </a:pPr>
            <a:r>
              <a:rPr b="1" lang="en-ID" sz="2200" spc="-1" strike="noStrike">
                <a:solidFill>
                  <a:srgbClr val="000000"/>
                </a:solidFill>
                <a:latin typeface="Noto Sans"/>
              </a:rPr>
              <a:t>Arsitektur</a:t>
            </a:r>
            <a:endParaRPr b="0" lang="en-ID" sz="2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5" name="PlaceHolder 5"/>
          <p:cNvSpPr>
            <a:spLocks noGrp="1"/>
          </p:cNvSpPr>
          <p:nvPr>
            <p:ph type="title"/>
          </p:nvPr>
        </p:nvSpPr>
        <p:spPr>
          <a:xfrm>
            <a:off x="1697040" y="2720160"/>
            <a:ext cx="406080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ID" sz="2200" spc="-1" strike="noStrike">
                <a:solidFill>
                  <a:srgbClr val="000000"/>
                </a:solidFill>
                <a:latin typeface="Noto Sans"/>
              </a:rPr>
              <a:t>Use Case Diagram</a:t>
            </a:r>
            <a:endParaRPr b="0" lang="en-ID" sz="2200" spc="-1" strike="noStrike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586" name=""/>
          <p:cNvGrpSpPr/>
          <p:nvPr/>
        </p:nvGrpSpPr>
        <p:grpSpPr>
          <a:xfrm>
            <a:off x="5071320" y="3565800"/>
            <a:ext cx="4003920" cy="565920"/>
            <a:chOff x="5071320" y="3565800"/>
            <a:chExt cx="4003920" cy="565920"/>
          </a:xfrm>
        </p:grpSpPr>
        <p:sp>
          <p:nvSpPr>
            <p:cNvPr id="587" name=""/>
            <p:cNvSpPr/>
            <p:nvPr/>
          </p:nvSpPr>
          <p:spPr>
            <a:xfrm>
              <a:off x="8489520" y="3565800"/>
              <a:ext cx="585720" cy="551520"/>
            </a:xfrm>
            <a:custGeom>
              <a:avLst/>
              <a:gdLst/>
              <a:ahLst/>
              <a:rect l="0" t="0" r="r" b="b"/>
              <a:pathLst>
                <a:path w="1627" h="1532">
                  <a:moveTo>
                    <a:pt x="1627" y="767"/>
                  </a:moveTo>
                  <a:lnTo>
                    <a:pt x="1626" y="817"/>
                  </a:lnTo>
                  <a:lnTo>
                    <a:pt x="1621" y="866"/>
                  </a:lnTo>
                  <a:lnTo>
                    <a:pt x="1613" y="916"/>
                  </a:lnTo>
                  <a:lnTo>
                    <a:pt x="1600" y="965"/>
                  </a:lnTo>
                  <a:lnTo>
                    <a:pt x="1585" y="1011"/>
                  </a:lnTo>
                  <a:lnTo>
                    <a:pt x="1565" y="1059"/>
                  </a:lnTo>
                  <a:lnTo>
                    <a:pt x="1544" y="1105"/>
                  </a:lnTo>
                  <a:lnTo>
                    <a:pt x="1519" y="1149"/>
                  </a:lnTo>
                  <a:lnTo>
                    <a:pt x="1491" y="1192"/>
                  </a:lnTo>
                  <a:lnTo>
                    <a:pt x="1459" y="1232"/>
                  </a:lnTo>
                  <a:lnTo>
                    <a:pt x="1426" y="1272"/>
                  </a:lnTo>
                  <a:lnTo>
                    <a:pt x="1389" y="1307"/>
                  </a:lnTo>
                  <a:lnTo>
                    <a:pt x="1351" y="1341"/>
                  </a:lnTo>
                  <a:lnTo>
                    <a:pt x="1309" y="1374"/>
                  </a:lnTo>
                  <a:lnTo>
                    <a:pt x="1266" y="1403"/>
                  </a:lnTo>
                  <a:lnTo>
                    <a:pt x="1221" y="1430"/>
                  </a:lnTo>
                  <a:lnTo>
                    <a:pt x="1175" y="1453"/>
                  </a:lnTo>
                  <a:lnTo>
                    <a:pt x="1126" y="1474"/>
                  </a:lnTo>
                  <a:lnTo>
                    <a:pt x="1077" y="1492"/>
                  </a:lnTo>
                  <a:lnTo>
                    <a:pt x="1026" y="1506"/>
                  </a:lnTo>
                  <a:lnTo>
                    <a:pt x="973" y="1517"/>
                  </a:lnTo>
                  <a:lnTo>
                    <a:pt x="921" y="1525"/>
                  </a:lnTo>
                  <a:lnTo>
                    <a:pt x="868" y="1531"/>
                  </a:lnTo>
                  <a:lnTo>
                    <a:pt x="815" y="1532"/>
                  </a:lnTo>
                  <a:lnTo>
                    <a:pt x="761" y="1531"/>
                  </a:lnTo>
                  <a:lnTo>
                    <a:pt x="709" y="1525"/>
                  </a:lnTo>
                  <a:lnTo>
                    <a:pt x="655" y="1517"/>
                  </a:lnTo>
                  <a:lnTo>
                    <a:pt x="604" y="1506"/>
                  </a:lnTo>
                  <a:lnTo>
                    <a:pt x="553" y="1492"/>
                  </a:lnTo>
                  <a:lnTo>
                    <a:pt x="501" y="1474"/>
                  </a:lnTo>
                  <a:lnTo>
                    <a:pt x="454" y="1453"/>
                  </a:lnTo>
                  <a:lnTo>
                    <a:pt x="406" y="1430"/>
                  </a:lnTo>
                  <a:lnTo>
                    <a:pt x="361" y="1403"/>
                  </a:lnTo>
                  <a:lnTo>
                    <a:pt x="318" y="1374"/>
                  </a:lnTo>
                  <a:lnTo>
                    <a:pt x="278" y="1341"/>
                  </a:lnTo>
                  <a:lnTo>
                    <a:pt x="238" y="1307"/>
                  </a:lnTo>
                  <a:lnTo>
                    <a:pt x="201" y="1272"/>
                  </a:lnTo>
                  <a:lnTo>
                    <a:pt x="168" y="1232"/>
                  </a:lnTo>
                  <a:lnTo>
                    <a:pt x="137" y="1192"/>
                  </a:lnTo>
                  <a:lnTo>
                    <a:pt x="108" y="1149"/>
                  </a:lnTo>
                  <a:lnTo>
                    <a:pt x="85" y="1105"/>
                  </a:lnTo>
                  <a:lnTo>
                    <a:pt x="62" y="1059"/>
                  </a:lnTo>
                  <a:lnTo>
                    <a:pt x="43" y="1011"/>
                  </a:lnTo>
                  <a:lnTo>
                    <a:pt x="27" y="965"/>
                  </a:lnTo>
                  <a:lnTo>
                    <a:pt x="15" y="916"/>
                  </a:lnTo>
                  <a:lnTo>
                    <a:pt x="7" y="866"/>
                  </a:lnTo>
                  <a:lnTo>
                    <a:pt x="1" y="817"/>
                  </a:lnTo>
                  <a:lnTo>
                    <a:pt x="0" y="767"/>
                  </a:lnTo>
                  <a:lnTo>
                    <a:pt x="1" y="715"/>
                  </a:lnTo>
                  <a:lnTo>
                    <a:pt x="7" y="667"/>
                  </a:lnTo>
                  <a:lnTo>
                    <a:pt x="17" y="617"/>
                  </a:lnTo>
                  <a:lnTo>
                    <a:pt x="27" y="569"/>
                  </a:lnTo>
                  <a:lnTo>
                    <a:pt x="44" y="521"/>
                  </a:lnTo>
                  <a:lnTo>
                    <a:pt x="62" y="474"/>
                  </a:lnTo>
                  <a:lnTo>
                    <a:pt x="85" y="428"/>
                  </a:lnTo>
                  <a:lnTo>
                    <a:pt x="108" y="383"/>
                  </a:lnTo>
                  <a:lnTo>
                    <a:pt x="138" y="340"/>
                  </a:lnTo>
                  <a:lnTo>
                    <a:pt x="168" y="300"/>
                  </a:lnTo>
                  <a:lnTo>
                    <a:pt x="203" y="261"/>
                  </a:lnTo>
                  <a:lnTo>
                    <a:pt x="238" y="224"/>
                  </a:lnTo>
                  <a:lnTo>
                    <a:pt x="278" y="190"/>
                  </a:lnTo>
                  <a:lnTo>
                    <a:pt x="318" y="158"/>
                  </a:lnTo>
                  <a:lnTo>
                    <a:pt x="361" y="130"/>
                  </a:lnTo>
                  <a:lnTo>
                    <a:pt x="406" y="102"/>
                  </a:lnTo>
                  <a:lnTo>
                    <a:pt x="454" y="80"/>
                  </a:lnTo>
                  <a:lnTo>
                    <a:pt x="501" y="58"/>
                  </a:lnTo>
                  <a:lnTo>
                    <a:pt x="553" y="40"/>
                  </a:lnTo>
                  <a:lnTo>
                    <a:pt x="604" y="26"/>
                  </a:lnTo>
                  <a:lnTo>
                    <a:pt x="655" y="15"/>
                  </a:lnTo>
                  <a:lnTo>
                    <a:pt x="708" y="7"/>
                  </a:lnTo>
                  <a:lnTo>
                    <a:pt x="761" y="1"/>
                  </a:lnTo>
                  <a:lnTo>
                    <a:pt x="815" y="0"/>
                  </a:lnTo>
                  <a:lnTo>
                    <a:pt x="868" y="1"/>
                  </a:lnTo>
                  <a:lnTo>
                    <a:pt x="921" y="7"/>
                  </a:lnTo>
                  <a:lnTo>
                    <a:pt x="973" y="15"/>
                  </a:lnTo>
                  <a:lnTo>
                    <a:pt x="1026" y="26"/>
                  </a:lnTo>
                  <a:lnTo>
                    <a:pt x="1074" y="40"/>
                  </a:lnTo>
                  <a:lnTo>
                    <a:pt x="1126" y="58"/>
                  </a:lnTo>
                  <a:lnTo>
                    <a:pt x="1175" y="80"/>
                  </a:lnTo>
                  <a:lnTo>
                    <a:pt x="1221" y="102"/>
                  </a:lnTo>
                  <a:lnTo>
                    <a:pt x="1266" y="130"/>
                  </a:lnTo>
                  <a:lnTo>
                    <a:pt x="1309" y="158"/>
                  </a:lnTo>
                  <a:lnTo>
                    <a:pt x="1351" y="190"/>
                  </a:lnTo>
                  <a:lnTo>
                    <a:pt x="1389" y="224"/>
                  </a:lnTo>
                  <a:lnTo>
                    <a:pt x="1425" y="261"/>
                  </a:lnTo>
                  <a:lnTo>
                    <a:pt x="1459" y="300"/>
                  </a:lnTo>
                  <a:lnTo>
                    <a:pt x="1490" y="340"/>
                  </a:lnTo>
                  <a:lnTo>
                    <a:pt x="1519" y="383"/>
                  </a:lnTo>
                  <a:lnTo>
                    <a:pt x="1544" y="428"/>
                  </a:lnTo>
                  <a:lnTo>
                    <a:pt x="1565" y="474"/>
                  </a:lnTo>
                  <a:lnTo>
                    <a:pt x="1583" y="521"/>
                  </a:lnTo>
                  <a:lnTo>
                    <a:pt x="1600" y="569"/>
                  </a:lnTo>
                  <a:lnTo>
                    <a:pt x="1610" y="617"/>
                  </a:lnTo>
                  <a:lnTo>
                    <a:pt x="1621" y="667"/>
                  </a:lnTo>
                  <a:lnTo>
                    <a:pt x="1626" y="715"/>
                  </a:lnTo>
                  <a:lnTo>
                    <a:pt x="1627" y="767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pPr algn="ctr"/>
              <a:r>
                <a:rPr b="1" lang="en-ID" sz="1800" spc="-1" strike="noStrike">
                  <a:solidFill>
                    <a:srgbClr val="ffffff"/>
                  </a:solidFill>
                  <a:latin typeface="Noto Sans"/>
                </a:rPr>
                <a:t>6</a:t>
              </a:r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88" name=""/>
            <p:cNvSpPr/>
            <p:nvPr/>
          </p:nvSpPr>
          <p:spPr>
            <a:xfrm>
              <a:off x="5120280" y="4097160"/>
              <a:ext cx="3598560" cy="0"/>
            </a:xfrm>
            <a:prstGeom prst="line">
              <a:avLst/>
            </a:prstGeom>
            <a:ln cap="rnd" w="10440">
              <a:solidFill>
                <a:srgbClr val="60c4e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5040" rIns="95040" tIns="-50040" bIns="-500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89" name=""/>
            <p:cNvSpPr/>
            <p:nvPr/>
          </p:nvSpPr>
          <p:spPr>
            <a:xfrm>
              <a:off x="5071320" y="4062600"/>
              <a:ext cx="73440" cy="69120"/>
            </a:xfrm>
            <a:custGeom>
              <a:avLst/>
              <a:gdLst/>
              <a:ahLst/>
              <a:rect l="0" t="0" r="r" b="b"/>
              <a:pathLst>
                <a:path w="204" h="192">
                  <a:moveTo>
                    <a:pt x="101" y="192"/>
                  </a:moveTo>
                  <a:lnTo>
                    <a:pt x="107" y="192"/>
                  </a:lnTo>
                  <a:lnTo>
                    <a:pt x="114" y="191"/>
                  </a:lnTo>
                  <a:lnTo>
                    <a:pt x="122" y="190"/>
                  </a:lnTo>
                  <a:lnTo>
                    <a:pt x="127" y="189"/>
                  </a:lnTo>
                  <a:lnTo>
                    <a:pt x="133" y="186"/>
                  </a:lnTo>
                  <a:lnTo>
                    <a:pt x="141" y="184"/>
                  </a:lnTo>
                  <a:lnTo>
                    <a:pt x="147" y="182"/>
                  </a:lnTo>
                  <a:lnTo>
                    <a:pt x="151" y="178"/>
                  </a:lnTo>
                  <a:lnTo>
                    <a:pt x="157" y="175"/>
                  </a:lnTo>
                  <a:lnTo>
                    <a:pt x="163" y="172"/>
                  </a:lnTo>
                  <a:lnTo>
                    <a:pt x="168" y="168"/>
                  </a:lnTo>
                  <a:lnTo>
                    <a:pt x="173" y="164"/>
                  </a:lnTo>
                  <a:lnTo>
                    <a:pt x="177" y="158"/>
                  </a:lnTo>
                  <a:lnTo>
                    <a:pt x="182" y="155"/>
                  </a:lnTo>
                  <a:lnTo>
                    <a:pt x="186" y="149"/>
                  </a:lnTo>
                  <a:lnTo>
                    <a:pt x="189" y="144"/>
                  </a:lnTo>
                  <a:lnTo>
                    <a:pt x="193" y="138"/>
                  </a:lnTo>
                  <a:lnTo>
                    <a:pt x="195" y="132"/>
                  </a:lnTo>
                  <a:lnTo>
                    <a:pt x="198" y="127"/>
                  </a:lnTo>
                  <a:lnTo>
                    <a:pt x="200" y="120"/>
                  </a:lnTo>
                  <a:lnTo>
                    <a:pt x="201" y="114"/>
                  </a:lnTo>
                  <a:lnTo>
                    <a:pt x="203" y="108"/>
                  </a:lnTo>
                  <a:lnTo>
                    <a:pt x="204" y="101"/>
                  </a:lnTo>
                  <a:lnTo>
                    <a:pt x="204" y="95"/>
                  </a:lnTo>
                  <a:lnTo>
                    <a:pt x="204" y="89"/>
                  </a:lnTo>
                  <a:lnTo>
                    <a:pt x="203" y="83"/>
                  </a:lnTo>
                  <a:lnTo>
                    <a:pt x="201" y="76"/>
                  </a:lnTo>
                  <a:lnTo>
                    <a:pt x="200" y="71"/>
                  </a:lnTo>
                  <a:lnTo>
                    <a:pt x="198" y="65"/>
                  </a:lnTo>
                  <a:lnTo>
                    <a:pt x="195" y="59"/>
                  </a:lnTo>
                  <a:lnTo>
                    <a:pt x="193" y="53"/>
                  </a:lnTo>
                  <a:lnTo>
                    <a:pt x="189" y="47"/>
                  </a:lnTo>
                  <a:lnTo>
                    <a:pt x="186" y="43"/>
                  </a:lnTo>
                  <a:lnTo>
                    <a:pt x="182" y="37"/>
                  </a:lnTo>
                  <a:lnTo>
                    <a:pt x="177" y="33"/>
                  </a:lnTo>
                  <a:lnTo>
                    <a:pt x="173" y="28"/>
                  </a:lnTo>
                  <a:lnTo>
                    <a:pt x="168" y="24"/>
                  </a:lnTo>
                  <a:lnTo>
                    <a:pt x="163" y="20"/>
                  </a:lnTo>
                  <a:lnTo>
                    <a:pt x="157" y="16"/>
                  </a:lnTo>
                  <a:lnTo>
                    <a:pt x="151" y="12"/>
                  </a:lnTo>
                  <a:lnTo>
                    <a:pt x="147" y="9"/>
                  </a:lnTo>
                  <a:lnTo>
                    <a:pt x="141" y="8"/>
                  </a:lnTo>
                  <a:lnTo>
                    <a:pt x="133" y="6"/>
                  </a:lnTo>
                  <a:lnTo>
                    <a:pt x="127" y="3"/>
                  </a:lnTo>
                  <a:lnTo>
                    <a:pt x="122" y="2"/>
                  </a:lnTo>
                  <a:lnTo>
                    <a:pt x="114" y="1"/>
                  </a:lnTo>
                  <a:lnTo>
                    <a:pt x="107" y="0"/>
                  </a:lnTo>
                  <a:lnTo>
                    <a:pt x="101" y="0"/>
                  </a:lnTo>
                  <a:lnTo>
                    <a:pt x="94" y="0"/>
                  </a:lnTo>
                  <a:lnTo>
                    <a:pt x="88" y="1"/>
                  </a:lnTo>
                  <a:lnTo>
                    <a:pt x="81" y="2"/>
                  </a:lnTo>
                  <a:lnTo>
                    <a:pt x="75" y="3"/>
                  </a:lnTo>
                  <a:lnTo>
                    <a:pt x="69" y="6"/>
                  </a:lnTo>
                  <a:lnTo>
                    <a:pt x="63" y="8"/>
                  </a:lnTo>
                  <a:lnTo>
                    <a:pt x="56" y="9"/>
                  </a:lnTo>
                  <a:lnTo>
                    <a:pt x="50" y="12"/>
                  </a:lnTo>
                  <a:lnTo>
                    <a:pt x="45" y="16"/>
                  </a:lnTo>
                  <a:lnTo>
                    <a:pt x="39" y="20"/>
                  </a:lnTo>
                  <a:lnTo>
                    <a:pt x="35" y="24"/>
                  </a:lnTo>
                  <a:lnTo>
                    <a:pt x="30" y="28"/>
                  </a:lnTo>
                  <a:lnTo>
                    <a:pt x="25" y="33"/>
                  </a:lnTo>
                  <a:lnTo>
                    <a:pt x="21" y="37"/>
                  </a:lnTo>
                  <a:lnTo>
                    <a:pt x="17" y="43"/>
                  </a:lnTo>
                  <a:lnTo>
                    <a:pt x="13" y="47"/>
                  </a:lnTo>
                  <a:lnTo>
                    <a:pt x="10" y="53"/>
                  </a:lnTo>
                  <a:lnTo>
                    <a:pt x="8" y="59"/>
                  </a:lnTo>
                  <a:lnTo>
                    <a:pt x="6" y="65"/>
                  </a:lnTo>
                  <a:lnTo>
                    <a:pt x="4" y="71"/>
                  </a:lnTo>
                  <a:lnTo>
                    <a:pt x="2" y="76"/>
                  </a:lnTo>
                  <a:lnTo>
                    <a:pt x="1" y="83"/>
                  </a:lnTo>
                  <a:lnTo>
                    <a:pt x="0" y="89"/>
                  </a:lnTo>
                  <a:lnTo>
                    <a:pt x="0" y="95"/>
                  </a:lnTo>
                  <a:lnTo>
                    <a:pt x="0" y="101"/>
                  </a:lnTo>
                  <a:lnTo>
                    <a:pt x="1" y="108"/>
                  </a:lnTo>
                  <a:lnTo>
                    <a:pt x="2" y="114"/>
                  </a:lnTo>
                  <a:lnTo>
                    <a:pt x="4" y="120"/>
                  </a:lnTo>
                  <a:lnTo>
                    <a:pt x="6" y="127"/>
                  </a:lnTo>
                  <a:lnTo>
                    <a:pt x="8" y="132"/>
                  </a:lnTo>
                  <a:lnTo>
                    <a:pt x="10" y="138"/>
                  </a:lnTo>
                  <a:lnTo>
                    <a:pt x="13" y="144"/>
                  </a:lnTo>
                  <a:lnTo>
                    <a:pt x="17" y="149"/>
                  </a:lnTo>
                  <a:lnTo>
                    <a:pt x="21" y="155"/>
                  </a:lnTo>
                  <a:lnTo>
                    <a:pt x="25" y="158"/>
                  </a:lnTo>
                  <a:lnTo>
                    <a:pt x="30" y="164"/>
                  </a:lnTo>
                  <a:lnTo>
                    <a:pt x="35" y="168"/>
                  </a:lnTo>
                  <a:lnTo>
                    <a:pt x="39" y="172"/>
                  </a:lnTo>
                  <a:lnTo>
                    <a:pt x="45" y="175"/>
                  </a:lnTo>
                  <a:lnTo>
                    <a:pt x="50" y="178"/>
                  </a:lnTo>
                  <a:lnTo>
                    <a:pt x="56" y="182"/>
                  </a:lnTo>
                  <a:lnTo>
                    <a:pt x="63" y="184"/>
                  </a:lnTo>
                  <a:lnTo>
                    <a:pt x="69" y="186"/>
                  </a:lnTo>
                  <a:lnTo>
                    <a:pt x="75" y="189"/>
                  </a:lnTo>
                  <a:lnTo>
                    <a:pt x="81" y="190"/>
                  </a:lnTo>
                  <a:lnTo>
                    <a:pt x="88" y="191"/>
                  </a:lnTo>
                  <a:lnTo>
                    <a:pt x="94" y="192"/>
                  </a:lnTo>
                  <a:lnTo>
                    <a:pt x="101" y="192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txBody>
            <a:bodyPr lIns="90000" rIns="90000" tIns="24120" bIns="2412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590" name="PlaceHolder 6"/>
          <p:cNvSpPr>
            <a:spLocks noGrp="1"/>
          </p:cNvSpPr>
          <p:nvPr>
            <p:ph type="title"/>
          </p:nvPr>
        </p:nvSpPr>
        <p:spPr>
          <a:xfrm>
            <a:off x="5066640" y="3483000"/>
            <a:ext cx="332604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buNone/>
            </a:pPr>
            <a:r>
              <a:rPr b="1" lang="en-ID" sz="2200" spc="-1" strike="noStrike">
                <a:solidFill>
                  <a:srgbClr val="000000"/>
                </a:solidFill>
                <a:latin typeface="Noto Sans"/>
              </a:rPr>
              <a:t>ERD</a:t>
            </a:r>
            <a:endParaRPr b="0" lang="en-ID" sz="2200" spc="-1" strike="noStrike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591" name=""/>
          <p:cNvGrpSpPr/>
          <p:nvPr/>
        </p:nvGrpSpPr>
        <p:grpSpPr>
          <a:xfrm>
            <a:off x="1051560" y="4127400"/>
            <a:ext cx="3915720" cy="572400"/>
            <a:chOff x="1051560" y="4127400"/>
            <a:chExt cx="3915720" cy="572400"/>
          </a:xfrm>
        </p:grpSpPr>
        <p:sp>
          <p:nvSpPr>
            <p:cNvPr id="592" name=""/>
            <p:cNvSpPr/>
            <p:nvPr/>
          </p:nvSpPr>
          <p:spPr>
            <a:xfrm>
              <a:off x="1051560" y="4127400"/>
              <a:ext cx="585720" cy="551520"/>
            </a:xfrm>
            <a:custGeom>
              <a:avLst/>
              <a:gdLst/>
              <a:ahLst/>
              <a:rect l="0" t="0" r="r" b="b"/>
              <a:pathLst>
                <a:path w="1627" h="1532">
                  <a:moveTo>
                    <a:pt x="1627" y="767"/>
                  </a:moveTo>
                  <a:lnTo>
                    <a:pt x="1626" y="817"/>
                  </a:lnTo>
                  <a:lnTo>
                    <a:pt x="1621" y="866"/>
                  </a:lnTo>
                  <a:lnTo>
                    <a:pt x="1613" y="916"/>
                  </a:lnTo>
                  <a:lnTo>
                    <a:pt x="1600" y="965"/>
                  </a:lnTo>
                  <a:lnTo>
                    <a:pt x="1585" y="1011"/>
                  </a:lnTo>
                  <a:lnTo>
                    <a:pt x="1565" y="1059"/>
                  </a:lnTo>
                  <a:lnTo>
                    <a:pt x="1544" y="1105"/>
                  </a:lnTo>
                  <a:lnTo>
                    <a:pt x="1519" y="1149"/>
                  </a:lnTo>
                  <a:lnTo>
                    <a:pt x="1491" y="1192"/>
                  </a:lnTo>
                  <a:lnTo>
                    <a:pt x="1459" y="1232"/>
                  </a:lnTo>
                  <a:lnTo>
                    <a:pt x="1426" y="1272"/>
                  </a:lnTo>
                  <a:lnTo>
                    <a:pt x="1389" y="1307"/>
                  </a:lnTo>
                  <a:lnTo>
                    <a:pt x="1351" y="1341"/>
                  </a:lnTo>
                  <a:lnTo>
                    <a:pt x="1309" y="1374"/>
                  </a:lnTo>
                  <a:lnTo>
                    <a:pt x="1266" y="1403"/>
                  </a:lnTo>
                  <a:lnTo>
                    <a:pt x="1221" y="1430"/>
                  </a:lnTo>
                  <a:lnTo>
                    <a:pt x="1175" y="1453"/>
                  </a:lnTo>
                  <a:lnTo>
                    <a:pt x="1126" y="1474"/>
                  </a:lnTo>
                  <a:lnTo>
                    <a:pt x="1077" y="1492"/>
                  </a:lnTo>
                  <a:lnTo>
                    <a:pt x="1026" y="1506"/>
                  </a:lnTo>
                  <a:lnTo>
                    <a:pt x="973" y="1517"/>
                  </a:lnTo>
                  <a:lnTo>
                    <a:pt x="921" y="1525"/>
                  </a:lnTo>
                  <a:lnTo>
                    <a:pt x="868" y="1531"/>
                  </a:lnTo>
                  <a:lnTo>
                    <a:pt x="815" y="1532"/>
                  </a:lnTo>
                  <a:lnTo>
                    <a:pt x="761" y="1531"/>
                  </a:lnTo>
                  <a:lnTo>
                    <a:pt x="709" y="1525"/>
                  </a:lnTo>
                  <a:lnTo>
                    <a:pt x="655" y="1517"/>
                  </a:lnTo>
                  <a:lnTo>
                    <a:pt x="604" y="1506"/>
                  </a:lnTo>
                  <a:lnTo>
                    <a:pt x="553" y="1492"/>
                  </a:lnTo>
                  <a:lnTo>
                    <a:pt x="501" y="1474"/>
                  </a:lnTo>
                  <a:lnTo>
                    <a:pt x="454" y="1453"/>
                  </a:lnTo>
                  <a:lnTo>
                    <a:pt x="406" y="1430"/>
                  </a:lnTo>
                  <a:lnTo>
                    <a:pt x="361" y="1403"/>
                  </a:lnTo>
                  <a:lnTo>
                    <a:pt x="318" y="1374"/>
                  </a:lnTo>
                  <a:lnTo>
                    <a:pt x="278" y="1341"/>
                  </a:lnTo>
                  <a:lnTo>
                    <a:pt x="238" y="1307"/>
                  </a:lnTo>
                  <a:lnTo>
                    <a:pt x="201" y="1272"/>
                  </a:lnTo>
                  <a:lnTo>
                    <a:pt x="168" y="1232"/>
                  </a:lnTo>
                  <a:lnTo>
                    <a:pt x="137" y="1192"/>
                  </a:lnTo>
                  <a:lnTo>
                    <a:pt x="108" y="1149"/>
                  </a:lnTo>
                  <a:lnTo>
                    <a:pt x="85" y="1105"/>
                  </a:lnTo>
                  <a:lnTo>
                    <a:pt x="62" y="1059"/>
                  </a:lnTo>
                  <a:lnTo>
                    <a:pt x="43" y="1011"/>
                  </a:lnTo>
                  <a:lnTo>
                    <a:pt x="27" y="965"/>
                  </a:lnTo>
                  <a:lnTo>
                    <a:pt x="15" y="916"/>
                  </a:lnTo>
                  <a:lnTo>
                    <a:pt x="7" y="866"/>
                  </a:lnTo>
                  <a:lnTo>
                    <a:pt x="1" y="817"/>
                  </a:lnTo>
                  <a:lnTo>
                    <a:pt x="0" y="767"/>
                  </a:lnTo>
                  <a:lnTo>
                    <a:pt x="1" y="715"/>
                  </a:lnTo>
                  <a:lnTo>
                    <a:pt x="7" y="667"/>
                  </a:lnTo>
                  <a:lnTo>
                    <a:pt x="17" y="617"/>
                  </a:lnTo>
                  <a:lnTo>
                    <a:pt x="27" y="569"/>
                  </a:lnTo>
                  <a:lnTo>
                    <a:pt x="44" y="521"/>
                  </a:lnTo>
                  <a:lnTo>
                    <a:pt x="62" y="474"/>
                  </a:lnTo>
                  <a:lnTo>
                    <a:pt x="85" y="428"/>
                  </a:lnTo>
                  <a:lnTo>
                    <a:pt x="108" y="383"/>
                  </a:lnTo>
                  <a:lnTo>
                    <a:pt x="138" y="340"/>
                  </a:lnTo>
                  <a:lnTo>
                    <a:pt x="168" y="300"/>
                  </a:lnTo>
                  <a:lnTo>
                    <a:pt x="203" y="261"/>
                  </a:lnTo>
                  <a:lnTo>
                    <a:pt x="238" y="224"/>
                  </a:lnTo>
                  <a:lnTo>
                    <a:pt x="278" y="190"/>
                  </a:lnTo>
                  <a:lnTo>
                    <a:pt x="318" y="158"/>
                  </a:lnTo>
                  <a:lnTo>
                    <a:pt x="361" y="130"/>
                  </a:lnTo>
                  <a:lnTo>
                    <a:pt x="406" y="102"/>
                  </a:lnTo>
                  <a:lnTo>
                    <a:pt x="454" y="80"/>
                  </a:lnTo>
                  <a:lnTo>
                    <a:pt x="501" y="58"/>
                  </a:lnTo>
                  <a:lnTo>
                    <a:pt x="553" y="40"/>
                  </a:lnTo>
                  <a:lnTo>
                    <a:pt x="604" y="26"/>
                  </a:lnTo>
                  <a:lnTo>
                    <a:pt x="655" y="15"/>
                  </a:lnTo>
                  <a:lnTo>
                    <a:pt x="708" y="7"/>
                  </a:lnTo>
                  <a:lnTo>
                    <a:pt x="761" y="1"/>
                  </a:lnTo>
                  <a:lnTo>
                    <a:pt x="815" y="0"/>
                  </a:lnTo>
                  <a:lnTo>
                    <a:pt x="868" y="1"/>
                  </a:lnTo>
                  <a:lnTo>
                    <a:pt x="921" y="7"/>
                  </a:lnTo>
                  <a:lnTo>
                    <a:pt x="973" y="15"/>
                  </a:lnTo>
                  <a:lnTo>
                    <a:pt x="1026" y="26"/>
                  </a:lnTo>
                  <a:lnTo>
                    <a:pt x="1074" y="40"/>
                  </a:lnTo>
                  <a:lnTo>
                    <a:pt x="1126" y="58"/>
                  </a:lnTo>
                  <a:lnTo>
                    <a:pt x="1175" y="80"/>
                  </a:lnTo>
                  <a:lnTo>
                    <a:pt x="1221" y="102"/>
                  </a:lnTo>
                  <a:lnTo>
                    <a:pt x="1266" y="130"/>
                  </a:lnTo>
                  <a:lnTo>
                    <a:pt x="1309" y="158"/>
                  </a:lnTo>
                  <a:lnTo>
                    <a:pt x="1351" y="190"/>
                  </a:lnTo>
                  <a:lnTo>
                    <a:pt x="1389" y="224"/>
                  </a:lnTo>
                  <a:lnTo>
                    <a:pt x="1425" y="261"/>
                  </a:lnTo>
                  <a:lnTo>
                    <a:pt x="1459" y="300"/>
                  </a:lnTo>
                  <a:lnTo>
                    <a:pt x="1490" y="340"/>
                  </a:lnTo>
                  <a:lnTo>
                    <a:pt x="1519" y="383"/>
                  </a:lnTo>
                  <a:lnTo>
                    <a:pt x="1544" y="428"/>
                  </a:lnTo>
                  <a:lnTo>
                    <a:pt x="1565" y="474"/>
                  </a:lnTo>
                  <a:lnTo>
                    <a:pt x="1583" y="521"/>
                  </a:lnTo>
                  <a:lnTo>
                    <a:pt x="1600" y="569"/>
                  </a:lnTo>
                  <a:lnTo>
                    <a:pt x="1610" y="617"/>
                  </a:lnTo>
                  <a:lnTo>
                    <a:pt x="1621" y="667"/>
                  </a:lnTo>
                  <a:lnTo>
                    <a:pt x="1626" y="715"/>
                  </a:lnTo>
                  <a:lnTo>
                    <a:pt x="1627" y="767"/>
                  </a:lnTo>
                  <a:close/>
                </a:path>
              </a:pathLst>
            </a:custGeom>
            <a:solidFill>
              <a:srgbClr val="e54b89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pPr algn="ctr"/>
              <a:r>
                <a:rPr b="1" lang="en-ID" sz="1800" spc="-1" strike="noStrike">
                  <a:solidFill>
                    <a:srgbClr val="ffffff"/>
                  </a:solidFill>
                  <a:latin typeface="Noto Sans"/>
                </a:rPr>
                <a:t>7</a:t>
              </a:r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93" name=""/>
            <p:cNvSpPr/>
            <p:nvPr/>
          </p:nvSpPr>
          <p:spPr>
            <a:xfrm flipH="1">
              <a:off x="1333080" y="4665240"/>
              <a:ext cx="3598200" cy="0"/>
            </a:xfrm>
            <a:prstGeom prst="line">
              <a:avLst/>
            </a:prstGeom>
            <a:ln cap="rnd" w="10440">
              <a:solidFill>
                <a:srgbClr val="e54b8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5040" rIns="95040" tIns="-50040" bIns="-500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94" name=""/>
            <p:cNvSpPr/>
            <p:nvPr/>
          </p:nvSpPr>
          <p:spPr>
            <a:xfrm>
              <a:off x="4893840" y="4630680"/>
              <a:ext cx="73440" cy="69120"/>
            </a:xfrm>
            <a:custGeom>
              <a:avLst/>
              <a:gdLst/>
              <a:ahLst/>
              <a:rect l="0" t="0" r="r" b="b"/>
              <a:pathLst>
                <a:path w="204" h="192">
                  <a:moveTo>
                    <a:pt x="101" y="192"/>
                  </a:moveTo>
                  <a:lnTo>
                    <a:pt x="107" y="192"/>
                  </a:lnTo>
                  <a:lnTo>
                    <a:pt x="114" y="191"/>
                  </a:lnTo>
                  <a:lnTo>
                    <a:pt x="122" y="190"/>
                  </a:lnTo>
                  <a:lnTo>
                    <a:pt x="127" y="189"/>
                  </a:lnTo>
                  <a:lnTo>
                    <a:pt x="133" y="186"/>
                  </a:lnTo>
                  <a:lnTo>
                    <a:pt x="141" y="184"/>
                  </a:lnTo>
                  <a:lnTo>
                    <a:pt x="147" y="182"/>
                  </a:lnTo>
                  <a:lnTo>
                    <a:pt x="151" y="178"/>
                  </a:lnTo>
                  <a:lnTo>
                    <a:pt x="157" y="175"/>
                  </a:lnTo>
                  <a:lnTo>
                    <a:pt x="163" y="172"/>
                  </a:lnTo>
                  <a:lnTo>
                    <a:pt x="168" y="168"/>
                  </a:lnTo>
                  <a:lnTo>
                    <a:pt x="173" y="164"/>
                  </a:lnTo>
                  <a:lnTo>
                    <a:pt x="177" y="158"/>
                  </a:lnTo>
                  <a:lnTo>
                    <a:pt x="182" y="155"/>
                  </a:lnTo>
                  <a:lnTo>
                    <a:pt x="186" y="149"/>
                  </a:lnTo>
                  <a:lnTo>
                    <a:pt x="189" y="144"/>
                  </a:lnTo>
                  <a:lnTo>
                    <a:pt x="193" y="138"/>
                  </a:lnTo>
                  <a:lnTo>
                    <a:pt x="195" y="132"/>
                  </a:lnTo>
                  <a:lnTo>
                    <a:pt x="198" y="127"/>
                  </a:lnTo>
                  <a:lnTo>
                    <a:pt x="200" y="120"/>
                  </a:lnTo>
                  <a:lnTo>
                    <a:pt x="201" y="114"/>
                  </a:lnTo>
                  <a:lnTo>
                    <a:pt x="203" y="108"/>
                  </a:lnTo>
                  <a:lnTo>
                    <a:pt x="204" y="101"/>
                  </a:lnTo>
                  <a:lnTo>
                    <a:pt x="204" y="95"/>
                  </a:lnTo>
                  <a:lnTo>
                    <a:pt x="204" y="89"/>
                  </a:lnTo>
                  <a:lnTo>
                    <a:pt x="203" y="83"/>
                  </a:lnTo>
                  <a:lnTo>
                    <a:pt x="201" y="76"/>
                  </a:lnTo>
                  <a:lnTo>
                    <a:pt x="200" y="71"/>
                  </a:lnTo>
                  <a:lnTo>
                    <a:pt x="198" y="65"/>
                  </a:lnTo>
                  <a:lnTo>
                    <a:pt x="195" y="59"/>
                  </a:lnTo>
                  <a:lnTo>
                    <a:pt x="193" y="53"/>
                  </a:lnTo>
                  <a:lnTo>
                    <a:pt x="189" y="47"/>
                  </a:lnTo>
                  <a:lnTo>
                    <a:pt x="186" y="43"/>
                  </a:lnTo>
                  <a:lnTo>
                    <a:pt x="182" y="37"/>
                  </a:lnTo>
                  <a:lnTo>
                    <a:pt x="177" y="33"/>
                  </a:lnTo>
                  <a:lnTo>
                    <a:pt x="173" y="28"/>
                  </a:lnTo>
                  <a:lnTo>
                    <a:pt x="168" y="24"/>
                  </a:lnTo>
                  <a:lnTo>
                    <a:pt x="163" y="20"/>
                  </a:lnTo>
                  <a:lnTo>
                    <a:pt x="157" y="16"/>
                  </a:lnTo>
                  <a:lnTo>
                    <a:pt x="151" y="12"/>
                  </a:lnTo>
                  <a:lnTo>
                    <a:pt x="147" y="9"/>
                  </a:lnTo>
                  <a:lnTo>
                    <a:pt x="141" y="8"/>
                  </a:lnTo>
                  <a:lnTo>
                    <a:pt x="133" y="6"/>
                  </a:lnTo>
                  <a:lnTo>
                    <a:pt x="127" y="3"/>
                  </a:lnTo>
                  <a:lnTo>
                    <a:pt x="122" y="2"/>
                  </a:lnTo>
                  <a:lnTo>
                    <a:pt x="114" y="1"/>
                  </a:lnTo>
                  <a:lnTo>
                    <a:pt x="107" y="0"/>
                  </a:lnTo>
                  <a:lnTo>
                    <a:pt x="101" y="0"/>
                  </a:lnTo>
                  <a:lnTo>
                    <a:pt x="94" y="0"/>
                  </a:lnTo>
                  <a:lnTo>
                    <a:pt x="88" y="1"/>
                  </a:lnTo>
                  <a:lnTo>
                    <a:pt x="81" y="2"/>
                  </a:lnTo>
                  <a:lnTo>
                    <a:pt x="75" y="3"/>
                  </a:lnTo>
                  <a:lnTo>
                    <a:pt x="69" y="6"/>
                  </a:lnTo>
                  <a:lnTo>
                    <a:pt x="63" y="8"/>
                  </a:lnTo>
                  <a:lnTo>
                    <a:pt x="56" y="9"/>
                  </a:lnTo>
                  <a:lnTo>
                    <a:pt x="50" y="12"/>
                  </a:lnTo>
                  <a:lnTo>
                    <a:pt x="45" y="16"/>
                  </a:lnTo>
                  <a:lnTo>
                    <a:pt x="39" y="20"/>
                  </a:lnTo>
                  <a:lnTo>
                    <a:pt x="35" y="24"/>
                  </a:lnTo>
                  <a:lnTo>
                    <a:pt x="30" y="28"/>
                  </a:lnTo>
                  <a:lnTo>
                    <a:pt x="25" y="33"/>
                  </a:lnTo>
                  <a:lnTo>
                    <a:pt x="21" y="37"/>
                  </a:lnTo>
                  <a:lnTo>
                    <a:pt x="17" y="43"/>
                  </a:lnTo>
                  <a:lnTo>
                    <a:pt x="13" y="47"/>
                  </a:lnTo>
                  <a:lnTo>
                    <a:pt x="10" y="53"/>
                  </a:lnTo>
                  <a:lnTo>
                    <a:pt x="8" y="59"/>
                  </a:lnTo>
                  <a:lnTo>
                    <a:pt x="6" y="65"/>
                  </a:lnTo>
                  <a:lnTo>
                    <a:pt x="4" y="71"/>
                  </a:lnTo>
                  <a:lnTo>
                    <a:pt x="2" y="76"/>
                  </a:lnTo>
                  <a:lnTo>
                    <a:pt x="1" y="83"/>
                  </a:lnTo>
                  <a:lnTo>
                    <a:pt x="0" y="89"/>
                  </a:lnTo>
                  <a:lnTo>
                    <a:pt x="0" y="95"/>
                  </a:lnTo>
                  <a:lnTo>
                    <a:pt x="0" y="101"/>
                  </a:lnTo>
                  <a:lnTo>
                    <a:pt x="1" y="108"/>
                  </a:lnTo>
                  <a:lnTo>
                    <a:pt x="2" y="114"/>
                  </a:lnTo>
                  <a:lnTo>
                    <a:pt x="4" y="120"/>
                  </a:lnTo>
                  <a:lnTo>
                    <a:pt x="6" y="127"/>
                  </a:lnTo>
                  <a:lnTo>
                    <a:pt x="8" y="132"/>
                  </a:lnTo>
                  <a:lnTo>
                    <a:pt x="10" y="138"/>
                  </a:lnTo>
                  <a:lnTo>
                    <a:pt x="13" y="144"/>
                  </a:lnTo>
                  <a:lnTo>
                    <a:pt x="17" y="149"/>
                  </a:lnTo>
                  <a:lnTo>
                    <a:pt x="21" y="155"/>
                  </a:lnTo>
                  <a:lnTo>
                    <a:pt x="25" y="158"/>
                  </a:lnTo>
                  <a:lnTo>
                    <a:pt x="30" y="164"/>
                  </a:lnTo>
                  <a:lnTo>
                    <a:pt x="35" y="168"/>
                  </a:lnTo>
                  <a:lnTo>
                    <a:pt x="39" y="172"/>
                  </a:lnTo>
                  <a:lnTo>
                    <a:pt x="45" y="175"/>
                  </a:lnTo>
                  <a:lnTo>
                    <a:pt x="50" y="178"/>
                  </a:lnTo>
                  <a:lnTo>
                    <a:pt x="56" y="182"/>
                  </a:lnTo>
                  <a:lnTo>
                    <a:pt x="63" y="184"/>
                  </a:lnTo>
                  <a:lnTo>
                    <a:pt x="69" y="186"/>
                  </a:lnTo>
                  <a:lnTo>
                    <a:pt x="75" y="189"/>
                  </a:lnTo>
                  <a:lnTo>
                    <a:pt x="81" y="190"/>
                  </a:lnTo>
                  <a:lnTo>
                    <a:pt x="88" y="191"/>
                  </a:lnTo>
                  <a:lnTo>
                    <a:pt x="94" y="192"/>
                  </a:lnTo>
                  <a:lnTo>
                    <a:pt x="101" y="192"/>
                  </a:lnTo>
                  <a:close/>
                </a:path>
              </a:pathLst>
            </a:custGeom>
            <a:solidFill>
              <a:srgbClr val="e54b87"/>
            </a:solidFill>
            <a:ln w="0">
              <a:noFill/>
            </a:ln>
          </p:spPr>
          <p:txBody>
            <a:bodyPr lIns="90000" rIns="90000" tIns="24120" bIns="2412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595" name="PlaceHolder 7"/>
          <p:cNvSpPr>
            <a:spLocks noGrp="1"/>
          </p:cNvSpPr>
          <p:nvPr>
            <p:ph type="title"/>
          </p:nvPr>
        </p:nvSpPr>
        <p:spPr>
          <a:xfrm>
            <a:off x="1697760" y="4008960"/>
            <a:ext cx="406044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ID" sz="2200" spc="-1" strike="noStrike">
                <a:solidFill>
                  <a:srgbClr val="000000"/>
                </a:solidFill>
                <a:latin typeface="Noto Sans"/>
              </a:rPr>
              <a:t>Activity Diagram</a:t>
            </a:r>
            <a:endParaRPr b="0" lang="en-ID" sz="2200" spc="-1" strike="noStrike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596" name=""/>
          <p:cNvGrpSpPr/>
          <p:nvPr/>
        </p:nvGrpSpPr>
        <p:grpSpPr>
          <a:xfrm>
            <a:off x="5096880" y="4827960"/>
            <a:ext cx="3978360" cy="596160"/>
            <a:chOff x="5096880" y="4827960"/>
            <a:chExt cx="3978360" cy="596160"/>
          </a:xfrm>
        </p:grpSpPr>
        <p:sp>
          <p:nvSpPr>
            <p:cNvPr id="597" name=""/>
            <p:cNvSpPr/>
            <p:nvPr/>
          </p:nvSpPr>
          <p:spPr>
            <a:xfrm>
              <a:off x="8489520" y="4827960"/>
              <a:ext cx="585720" cy="551520"/>
            </a:xfrm>
            <a:custGeom>
              <a:avLst/>
              <a:gdLst/>
              <a:ahLst/>
              <a:rect l="0" t="0" r="r" b="b"/>
              <a:pathLst>
                <a:path w="1627" h="1532">
                  <a:moveTo>
                    <a:pt x="1627" y="767"/>
                  </a:moveTo>
                  <a:lnTo>
                    <a:pt x="1626" y="817"/>
                  </a:lnTo>
                  <a:lnTo>
                    <a:pt x="1621" y="866"/>
                  </a:lnTo>
                  <a:lnTo>
                    <a:pt x="1613" y="916"/>
                  </a:lnTo>
                  <a:lnTo>
                    <a:pt x="1600" y="965"/>
                  </a:lnTo>
                  <a:lnTo>
                    <a:pt x="1585" y="1011"/>
                  </a:lnTo>
                  <a:lnTo>
                    <a:pt x="1565" y="1059"/>
                  </a:lnTo>
                  <a:lnTo>
                    <a:pt x="1544" y="1105"/>
                  </a:lnTo>
                  <a:lnTo>
                    <a:pt x="1519" y="1149"/>
                  </a:lnTo>
                  <a:lnTo>
                    <a:pt x="1491" y="1192"/>
                  </a:lnTo>
                  <a:lnTo>
                    <a:pt x="1459" y="1232"/>
                  </a:lnTo>
                  <a:lnTo>
                    <a:pt x="1426" y="1272"/>
                  </a:lnTo>
                  <a:lnTo>
                    <a:pt x="1389" y="1307"/>
                  </a:lnTo>
                  <a:lnTo>
                    <a:pt x="1351" y="1341"/>
                  </a:lnTo>
                  <a:lnTo>
                    <a:pt x="1309" y="1374"/>
                  </a:lnTo>
                  <a:lnTo>
                    <a:pt x="1266" y="1403"/>
                  </a:lnTo>
                  <a:lnTo>
                    <a:pt x="1221" y="1430"/>
                  </a:lnTo>
                  <a:lnTo>
                    <a:pt x="1175" y="1453"/>
                  </a:lnTo>
                  <a:lnTo>
                    <a:pt x="1126" y="1474"/>
                  </a:lnTo>
                  <a:lnTo>
                    <a:pt x="1077" y="1492"/>
                  </a:lnTo>
                  <a:lnTo>
                    <a:pt x="1026" y="1506"/>
                  </a:lnTo>
                  <a:lnTo>
                    <a:pt x="973" y="1517"/>
                  </a:lnTo>
                  <a:lnTo>
                    <a:pt x="921" y="1525"/>
                  </a:lnTo>
                  <a:lnTo>
                    <a:pt x="868" y="1531"/>
                  </a:lnTo>
                  <a:lnTo>
                    <a:pt x="815" y="1532"/>
                  </a:lnTo>
                  <a:lnTo>
                    <a:pt x="761" y="1531"/>
                  </a:lnTo>
                  <a:lnTo>
                    <a:pt x="709" y="1525"/>
                  </a:lnTo>
                  <a:lnTo>
                    <a:pt x="655" y="1517"/>
                  </a:lnTo>
                  <a:lnTo>
                    <a:pt x="604" y="1506"/>
                  </a:lnTo>
                  <a:lnTo>
                    <a:pt x="553" y="1492"/>
                  </a:lnTo>
                  <a:lnTo>
                    <a:pt x="501" y="1474"/>
                  </a:lnTo>
                  <a:lnTo>
                    <a:pt x="454" y="1453"/>
                  </a:lnTo>
                  <a:lnTo>
                    <a:pt x="406" y="1430"/>
                  </a:lnTo>
                  <a:lnTo>
                    <a:pt x="361" y="1403"/>
                  </a:lnTo>
                  <a:lnTo>
                    <a:pt x="318" y="1374"/>
                  </a:lnTo>
                  <a:lnTo>
                    <a:pt x="278" y="1341"/>
                  </a:lnTo>
                  <a:lnTo>
                    <a:pt x="238" y="1307"/>
                  </a:lnTo>
                  <a:lnTo>
                    <a:pt x="201" y="1272"/>
                  </a:lnTo>
                  <a:lnTo>
                    <a:pt x="168" y="1232"/>
                  </a:lnTo>
                  <a:lnTo>
                    <a:pt x="137" y="1192"/>
                  </a:lnTo>
                  <a:lnTo>
                    <a:pt x="108" y="1149"/>
                  </a:lnTo>
                  <a:lnTo>
                    <a:pt x="85" y="1105"/>
                  </a:lnTo>
                  <a:lnTo>
                    <a:pt x="62" y="1059"/>
                  </a:lnTo>
                  <a:lnTo>
                    <a:pt x="43" y="1011"/>
                  </a:lnTo>
                  <a:lnTo>
                    <a:pt x="27" y="965"/>
                  </a:lnTo>
                  <a:lnTo>
                    <a:pt x="15" y="916"/>
                  </a:lnTo>
                  <a:lnTo>
                    <a:pt x="7" y="866"/>
                  </a:lnTo>
                  <a:lnTo>
                    <a:pt x="1" y="817"/>
                  </a:lnTo>
                  <a:lnTo>
                    <a:pt x="0" y="767"/>
                  </a:lnTo>
                  <a:lnTo>
                    <a:pt x="1" y="715"/>
                  </a:lnTo>
                  <a:lnTo>
                    <a:pt x="7" y="667"/>
                  </a:lnTo>
                  <a:lnTo>
                    <a:pt x="17" y="617"/>
                  </a:lnTo>
                  <a:lnTo>
                    <a:pt x="27" y="569"/>
                  </a:lnTo>
                  <a:lnTo>
                    <a:pt x="44" y="521"/>
                  </a:lnTo>
                  <a:lnTo>
                    <a:pt x="62" y="474"/>
                  </a:lnTo>
                  <a:lnTo>
                    <a:pt x="85" y="428"/>
                  </a:lnTo>
                  <a:lnTo>
                    <a:pt x="108" y="383"/>
                  </a:lnTo>
                  <a:lnTo>
                    <a:pt x="138" y="340"/>
                  </a:lnTo>
                  <a:lnTo>
                    <a:pt x="168" y="300"/>
                  </a:lnTo>
                  <a:lnTo>
                    <a:pt x="203" y="261"/>
                  </a:lnTo>
                  <a:lnTo>
                    <a:pt x="238" y="224"/>
                  </a:lnTo>
                  <a:lnTo>
                    <a:pt x="278" y="190"/>
                  </a:lnTo>
                  <a:lnTo>
                    <a:pt x="318" y="158"/>
                  </a:lnTo>
                  <a:lnTo>
                    <a:pt x="361" y="130"/>
                  </a:lnTo>
                  <a:lnTo>
                    <a:pt x="406" y="102"/>
                  </a:lnTo>
                  <a:lnTo>
                    <a:pt x="454" y="80"/>
                  </a:lnTo>
                  <a:lnTo>
                    <a:pt x="501" y="58"/>
                  </a:lnTo>
                  <a:lnTo>
                    <a:pt x="553" y="40"/>
                  </a:lnTo>
                  <a:lnTo>
                    <a:pt x="604" y="26"/>
                  </a:lnTo>
                  <a:lnTo>
                    <a:pt x="655" y="15"/>
                  </a:lnTo>
                  <a:lnTo>
                    <a:pt x="708" y="7"/>
                  </a:lnTo>
                  <a:lnTo>
                    <a:pt x="761" y="1"/>
                  </a:lnTo>
                  <a:lnTo>
                    <a:pt x="815" y="0"/>
                  </a:lnTo>
                  <a:lnTo>
                    <a:pt x="868" y="1"/>
                  </a:lnTo>
                  <a:lnTo>
                    <a:pt x="921" y="7"/>
                  </a:lnTo>
                  <a:lnTo>
                    <a:pt x="973" y="15"/>
                  </a:lnTo>
                  <a:lnTo>
                    <a:pt x="1026" y="26"/>
                  </a:lnTo>
                  <a:lnTo>
                    <a:pt x="1074" y="40"/>
                  </a:lnTo>
                  <a:lnTo>
                    <a:pt x="1126" y="58"/>
                  </a:lnTo>
                  <a:lnTo>
                    <a:pt x="1175" y="80"/>
                  </a:lnTo>
                  <a:lnTo>
                    <a:pt x="1221" y="102"/>
                  </a:lnTo>
                  <a:lnTo>
                    <a:pt x="1266" y="130"/>
                  </a:lnTo>
                  <a:lnTo>
                    <a:pt x="1309" y="158"/>
                  </a:lnTo>
                  <a:lnTo>
                    <a:pt x="1351" y="190"/>
                  </a:lnTo>
                  <a:lnTo>
                    <a:pt x="1389" y="224"/>
                  </a:lnTo>
                  <a:lnTo>
                    <a:pt x="1425" y="261"/>
                  </a:lnTo>
                  <a:lnTo>
                    <a:pt x="1459" y="300"/>
                  </a:lnTo>
                  <a:lnTo>
                    <a:pt x="1490" y="340"/>
                  </a:lnTo>
                  <a:lnTo>
                    <a:pt x="1519" y="383"/>
                  </a:lnTo>
                  <a:lnTo>
                    <a:pt x="1544" y="428"/>
                  </a:lnTo>
                  <a:lnTo>
                    <a:pt x="1565" y="474"/>
                  </a:lnTo>
                  <a:lnTo>
                    <a:pt x="1583" y="521"/>
                  </a:lnTo>
                  <a:lnTo>
                    <a:pt x="1600" y="569"/>
                  </a:lnTo>
                  <a:lnTo>
                    <a:pt x="1610" y="617"/>
                  </a:lnTo>
                  <a:lnTo>
                    <a:pt x="1621" y="667"/>
                  </a:lnTo>
                  <a:lnTo>
                    <a:pt x="1626" y="715"/>
                  </a:lnTo>
                  <a:lnTo>
                    <a:pt x="1627" y="767"/>
                  </a:lnTo>
                  <a:close/>
                </a:path>
              </a:pathLst>
            </a:custGeom>
            <a:solidFill>
              <a:srgbClr val="f8b622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pPr algn="ctr"/>
              <a:r>
                <a:rPr b="1" lang="en-ID" sz="1800" spc="-1" strike="noStrike">
                  <a:solidFill>
                    <a:srgbClr val="ffffff"/>
                  </a:solidFill>
                  <a:latin typeface="Noto Sans"/>
                </a:rPr>
                <a:t>8</a:t>
              </a:r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98" name=""/>
            <p:cNvSpPr/>
            <p:nvPr/>
          </p:nvSpPr>
          <p:spPr>
            <a:xfrm>
              <a:off x="5154120" y="5379480"/>
              <a:ext cx="3598560" cy="0"/>
            </a:xfrm>
            <a:prstGeom prst="line">
              <a:avLst/>
            </a:prstGeom>
            <a:ln cap="rnd" w="10440">
              <a:solidFill>
                <a:srgbClr val="f8b6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5040" rIns="95040" tIns="-50040" bIns="-500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99" name=""/>
            <p:cNvSpPr/>
            <p:nvPr/>
          </p:nvSpPr>
          <p:spPr>
            <a:xfrm>
              <a:off x="5096880" y="5355000"/>
              <a:ext cx="73440" cy="69120"/>
            </a:xfrm>
            <a:custGeom>
              <a:avLst/>
              <a:gdLst/>
              <a:ahLst/>
              <a:rect l="0" t="0" r="r" b="b"/>
              <a:pathLst>
                <a:path w="204" h="192">
                  <a:moveTo>
                    <a:pt x="101" y="192"/>
                  </a:moveTo>
                  <a:lnTo>
                    <a:pt x="94" y="192"/>
                  </a:lnTo>
                  <a:lnTo>
                    <a:pt x="88" y="191"/>
                  </a:lnTo>
                  <a:lnTo>
                    <a:pt x="81" y="190"/>
                  </a:lnTo>
                  <a:lnTo>
                    <a:pt x="75" y="189"/>
                  </a:lnTo>
                  <a:lnTo>
                    <a:pt x="69" y="186"/>
                  </a:lnTo>
                  <a:lnTo>
                    <a:pt x="63" y="184"/>
                  </a:lnTo>
                  <a:lnTo>
                    <a:pt x="56" y="182"/>
                  </a:lnTo>
                  <a:lnTo>
                    <a:pt x="50" y="178"/>
                  </a:lnTo>
                  <a:lnTo>
                    <a:pt x="45" y="175"/>
                  </a:lnTo>
                  <a:lnTo>
                    <a:pt x="39" y="172"/>
                  </a:lnTo>
                  <a:lnTo>
                    <a:pt x="35" y="168"/>
                  </a:lnTo>
                  <a:lnTo>
                    <a:pt x="30" y="164"/>
                  </a:lnTo>
                  <a:lnTo>
                    <a:pt x="25" y="158"/>
                  </a:lnTo>
                  <a:lnTo>
                    <a:pt x="21" y="155"/>
                  </a:lnTo>
                  <a:lnTo>
                    <a:pt x="17" y="149"/>
                  </a:lnTo>
                  <a:lnTo>
                    <a:pt x="13" y="144"/>
                  </a:lnTo>
                  <a:lnTo>
                    <a:pt x="10" y="138"/>
                  </a:lnTo>
                  <a:lnTo>
                    <a:pt x="8" y="132"/>
                  </a:lnTo>
                  <a:lnTo>
                    <a:pt x="6" y="127"/>
                  </a:lnTo>
                  <a:lnTo>
                    <a:pt x="4" y="120"/>
                  </a:lnTo>
                  <a:lnTo>
                    <a:pt x="2" y="114"/>
                  </a:lnTo>
                  <a:lnTo>
                    <a:pt x="1" y="108"/>
                  </a:lnTo>
                  <a:lnTo>
                    <a:pt x="0" y="101"/>
                  </a:lnTo>
                  <a:lnTo>
                    <a:pt x="0" y="95"/>
                  </a:lnTo>
                  <a:lnTo>
                    <a:pt x="0" y="89"/>
                  </a:lnTo>
                  <a:lnTo>
                    <a:pt x="1" y="83"/>
                  </a:lnTo>
                  <a:lnTo>
                    <a:pt x="2" y="76"/>
                  </a:lnTo>
                  <a:lnTo>
                    <a:pt x="4" y="71"/>
                  </a:lnTo>
                  <a:lnTo>
                    <a:pt x="6" y="65"/>
                  </a:lnTo>
                  <a:lnTo>
                    <a:pt x="8" y="59"/>
                  </a:lnTo>
                  <a:lnTo>
                    <a:pt x="10" y="53"/>
                  </a:lnTo>
                  <a:lnTo>
                    <a:pt x="13" y="47"/>
                  </a:lnTo>
                  <a:lnTo>
                    <a:pt x="17" y="43"/>
                  </a:lnTo>
                  <a:lnTo>
                    <a:pt x="21" y="37"/>
                  </a:lnTo>
                  <a:lnTo>
                    <a:pt x="25" y="33"/>
                  </a:lnTo>
                  <a:lnTo>
                    <a:pt x="30" y="28"/>
                  </a:lnTo>
                  <a:lnTo>
                    <a:pt x="35" y="24"/>
                  </a:lnTo>
                  <a:lnTo>
                    <a:pt x="39" y="20"/>
                  </a:lnTo>
                  <a:lnTo>
                    <a:pt x="45" y="16"/>
                  </a:lnTo>
                  <a:lnTo>
                    <a:pt x="50" y="12"/>
                  </a:lnTo>
                  <a:lnTo>
                    <a:pt x="56" y="9"/>
                  </a:lnTo>
                  <a:lnTo>
                    <a:pt x="63" y="8"/>
                  </a:lnTo>
                  <a:lnTo>
                    <a:pt x="69" y="6"/>
                  </a:lnTo>
                  <a:lnTo>
                    <a:pt x="75" y="3"/>
                  </a:lnTo>
                  <a:lnTo>
                    <a:pt x="81" y="2"/>
                  </a:lnTo>
                  <a:lnTo>
                    <a:pt x="88" y="1"/>
                  </a:lnTo>
                  <a:lnTo>
                    <a:pt x="94" y="0"/>
                  </a:lnTo>
                  <a:lnTo>
                    <a:pt x="101" y="0"/>
                  </a:lnTo>
                  <a:lnTo>
                    <a:pt x="107" y="0"/>
                  </a:lnTo>
                  <a:lnTo>
                    <a:pt x="114" y="1"/>
                  </a:lnTo>
                  <a:lnTo>
                    <a:pt x="122" y="2"/>
                  </a:lnTo>
                  <a:lnTo>
                    <a:pt x="127" y="3"/>
                  </a:lnTo>
                  <a:lnTo>
                    <a:pt x="133" y="6"/>
                  </a:lnTo>
                  <a:lnTo>
                    <a:pt x="141" y="8"/>
                  </a:lnTo>
                  <a:lnTo>
                    <a:pt x="147" y="9"/>
                  </a:lnTo>
                  <a:lnTo>
                    <a:pt x="151" y="12"/>
                  </a:lnTo>
                  <a:lnTo>
                    <a:pt x="157" y="16"/>
                  </a:lnTo>
                  <a:lnTo>
                    <a:pt x="163" y="20"/>
                  </a:lnTo>
                  <a:lnTo>
                    <a:pt x="168" y="24"/>
                  </a:lnTo>
                  <a:lnTo>
                    <a:pt x="173" y="28"/>
                  </a:lnTo>
                  <a:lnTo>
                    <a:pt x="177" y="33"/>
                  </a:lnTo>
                  <a:lnTo>
                    <a:pt x="182" y="37"/>
                  </a:lnTo>
                  <a:lnTo>
                    <a:pt x="186" y="43"/>
                  </a:lnTo>
                  <a:lnTo>
                    <a:pt x="189" y="47"/>
                  </a:lnTo>
                  <a:lnTo>
                    <a:pt x="193" y="53"/>
                  </a:lnTo>
                  <a:lnTo>
                    <a:pt x="195" y="59"/>
                  </a:lnTo>
                  <a:lnTo>
                    <a:pt x="198" y="65"/>
                  </a:lnTo>
                  <a:lnTo>
                    <a:pt x="200" y="71"/>
                  </a:lnTo>
                  <a:lnTo>
                    <a:pt x="201" y="76"/>
                  </a:lnTo>
                  <a:lnTo>
                    <a:pt x="203" y="83"/>
                  </a:lnTo>
                  <a:lnTo>
                    <a:pt x="204" y="89"/>
                  </a:lnTo>
                  <a:lnTo>
                    <a:pt x="204" y="95"/>
                  </a:lnTo>
                  <a:lnTo>
                    <a:pt x="204" y="101"/>
                  </a:lnTo>
                  <a:lnTo>
                    <a:pt x="203" y="108"/>
                  </a:lnTo>
                  <a:lnTo>
                    <a:pt x="201" y="114"/>
                  </a:lnTo>
                  <a:lnTo>
                    <a:pt x="200" y="120"/>
                  </a:lnTo>
                  <a:lnTo>
                    <a:pt x="198" y="127"/>
                  </a:lnTo>
                  <a:lnTo>
                    <a:pt x="195" y="132"/>
                  </a:lnTo>
                  <a:lnTo>
                    <a:pt x="193" y="138"/>
                  </a:lnTo>
                  <a:lnTo>
                    <a:pt x="189" y="144"/>
                  </a:lnTo>
                  <a:lnTo>
                    <a:pt x="186" y="149"/>
                  </a:lnTo>
                  <a:lnTo>
                    <a:pt x="182" y="155"/>
                  </a:lnTo>
                  <a:lnTo>
                    <a:pt x="177" y="158"/>
                  </a:lnTo>
                  <a:lnTo>
                    <a:pt x="173" y="164"/>
                  </a:lnTo>
                  <a:lnTo>
                    <a:pt x="168" y="168"/>
                  </a:lnTo>
                  <a:lnTo>
                    <a:pt x="163" y="172"/>
                  </a:lnTo>
                  <a:lnTo>
                    <a:pt x="157" y="175"/>
                  </a:lnTo>
                  <a:lnTo>
                    <a:pt x="151" y="178"/>
                  </a:lnTo>
                  <a:lnTo>
                    <a:pt x="147" y="182"/>
                  </a:lnTo>
                  <a:lnTo>
                    <a:pt x="141" y="184"/>
                  </a:lnTo>
                  <a:lnTo>
                    <a:pt x="133" y="186"/>
                  </a:lnTo>
                  <a:lnTo>
                    <a:pt x="127" y="189"/>
                  </a:lnTo>
                  <a:lnTo>
                    <a:pt x="122" y="190"/>
                  </a:lnTo>
                  <a:lnTo>
                    <a:pt x="114" y="191"/>
                  </a:lnTo>
                  <a:lnTo>
                    <a:pt x="107" y="192"/>
                  </a:lnTo>
                  <a:lnTo>
                    <a:pt x="101" y="192"/>
                  </a:lnTo>
                  <a:close/>
                </a:path>
              </a:pathLst>
            </a:custGeom>
            <a:solidFill>
              <a:srgbClr val="f8b621"/>
            </a:solidFill>
            <a:ln w="0">
              <a:noFill/>
            </a:ln>
          </p:spPr>
          <p:txBody>
            <a:bodyPr lIns="90000" rIns="90000" tIns="24120" bIns="2412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600" name="PlaceHolder 8"/>
          <p:cNvSpPr>
            <a:spLocks noGrp="1"/>
          </p:cNvSpPr>
          <p:nvPr>
            <p:ph type="title"/>
          </p:nvPr>
        </p:nvSpPr>
        <p:spPr>
          <a:xfrm>
            <a:off x="5092920" y="4713120"/>
            <a:ext cx="3326400" cy="73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buNone/>
            </a:pPr>
            <a:r>
              <a:rPr b="1" lang="en-ID" sz="2200" spc="-1" strike="noStrike">
                <a:solidFill>
                  <a:srgbClr val="000000"/>
                </a:solidFill>
                <a:latin typeface="Noto Sans"/>
              </a:rPr>
              <a:t>Linimasa</a:t>
            </a:r>
            <a:endParaRPr b="0" lang="en-ID" sz="2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title"/>
          </p:nvPr>
        </p:nvSpPr>
        <p:spPr>
          <a:xfrm>
            <a:off x="3207960" y="207000"/>
            <a:ext cx="2597040" cy="8056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ID" sz="3200" spc="-1" strike="noStrike">
                <a:solidFill>
                  <a:srgbClr val="000000"/>
                </a:solidFill>
                <a:latin typeface="Noto Sans"/>
              </a:rPr>
              <a:t>Linimasa</a:t>
            </a: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70" name=""/>
          <p:cNvSpPr/>
          <p:nvPr/>
        </p:nvSpPr>
        <p:spPr>
          <a:xfrm flipV="1">
            <a:off x="521640" y="2647080"/>
            <a:ext cx="8983440" cy="2988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38160" rIns="38160" tIns="-8280" bIns="-8280" anchor="ctr">
            <a:noAutofit/>
          </a:bodyPr>
          <a:p>
            <a:endParaRPr b="0" lang="en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1" name=""/>
          <p:cNvSpPr/>
          <p:nvPr/>
        </p:nvSpPr>
        <p:spPr>
          <a:xfrm>
            <a:off x="541440" y="1774800"/>
            <a:ext cx="1824840" cy="6616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28 Mei – 3 Jun</a:t>
            </a:r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  <a:p>
            <a:pPr algn="ctr"/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Penentuan Judul</a:t>
            </a:r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72" name=""/>
          <p:cNvSpPr/>
          <p:nvPr/>
        </p:nvSpPr>
        <p:spPr>
          <a:xfrm>
            <a:off x="1532880" y="2927880"/>
            <a:ext cx="1824840" cy="6616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5 – 7 Jun</a:t>
            </a:r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  <a:p>
            <a:pPr algn="ctr"/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Kurasi Dataset</a:t>
            </a:r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73" name=""/>
          <p:cNvSpPr/>
          <p:nvPr/>
        </p:nvSpPr>
        <p:spPr>
          <a:xfrm>
            <a:off x="2997720" y="1767960"/>
            <a:ext cx="1824840" cy="6616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8 - 15 Jun</a:t>
            </a:r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  <a:p>
            <a:pPr algn="ctr"/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Pengerjaan Web</a:t>
            </a:r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74" name=""/>
          <p:cNvSpPr/>
          <p:nvPr/>
        </p:nvSpPr>
        <p:spPr>
          <a:xfrm>
            <a:off x="4290840" y="2924640"/>
            <a:ext cx="1824840" cy="9424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15 - 20 Jun</a:t>
            </a:r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  <a:p>
            <a:pPr algn="ctr"/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Pengerjaan Data</a:t>
            </a:r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  <a:p>
            <a:pPr algn="ctr"/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Analysis</a:t>
            </a:r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75" name=""/>
          <p:cNvSpPr/>
          <p:nvPr/>
        </p:nvSpPr>
        <p:spPr>
          <a:xfrm>
            <a:off x="5656320" y="1513080"/>
            <a:ext cx="1824840" cy="9226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21 - 22 Jun</a:t>
            </a:r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  <a:p>
            <a:pPr algn="ctr"/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Pengerjaan File</a:t>
            </a:r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  <a:p>
            <a:pPr algn="ctr"/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Presentasi</a:t>
            </a:r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76" name=""/>
          <p:cNvSpPr/>
          <p:nvPr/>
        </p:nvSpPr>
        <p:spPr>
          <a:xfrm>
            <a:off x="7018200" y="2929680"/>
            <a:ext cx="1824840" cy="682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23 Jun</a:t>
            </a:r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  <a:p>
            <a:pPr algn="ctr"/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Pengumpulan</a:t>
            </a:r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77" name=""/>
          <p:cNvSpPr/>
          <p:nvPr/>
        </p:nvSpPr>
        <p:spPr>
          <a:xfrm flipV="1">
            <a:off x="1478160" y="2436480"/>
            <a:ext cx="0" cy="240480"/>
          </a:xfrm>
          <a:prstGeom prst="line">
            <a:avLst/>
          </a:prstGeom>
          <a:ln w="54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7360" rIns="27360" tIns="27360" bIns="27360" anchor="ctr">
            <a:noAutofit/>
          </a:bodyPr>
          <a:p>
            <a:endParaRPr b="0" lang="en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"/>
          <p:cNvSpPr/>
          <p:nvPr/>
        </p:nvSpPr>
        <p:spPr>
          <a:xfrm flipV="1">
            <a:off x="2378160" y="2680560"/>
            <a:ext cx="0" cy="240480"/>
          </a:xfrm>
          <a:prstGeom prst="line">
            <a:avLst/>
          </a:prstGeom>
          <a:ln w="54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7360" rIns="27360" tIns="27360" bIns="27360" anchor="ctr">
            <a:noAutofit/>
          </a:bodyPr>
          <a:p>
            <a:endParaRPr b="0" lang="en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9" name=""/>
          <p:cNvSpPr/>
          <p:nvPr/>
        </p:nvSpPr>
        <p:spPr>
          <a:xfrm flipV="1">
            <a:off x="3890160" y="2436480"/>
            <a:ext cx="0" cy="240480"/>
          </a:xfrm>
          <a:prstGeom prst="line">
            <a:avLst/>
          </a:prstGeom>
          <a:ln w="54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7360" rIns="27360" tIns="27360" bIns="27360" anchor="ctr">
            <a:noAutofit/>
          </a:bodyPr>
          <a:p>
            <a:endParaRPr b="0" lang="en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0" name=""/>
          <p:cNvSpPr/>
          <p:nvPr/>
        </p:nvSpPr>
        <p:spPr>
          <a:xfrm flipV="1">
            <a:off x="5150160" y="2680560"/>
            <a:ext cx="0" cy="240480"/>
          </a:xfrm>
          <a:prstGeom prst="line">
            <a:avLst/>
          </a:prstGeom>
          <a:ln w="54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7360" rIns="27360" tIns="27360" bIns="27360" anchor="ctr">
            <a:noAutofit/>
          </a:bodyPr>
          <a:p>
            <a:endParaRPr b="0" lang="en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1" name=""/>
          <p:cNvSpPr/>
          <p:nvPr/>
        </p:nvSpPr>
        <p:spPr>
          <a:xfrm flipV="1">
            <a:off x="6590160" y="2436480"/>
            <a:ext cx="0" cy="240480"/>
          </a:xfrm>
          <a:prstGeom prst="line">
            <a:avLst/>
          </a:prstGeom>
          <a:ln w="54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7360" rIns="27360" tIns="27360" bIns="27360" anchor="ctr">
            <a:noAutofit/>
          </a:bodyPr>
          <a:p>
            <a:endParaRPr b="0" lang="en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2" name=""/>
          <p:cNvSpPr/>
          <p:nvPr/>
        </p:nvSpPr>
        <p:spPr>
          <a:xfrm flipV="1">
            <a:off x="7958160" y="2680560"/>
            <a:ext cx="0" cy="240480"/>
          </a:xfrm>
          <a:prstGeom prst="line">
            <a:avLst/>
          </a:prstGeom>
          <a:ln w="54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7360" rIns="27360" tIns="27360" bIns="27360" anchor="ctr">
            <a:noAutofit/>
          </a:bodyPr>
          <a:p>
            <a:endParaRPr b="0" lang="en-ID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"/>
          <p:cNvGrpSpPr/>
          <p:nvPr/>
        </p:nvGrpSpPr>
        <p:grpSpPr>
          <a:xfrm>
            <a:off x="4764960" y="3806280"/>
            <a:ext cx="652680" cy="79920"/>
            <a:chOff x="4764960" y="3806280"/>
            <a:chExt cx="652680" cy="79920"/>
          </a:xfrm>
        </p:grpSpPr>
        <p:sp>
          <p:nvSpPr>
            <p:cNvPr id="684" name=""/>
            <p:cNvSpPr/>
            <p:nvPr/>
          </p:nvSpPr>
          <p:spPr>
            <a:xfrm>
              <a:off x="495432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4" y="23"/>
                  </a:lnTo>
                  <a:lnTo>
                    <a:pt x="50" y="19"/>
                  </a:lnTo>
                  <a:lnTo>
                    <a:pt x="56" y="15"/>
                  </a:lnTo>
                  <a:lnTo>
                    <a:pt x="62" y="11"/>
                  </a:lnTo>
                  <a:lnTo>
                    <a:pt x="69" y="8"/>
                  </a:lnTo>
                  <a:lnTo>
                    <a:pt x="76" y="6"/>
                  </a:lnTo>
                  <a:lnTo>
                    <a:pt x="83" y="4"/>
                  </a:lnTo>
                  <a:lnTo>
                    <a:pt x="90" y="2"/>
                  </a:lnTo>
                  <a:lnTo>
                    <a:pt x="97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1" y="62"/>
                  </a:lnTo>
                  <a:lnTo>
                    <a:pt x="214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4" y="153"/>
                  </a:lnTo>
                  <a:lnTo>
                    <a:pt x="211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7" y="221"/>
                  </a:lnTo>
                  <a:lnTo>
                    <a:pt x="90" y="220"/>
                  </a:lnTo>
                  <a:lnTo>
                    <a:pt x="83" y="218"/>
                  </a:lnTo>
                  <a:lnTo>
                    <a:pt x="76" y="216"/>
                  </a:lnTo>
                  <a:lnTo>
                    <a:pt x="69" y="214"/>
                  </a:lnTo>
                  <a:lnTo>
                    <a:pt x="62" y="211"/>
                  </a:lnTo>
                  <a:lnTo>
                    <a:pt x="56" y="207"/>
                  </a:lnTo>
                  <a:lnTo>
                    <a:pt x="50" y="203"/>
                  </a:lnTo>
                  <a:lnTo>
                    <a:pt x="44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85" name=""/>
            <p:cNvSpPr/>
            <p:nvPr/>
          </p:nvSpPr>
          <p:spPr>
            <a:xfrm>
              <a:off x="476496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4" y="23"/>
                  </a:lnTo>
                  <a:lnTo>
                    <a:pt x="50" y="19"/>
                  </a:lnTo>
                  <a:lnTo>
                    <a:pt x="56" y="15"/>
                  </a:lnTo>
                  <a:lnTo>
                    <a:pt x="62" y="11"/>
                  </a:lnTo>
                  <a:lnTo>
                    <a:pt x="69" y="8"/>
                  </a:lnTo>
                  <a:lnTo>
                    <a:pt x="76" y="6"/>
                  </a:lnTo>
                  <a:lnTo>
                    <a:pt x="83" y="4"/>
                  </a:lnTo>
                  <a:lnTo>
                    <a:pt x="90" y="2"/>
                  </a:lnTo>
                  <a:lnTo>
                    <a:pt x="97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1" y="62"/>
                  </a:lnTo>
                  <a:lnTo>
                    <a:pt x="214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4" y="153"/>
                  </a:lnTo>
                  <a:lnTo>
                    <a:pt x="211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7" y="221"/>
                  </a:lnTo>
                  <a:lnTo>
                    <a:pt x="90" y="220"/>
                  </a:lnTo>
                  <a:lnTo>
                    <a:pt x="83" y="218"/>
                  </a:lnTo>
                  <a:lnTo>
                    <a:pt x="76" y="216"/>
                  </a:lnTo>
                  <a:lnTo>
                    <a:pt x="69" y="214"/>
                  </a:lnTo>
                  <a:lnTo>
                    <a:pt x="62" y="211"/>
                  </a:lnTo>
                  <a:lnTo>
                    <a:pt x="56" y="207"/>
                  </a:lnTo>
                  <a:lnTo>
                    <a:pt x="50" y="203"/>
                  </a:lnTo>
                  <a:lnTo>
                    <a:pt x="44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86" name=""/>
            <p:cNvSpPr/>
            <p:nvPr/>
          </p:nvSpPr>
          <p:spPr>
            <a:xfrm>
              <a:off x="5338080" y="3806280"/>
              <a:ext cx="79560" cy="79920"/>
            </a:xfrm>
            <a:custGeom>
              <a:avLst/>
              <a:gdLst/>
              <a:ahLst/>
              <a:rect l="0" t="0" r="r" b="b"/>
              <a:pathLst>
                <a:path w="221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3" y="23"/>
                  </a:lnTo>
                  <a:lnTo>
                    <a:pt x="49" y="19"/>
                  </a:lnTo>
                  <a:lnTo>
                    <a:pt x="55" y="15"/>
                  </a:lnTo>
                  <a:lnTo>
                    <a:pt x="61" y="11"/>
                  </a:lnTo>
                  <a:lnTo>
                    <a:pt x="68" y="8"/>
                  </a:lnTo>
                  <a:lnTo>
                    <a:pt x="75" y="6"/>
                  </a:lnTo>
                  <a:lnTo>
                    <a:pt x="82" y="4"/>
                  </a:lnTo>
                  <a:lnTo>
                    <a:pt x="89" y="2"/>
                  </a:lnTo>
                  <a:lnTo>
                    <a:pt x="96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0" y="62"/>
                  </a:lnTo>
                  <a:lnTo>
                    <a:pt x="213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19" y="89"/>
                  </a:lnTo>
                  <a:lnTo>
                    <a:pt x="220" y="96"/>
                  </a:lnTo>
                  <a:lnTo>
                    <a:pt x="221" y="104"/>
                  </a:lnTo>
                  <a:lnTo>
                    <a:pt x="221" y="111"/>
                  </a:lnTo>
                  <a:lnTo>
                    <a:pt x="221" y="118"/>
                  </a:lnTo>
                  <a:lnTo>
                    <a:pt x="220" y="125"/>
                  </a:lnTo>
                  <a:lnTo>
                    <a:pt x="219" y="132"/>
                  </a:lnTo>
                  <a:lnTo>
                    <a:pt x="217" y="139"/>
                  </a:lnTo>
                  <a:lnTo>
                    <a:pt x="215" y="146"/>
                  </a:lnTo>
                  <a:lnTo>
                    <a:pt x="213" y="153"/>
                  </a:lnTo>
                  <a:lnTo>
                    <a:pt x="210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6" y="221"/>
                  </a:lnTo>
                  <a:lnTo>
                    <a:pt x="89" y="220"/>
                  </a:lnTo>
                  <a:lnTo>
                    <a:pt x="82" y="218"/>
                  </a:lnTo>
                  <a:lnTo>
                    <a:pt x="75" y="216"/>
                  </a:lnTo>
                  <a:lnTo>
                    <a:pt x="68" y="214"/>
                  </a:lnTo>
                  <a:lnTo>
                    <a:pt x="61" y="211"/>
                  </a:lnTo>
                  <a:lnTo>
                    <a:pt x="55" y="207"/>
                  </a:lnTo>
                  <a:lnTo>
                    <a:pt x="49" y="203"/>
                  </a:lnTo>
                  <a:lnTo>
                    <a:pt x="43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87" name=""/>
            <p:cNvSpPr/>
            <p:nvPr/>
          </p:nvSpPr>
          <p:spPr>
            <a:xfrm>
              <a:off x="514872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3" y="23"/>
                  </a:lnTo>
                  <a:lnTo>
                    <a:pt x="49" y="19"/>
                  </a:lnTo>
                  <a:lnTo>
                    <a:pt x="55" y="15"/>
                  </a:lnTo>
                  <a:lnTo>
                    <a:pt x="61" y="11"/>
                  </a:lnTo>
                  <a:lnTo>
                    <a:pt x="68" y="8"/>
                  </a:lnTo>
                  <a:lnTo>
                    <a:pt x="75" y="6"/>
                  </a:lnTo>
                  <a:lnTo>
                    <a:pt x="82" y="4"/>
                  </a:lnTo>
                  <a:lnTo>
                    <a:pt x="89" y="2"/>
                  </a:lnTo>
                  <a:lnTo>
                    <a:pt x="96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0" y="62"/>
                  </a:lnTo>
                  <a:lnTo>
                    <a:pt x="213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3" y="153"/>
                  </a:lnTo>
                  <a:lnTo>
                    <a:pt x="210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6" y="221"/>
                  </a:lnTo>
                  <a:lnTo>
                    <a:pt x="89" y="220"/>
                  </a:lnTo>
                  <a:lnTo>
                    <a:pt x="82" y="218"/>
                  </a:lnTo>
                  <a:lnTo>
                    <a:pt x="75" y="216"/>
                  </a:lnTo>
                  <a:lnTo>
                    <a:pt x="68" y="214"/>
                  </a:lnTo>
                  <a:lnTo>
                    <a:pt x="61" y="211"/>
                  </a:lnTo>
                  <a:lnTo>
                    <a:pt x="55" y="207"/>
                  </a:lnTo>
                  <a:lnTo>
                    <a:pt x="49" y="203"/>
                  </a:lnTo>
                  <a:lnTo>
                    <a:pt x="43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0" y="2279520"/>
            <a:ext cx="10080000" cy="13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zxx" sz="4000" spc="-1" strike="noStrike">
                <a:solidFill>
                  <a:srgbClr val="ffffff"/>
                </a:solidFill>
                <a:latin typeface="Noto Sans"/>
              </a:rPr>
              <a:t>TERIMA KASIH!</a:t>
            </a:r>
            <a:endParaRPr b="0" lang="en-ID" sz="4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title"/>
          </p:nvPr>
        </p:nvSpPr>
        <p:spPr>
          <a:xfrm>
            <a:off x="10080" y="65520"/>
            <a:ext cx="10080000" cy="6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zxx" sz="4000" spc="-1" strike="noStrike">
                <a:solidFill>
                  <a:srgbClr val="ffffff"/>
                </a:solidFill>
                <a:latin typeface="Noto Sans"/>
              </a:rPr>
              <a:t>GALERI</a:t>
            </a:r>
            <a:endParaRPr b="0" lang="en-ID" sz="40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690" name="" descr=""/>
          <p:cNvPicPr/>
          <p:nvPr/>
        </p:nvPicPr>
        <p:blipFill>
          <a:blip r:embed="rId2"/>
          <a:stretch/>
        </p:blipFill>
        <p:spPr>
          <a:xfrm>
            <a:off x="1132920" y="835920"/>
            <a:ext cx="3970800" cy="2127960"/>
          </a:xfrm>
          <a:prstGeom prst="rect">
            <a:avLst/>
          </a:prstGeom>
          <a:ln w="0">
            <a:noFill/>
          </a:ln>
        </p:spPr>
      </p:pic>
      <p:pic>
        <p:nvPicPr>
          <p:cNvPr id="691" name="" descr=""/>
          <p:cNvPicPr/>
          <p:nvPr/>
        </p:nvPicPr>
        <p:blipFill>
          <a:blip r:embed="rId3"/>
          <a:stretch/>
        </p:blipFill>
        <p:spPr>
          <a:xfrm>
            <a:off x="5163120" y="836280"/>
            <a:ext cx="3970800" cy="2127960"/>
          </a:xfrm>
          <a:prstGeom prst="rect">
            <a:avLst/>
          </a:prstGeom>
          <a:ln w="0">
            <a:noFill/>
          </a:ln>
        </p:spPr>
      </p:pic>
      <p:pic>
        <p:nvPicPr>
          <p:cNvPr id="692" name="" descr=""/>
          <p:cNvPicPr/>
          <p:nvPr/>
        </p:nvPicPr>
        <p:blipFill>
          <a:blip r:embed="rId4"/>
          <a:stretch/>
        </p:blipFill>
        <p:spPr>
          <a:xfrm>
            <a:off x="1152720" y="3033720"/>
            <a:ext cx="3960720" cy="2227680"/>
          </a:xfrm>
          <a:prstGeom prst="rect">
            <a:avLst/>
          </a:prstGeom>
          <a:ln w="0">
            <a:noFill/>
          </a:ln>
        </p:spPr>
      </p:pic>
      <p:pic>
        <p:nvPicPr>
          <p:cNvPr id="693" name="" descr=""/>
          <p:cNvPicPr/>
          <p:nvPr/>
        </p:nvPicPr>
        <p:blipFill>
          <a:blip r:embed="rId5"/>
          <a:stretch/>
        </p:blipFill>
        <p:spPr>
          <a:xfrm>
            <a:off x="5151600" y="3035520"/>
            <a:ext cx="3932280" cy="221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"/>
          <p:cNvGrpSpPr/>
          <p:nvPr/>
        </p:nvGrpSpPr>
        <p:grpSpPr>
          <a:xfrm>
            <a:off x="4764960" y="3806280"/>
            <a:ext cx="652680" cy="79920"/>
            <a:chOff x="4764960" y="3806280"/>
            <a:chExt cx="652680" cy="79920"/>
          </a:xfrm>
        </p:grpSpPr>
        <p:sp>
          <p:nvSpPr>
            <p:cNvPr id="602" name=""/>
            <p:cNvSpPr/>
            <p:nvPr/>
          </p:nvSpPr>
          <p:spPr>
            <a:xfrm>
              <a:off x="495432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4" y="23"/>
                  </a:lnTo>
                  <a:lnTo>
                    <a:pt x="50" y="19"/>
                  </a:lnTo>
                  <a:lnTo>
                    <a:pt x="56" y="15"/>
                  </a:lnTo>
                  <a:lnTo>
                    <a:pt x="62" y="11"/>
                  </a:lnTo>
                  <a:lnTo>
                    <a:pt x="69" y="8"/>
                  </a:lnTo>
                  <a:lnTo>
                    <a:pt x="76" y="6"/>
                  </a:lnTo>
                  <a:lnTo>
                    <a:pt x="83" y="4"/>
                  </a:lnTo>
                  <a:lnTo>
                    <a:pt x="90" y="2"/>
                  </a:lnTo>
                  <a:lnTo>
                    <a:pt x="97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1" y="62"/>
                  </a:lnTo>
                  <a:lnTo>
                    <a:pt x="214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4" y="153"/>
                  </a:lnTo>
                  <a:lnTo>
                    <a:pt x="211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7" y="221"/>
                  </a:lnTo>
                  <a:lnTo>
                    <a:pt x="90" y="220"/>
                  </a:lnTo>
                  <a:lnTo>
                    <a:pt x="83" y="218"/>
                  </a:lnTo>
                  <a:lnTo>
                    <a:pt x="76" y="216"/>
                  </a:lnTo>
                  <a:lnTo>
                    <a:pt x="69" y="214"/>
                  </a:lnTo>
                  <a:lnTo>
                    <a:pt x="62" y="211"/>
                  </a:lnTo>
                  <a:lnTo>
                    <a:pt x="56" y="207"/>
                  </a:lnTo>
                  <a:lnTo>
                    <a:pt x="50" y="203"/>
                  </a:lnTo>
                  <a:lnTo>
                    <a:pt x="44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03" name=""/>
            <p:cNvSpPr/>
            <p:nvPr/>
          </p:nvSpPr>
          <p:spPr>
            <a:xfrm>
              <a:off x="476496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4" y="23"/>
                  </a:lnTo>
                  <a:lnTo>
                    <a:pt x="50" y="19"/>
                  </a:lnTo>
                  <a:lnTo>
                    <a:pt x="56" y="15"/>
                  </a:lnTo>
                  <a:lnTo>
                    <a:pt x="62" y="11"/>
                  </a:lnTo>
                  <a:lnTo>
                    <a:pt x="69" y="8"/>
                  </a:lnTo>
                  <a:lnTo>
                    <a:pt x="76" y="6"/>
                  </a:lnTo>
                  <a:lnTo>
                    <a:pt x="83" y="4"/>
                  </a:lnTo>
                  <a:lnTo>
                    <a:pt x="90" y="2"/>
                  </a:lnTo>
                  <a:lnTo>
                    <a:pt x="97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1" y="62"/>
                  </a:lnTo>
                  <a:lnTo>
                    <a:pt x="214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4" y="153"/>
                  </a:lnTo>
                  <a:lnTo>
                    <a:pt x="211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7" y="221"/>
                  </a:lnTo>
                  <a:lnTo>
                    <a:pt x="90" y="220"/>
                  </a:lnTo>
                  <a:lnTo>
                    <a:pt x="83" y="218"/>
                  </a:lnTo>
                  <a:lnTo>
                    <a:pt x="76" y="216"/>
                  </a:lnTo>
                  <a:lnTo>
                    <a:pt x="69" y="214"/>
                  </a:lnTo>
                  <a:lnTo>
                    <a:pt x="62" y="211"/>
                  </a:lnTo>
                  <a:lnTo>
                    <a:pt x="56" y="207"/>
                  </a:lnTo>
                  <a:lnTo>
                    <a:pt x="50" y="203"/>
                  </a:lnTo>
                  <a:lnTo>
                    <a:pt x="44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04" name=""/>
            <p:cNvSpPr/>
            <p:nvPr/>
          </p:nvSpPr>
          <p:spPr>
            <a:xfrm>
              <a:off x="5338080" y="3806280"/>
              <a:ext cx="79560" cy="79920"/>
            </a:xfrm>
            <a:custGeom>
              <a:avLst/>
              <a:gdLst/>
              <a:ahLst/>
              <a:rect l="0" t="0" r="r" b="b"/>
              <a:pathLst>
                <a:path w="221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3" y="23"/>
                  </a:lnTo>
                  <a:lnTo>
                    <a:pt x="49" y="19"/>
                  </a:lnTo>
                  <a:lnTo>
                    <a:pt x="55" y="15"/>
                  </a:lnTo>
                  <a:lnTo>
                    <a:pt x="61" y="11"/>
                  </a:lnTo>
                  <a:lnTo>
                    <a:pt x="68" y="8"/>
                  </a:lnTo>
                  <a:lnTo>
                    <a:pt x="75" y="6"/>
                  </a:lnTo>
                  <a:lnTo>
                    <a:pt x="82" y="4"/>
                  </a:lnTo>
                  <a:lnTo>
                    <a:pt x="89" y="2"/>
                  </a:lnTo>
                  <a:lnTo>
                    <a:pt x="96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0" y="62"/>
                  </a:lnTo>
                  <a:lnTo>
                    <a:pt x="213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19" y="89"/>
                  </a:lnTo>
                  <a:lnTo>
                    <a:pt x="220" y="96"/>
                  </a:lnTo>
                  <a:lnTo>
                    <a:pt x="221" y="104"/>
                  </a:lnTo>
                  <a:lnTo>
                    <a:pt x="221" y="111"/>
                  </a:lnTo>
                  <a:lnTo>
                    <a:pt x="221" y="118"/>
                  </a:lnTo>
                  <a:lnTo>
                    <a:pt x="220" y="125"/>
                  </a:lnTo>
                  <a:lnTo>
                    <a:pt x="219" y="132"/>
                  </a:lnTo>
                  <a:lnTo>
                    <a:pt x="217" y="139"/>
                  </a:lnTo>
                  <a:lnTo>
                    <a:pt x="215" y="146"/>
                  </a:lnTo>
                  <a:lnTo>
                    <a:pt x="213" y="153"/>
                  </a:lnTo>
                  <a:lnTo>
                    <a:pt x="210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6" y="221"/>
                  </a:lnTo>
                  <a:lnTo>
                    <a:pt x="89" y="220"/>
                  </a:lnTo>
                  <a:lnTo>
                    <a:pt x="82" y="218"/>
                  </a:lnTo>
                  <a:lnTo>
                    <a:pt x="75" y="216"/>
                  </a:lnTo>
                  <a:lnTo>
                    <a:pt x="68" y="214"/>
                  </a:lnTo>
                  <a:lnTo>
                    <a:pt x="61" y="211"/>
                  </a:lnTo>
                  <a:lnTo>
                    <a:pt x="55" y="207"/>
                  </a:lnTo>
                  <a:lnTo>
                    <a:pt x="49" y="203"/>
                  </a:lnTo>
                  <a:lnTo>
                    <a:pt x="43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05" name=""/>
            <p:cNvSpPr/>
            <p:nvPr/>
          </p:nvSpPr>
          <p:spPr>
            <a:xfrm>
              <a:off x="514872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3" y="23"/>
                  </a:lnTo>
                  <a:lnTo>
                    <a:pt x="49" y="19"/>
                  </a:lnTo>
                  <a:lnTo>
                    <a:pt x="55" y="15"/>
                  </a:lnTo>
                  <a:lnTo>
                    <a:pt x="61" y="11"/>
                  </a:lnTo>
                  <a:lnTo>
                    <a:pt x="68" y="8"/>
                  </a:lnTo>
                  <a:lnTo>
                    <a:pt x="75" y="6"/>
                  </a:lnTo>
                  <a:lnTo>
                    <a:pt x="82" y="4"/>
                  </a:lnTo>
                  <a:lnTo>
                    <a:pt x="89" y="2"/>
                  </a:lnTo>
                  <a:lnTo>
                    <a:pt x="96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0" y="62"/>
                  </a:lnTo>
                  <a:lnTo>
                    <a:pt x="213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3" y="153"/>
                  </a:lnTo>
                  <a:lnTo>
                    <a:pt x="210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6" y="221"/>
                  </a:lnTo>
                  <a:lnTo>
                    <a:pt x="89" y="220"/>
                  </a:lnTo>
                  <a:lnTo>
                    <a:pt x="82" y="218"/>
                  </a:lnTo>
                  <a:lnTo>
                    <a:pt x="75" y="216"/>
                  </a:lnTo>
                  <a:lnTo>
                    <a:pt x="68" y="214"/>
                  </a:lnTo>
                  <a:lnTo>
                    <a:pt x="61" y="211"/>
                  </a:lnTo>
                  <a:lnTo>
                    <a:pt x="55" y="207"/>
                  </a:lnTo>
                  <a:lnTo>
                    <a:pt x="49" y="203"/>
                  </a:lnTo>
                  <a:lnTo>
                    <a:pt x="43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0" y="2273400"/>
            <a:ext cx="10080000" cy="138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zxx" sz="4000" spc="-1" strike="noStrike">
                <a:solidFill>
                  <a:srgbClr val="ffffff"/>
                </a:solidFill>
                <a:latin typeface="Noto Sans"/>
              </a:rPr>
              <a:t>PEMAHAMAN</a:t>
            </a:r>
            <a:br>
              <a:rPr sz="4000"/>
            </a:br>
            <a:r>
              <a:rPr b="1" lang="zxx" sz="4000" spc="-1" strike="noStrike">
                <a:solidFill>
                  <a:srgbClr val="ffffff"/>
                </a:solidFill>
                <a:latin typeface="Noto Sans"/>
              </a:rPr>
              <a:t>BISNIS</a:t>
            </a:r>
            <a:endParaRPr b="0" lang="en-ID" sz="4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title"/>
          </p:nvPr>
        </p:nvSpPr>
        <p:spPr>
          <a:xfrm>
            <a:off x="1402560" y="443880"/>
            <a:ext cx="7706520" cy="759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ID" sz="3200" spc="-1" strike="noStrike">
                <a:solidFill>
                  <a:srgbClr val="000000"/>
                </a:solidFill>
                <a:latin typeface="Noto Sans"/>
              </a:rPr>
              <a:t>Untuk apa </a:t>
            </a:r>
            <a:r>
              <a:rPr b="1" i="1" lang="en-ID" sz="3200" spc="-1" strike="noStrike">
                <a:solidFill>
                  <a:srgbClr val="000000"/>
                </a:solidFill>
                <a:latin typeface="Noto Sans"/>
              </a:rPr>
              <a:t>project</a:t>
            </a:r>
            <a:r>
              <a:rPr b="1" lang="en-ID" sz="3200" spc="-1" strike="noStrike">
                <a:solidFill>
                  <a:srgbClr val="000000"/>
                </a:solidFill>
                <a:latin typeface="Noto Sans"/>
              </a:rPr>
              <a:t> ini dibuat?</a:t>
            </a: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8" name="PlaceHolder 2"/>
          <p:cNvSpPr>
            <a:spLocks noGrp="1"/>
          </p:cNvSpPr>
          <p:nvPr>
            <p:ph type="title"/>
          </p:nvPr>
        </p:nvSpPr>
        <p:spPr>
          <a:xfrm>
            <a:off x="3585240" y="1203840"/>
            <a:ext cx="2962080" cy="10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Untuk mengeksplorasi dan menganalisis data di dalam game UMPD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9" name="PlaceHolder 3"/>
          <p:cNvSpPr>
            <a:spLocks noGrp="1"/>
          </p:cNvSpPr>
          <p:nvPr>
            <p:ph type="title"/>
          </p:nvPr>
        </p:nvSpPr>
        <p:spPr>
          <a:xfrm>
            <a:off x="824760" y="2347560"/>
            <a:ext cx="8382240" cy="11070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ID" sz="3200" spc="-1" strike="noStrike">
                <a:solidFill>
                  <a:srgbClr val="000000"/>
                </a:solidFill>
                <a:latin typeface="Noto Sans"/>
              </a:rPr>
              <a:t>Bagaimana cara melakukannya?</a:t>
            </a: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0" name="PlaceHolder 4"/>
          <p:cNvSpPr>
            <a:spLocks noGrp="1"/>
          </p:cNvSpPr>
          <p:nvPr>
            <p:ph type="title"/>
          </p:nvPr>
        </p:nvSpPr>
        <p:spPr>
          <a:xfrm>
            <a:off x="3015000" y="3359160"/>
            <a:ext cx="4094640" cy="173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Mengkurasi </a:t>
            </a:r>
            <a:r>
              <a:rPr b="0" i="1" lang="en-ID" sz="2000" spc="-1" strike="noStrike">
                <a:solidFill>
                  <a:srgbClr val="000000"/>
                </a:solidFill>
                <a:latin typeface="Noto Sans"/>
              </a:rPr>
              <a:t>dataset</a:t>
            </a: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 ke dalam </a:t>
            </a:r>
            <a:r>
              <a:rPr b="0" i="1" lang="en-ID" sz="2000" spc="-1" strike="noStrike">
                <a:solidFill>
                  <a:srgbClr val="000000"/>
                </a:solidFill>
                <a:latin typeface="Noto Sans"/>
              </a:rPr>
              <a:t>database</a:t>
            </a: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, menampilkan data, kemudian melakukan eksplorasi dan analisis terhadap data tersebut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"/>
          <p:cNvGrpSpPr/>
          <p:nvPr/>
        </p:nvGrpSpPr>
        <p:grpSpPr>
          <a:xfrm>
            <a:off x="4764960" y="3806280"/>
            <a:ext cx="652680" cy="79920"/>
            <a:chOff x="4764960" y="3806280"/>
            <a:chExt cx="652680" cy="79920"/>
          </a:xfrm>
        </p:grpSpPr>
        <p:sp>
          <p:nvSpPr>
            <p:cNvPr id="612" name=""/>
            <p:cNvSpPr/>
            <p:nvPr/>
          </p:nvSpPr>
          <p:spPr>
            <a:xfrm>
              <a:off x="495432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4" y="23"/>
                  </a:lnTo>
                  <a:lnTo>
                    <a:pt x="50" y="19"/>
                  </a:lnTo>
                  <a:lnTo>
                    <a:pt x="56" y="15"/>
                  </a:lnTo>
                  <a:lnTo>
                    <a:pt x="62" y="11"/>
                  </a:lnTo>
                  <a:lnTo>
                    <a:pt x="69" y="8"/>
                  </a:lnTo>
                  <a:lnTo>
                    <a:pt x="76" y="6"/>
                  </a:lnTo>
                  <a:lnTo>
                    <a:pt x="83" y="4"/>
                  </a:lnTo>
                  <a:lnTo>
                    <a:pt x="90" y="2"/>
                  </a:lnTo>
                  <a:lnTo>
                    <a:pt x="97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1" y="62"/>
                  </a:lnTo>
                  <a:lnTo>
                    <a:pt x="214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4" y="153"/>
                  </a:lnTo>
                  <a:lnTo>
                    <a:pt x="211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7" y="221"/>
                  </a:lnTo>
                  <a:lnTo>
                    <a:pt x="90" y="220"/>
                  </a:lnTo>
                  <a:lnTo>
                    <a:pt x="83" y="218"/>
                  </a:lnTo>
                  <a:lnTo>
                    <a:pt x="76" y="216"/>
                  </a:lnTo>
                  <a:lnTo>
                    <a:pt x="69" y="214"/>
                  </a:lnTo>
                  <a:lnTo>
                    <a:pt x="62" y="211"/>
                  </a:lnTo>
                  <a:lnTo>
                    <a:pt x="56" y="207"/>
                  </a:lnTo>
                  <a:lnTo>
                    <a:pt x="50" y="203"/>
                  </a:lnTo>
                  <a:lnTo>
                    <a:pt x="44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13" name=""/>
            <p:cNvSpPr/>
            <p:nvPr/>
          </p:nvSpPr>
          <p:spPr>
            <a:xfrm>
              <a:off x="476496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4" y="23"/>
                  </a:lnTo>
                  <a:lnTo>
                    <a:pt x="50" y="19"/>
                  </a:lnTo>
                  <a:lnTo>
                    <a:pt x="56" y="15"/>
                  </a:lnTo>
                  <a:lnTo>
                    <a:pt x="62" y="11"/>
                  </a:lnTo>
                  <a:lnTo>
                    <a:pt x="69" y="8"/>
                  </a:lnTo>
                  <a:lnTo>
                    <a:pt x="76" y="6"/>
                  </a:lnTo>
                  <a:lnTo>
                    <a:pt x="83" y="4"/>
                  </a:lnTo>
                  <a:lnTo>
                    <a:pt x="90" y="2"/>
                  </a:lnTo>
                  <a:lnTo>
                    <a:pt x="97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1" y="62"/>
                  </a:lnTo>
                  <a:lnTo>
                    <a:pt x="214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4" y="153"/>
                  </a:lnTo>
                  <a:lnTo>
                    <a:pt x="211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7" y="221"/>
                  </a:lnTo>
                  <a:lnTo>
                    <a:pt x="90" y="220"/>
                  </a:lnTo>
                  <a:lnTo>
                    <a:pt x="83" y="218"/>
                  </a:lnTo>
                  <a:lnTo>
                    <a:pt x="76" y="216"/>
                  </a:lnTo>
                  <a:lnTo>
                    <a:pt x="69" y="214"/>
                  </a:lnTo>
                  <a:lnTo>
                    <a:pt x="62" y="211"/>
                  </a:lnTo>
                  <a:lnTo>
                    <a:pt x="56" y="207"/>
                  </a:lnTo>
                  <a:lnTo>
                    <a:pt x="50" y="203"/>
                  </a:lnTo>
                  <a:lnTo>
                    <a:pt x="44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14" name=""/>
            <p:cNvSpPr/>
            <p:nvPr/>
          </p:nvSpPr>
          <p:spPr>
            <a:xfrm>
              <a:off x="5338080" y="3806280"/>
              <a:ext cx="79560" cy="79920"/>
            </a:xfrm>
            <a:custGeom>
              <a:avLst/>
              <a:gdLst/>
              <a:ahLst/>
              <a:rect l="0" t="0" r="r" b="b"/>
              <a:pathLst>
                <a:path w="221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3" y="23"/>
                  </a:lnTo>
                  <a:lnTo>
                    <a:pt x="49" y="19"/>
                  </a:lnTo>
                  <a:lnTo>
                    <a:pt x="55" y="15"/>
                  </a:lnTo>
                  <a:lnTo>
                    <a:pt x="61" y="11"/>
                  </a:lnTo>
                  <a:lnTo>
                    <a:pt x="68" y="8"/>
                  </a:lnTo>
                  <a:lnTo>
                    <a:pt x="75" y="6"/>
                  </a:lnTo>
                  <a:lnTo>
                    <a:pt x="82" y="4"/>
                  </a:lnTo>
                  <a:lnTo>
                    <a:pt x="89" y="2"/>
                  </a:lnTo>
                  <a:lnTo>
                    <a:pt x="96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0" y="62"/>
                  </a:lnTo>
                  <a:lnTo>
                    <a:pt x="213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19" y="89"/>
                  </a:lnTo>
                  <a:lnTo>
                    <a:pt x="220" y="96"/>
                  </a:lnTo>
                  <a:lnTo>
                    <a:pt x="221" y="104"/>
                  </a:lnTo>
                  <a:lnTo>
                    <a:pt x="221" y="111"/>
                  </a:lnTo>
                  <a:lnTo>
                    <a:pt x="221" y="118"/>
                  </a:lnTo>
                  <a:lnTo>
                    <a:pt x="220" y="125"/>
                  </a:lnTo>
                  <a:lnTo>
                    <a:pt x="219" y="132"/>
                  </a:lnTo>
                  <a:lnTo>
                    <a:pt x="217" y="139"/>
                  </a:lnTo>
                  <a:lnTo>
                    <a:pt x="215" y="146"/>
                  </a:lnTo>
                  <a:lnTo>
                    <a:pt x="213" y="153"/>
                  </a:lnTo>
                  <a:lnTo>
                    <a:pt x="210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6" y="221"/>
                  </a:lnTo>
                  <a:lnTo>
                    <a:pt x="89" y="220"/>
                  </a:lnTo>
                  <a:lnTo>
                    <a:pt x="82" y="218"/>
                  </a:lnTo>
                  <a:lnTo>
                    <a:pt x="75" y="216"/>
                  </a:lnTo>
                  <a:lnTo>
                    <a:pt x="68" y="214"/>
                  </a:lnTo>
                  <a:lnTo>
                    <a:pt x="61" y="211"/>
                  </a:lnTo>
                  <a:lnTo>
                    <a:pt x="55" y="207"/>
                  </a:lnTo>
                  <a:lnTo>
                    <a:pt x="49" y="203"/>
                  </a:lnTo>
                  <a:lnTo>
                    <a:pt x="43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15" name=""/>
            <p:cNvSpPr/>
            <p:nvPr/>
          </p:nvSpPr>
          <p:spPr>
            <a:xfrm>
              <a:off x="514872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3" y="23"/>
                  </a:lnTo>
                  <a:lnTo>
                    <a:pt x="49" y="19"/>
                  </a:lnTo>
                  <a:lnTo>
                    <a:pt x="55" y="15"/>
                  </a:lnTo>
                  <a:lnTo>
                    <a:pt x="61" y="11"/>
                  </a:lnTo>
                  <a:lnTo>
                    <a:pt x="68" y="8"/>
                  </a:lnTo>
                  <a:lnTo>
                    <a:pt x="75" y="6"/>
                  </a:lnTo>
                  <a:lnTo>
                    <a:pt x="82" y="4"/>
                  </a:lnTo>
                  <a:lnTo>
                    <a:pt x="89" y="2"/>
                  </a:lnTo>
                  <a:lnTo>
                    <a:pt x="96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0" y="62"/>
                  </a:lnTo>
                  <a:lnTo>
                    <a:pt x="213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3" y="153"/>
                  </a:lnTo>
                  <a:lnTo>
                    <a:pt x="210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6" y="221"/>
                  </a:lnTo>
                  <a:lnTo>
                    <a:pt x="89" y="220"/>
                  </a:lnTo>
                  <a:lnTo>
                    <a:pt x="82" y="218"/>
                  </a:lnTo>
                  <a:lnTo>
                    <a:pt x="75" y="216"/>
                  </a:lnTo>
                  <a:lnTo>
                    <a:pt x="68" y="214"/>
                  </a:lnTo>
                  <a:lnTo>
                    <a:pt x="61" y="211"/>
                  </a:lnTo>
                  <a:lnTo>
                    <a:pt x="55" y="207"/>
                  </a:lnTo>
                  <a:lnTo>
                    <a:pt x="49" y="203"/>
                  </a:lnTo>
                  <a:lnTo>
                    <a:pt x="43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0" y="2279520"/>
            <a:ext cx="10080000" cy="13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zxx" sz="4000" spc="-1" strike="noStrike">
                <a:solidFill>
                  <a:srgbClr val="ffffff"/>
                </a:solidFill>
                <a:latin typeface="Noto Sans"/>
              </a:rPr>
              <a:t>FITUR</a:t>
            </a:r>
            <a:endParaRPr b="0" lang="en-ID" sz="4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1402560" y="443880"/>
            <a:ext cx="7706520" cy="759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ID" sz="3200" spc="-1" strike="noStrike">
                <a:solidFill>
                  <a:srgbClr val="000000"/>
                </a:solidFill>
                <a:latin typeface="Noto Sans"/>
              </a:rPr>
              <a:t>Fitur</a:t>
            </a: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title"/>
          </p:nvPr>
        </p:nvSpPr>
        <p:spPr>
          <a:xfrm>
            <a:off x="420120" y="1279080"/>
            <a:ext cx="9247320" cy="413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  <a:ea typeface="Noto Sans CJK SC"/>
              </a:rPr>
              <a:t>- Otentikasi pengguna dengan alamat surel dan kata sandi</a:t>
            </a:r>
            <a:br>
              <a:rPr sz="2000"/>
            </a:br>
            <a:r>
              <a:rPr b="0" lang="en-ID" sz="2000" spc="-1" strike="noStrike">
                <a:solidFill>
                  <a:srgbClr val="000000"/>
                </a:solidFill>
                <a:latin typeface="Noto Sans"/>
                <a:ea typeface="Noto Sans CJK SC"/>
              </a:rPr>
              <a:t>- </a:t>
            </a: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Otorisasi pengguna sebagai </a:t>
            </a:r>
            <a:r>
              <a:rPr b="0" i="1" lang="en-ID" sz="2000" spc="-1" strike="noStrike">
                <a:solidFill>
                  <a:srgbClr val="000000"/>
                </a:solidFill>
                <a:latin typeface="Noto Sans"/>
              </a:rPr>
              <a:t>admin</a:t>
            </a: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 atau </a:t>
            </a:r>
            <a:r>
              <a:rPr b="0" i="1" lang="en-ID" sz="2000" spc="-1" strike="noStrike">
                <a:solidFill>
                  <a:srgbClr val="000000"/>
                </a:solidFill>
                <a:latin typeface="Noto Sans"/>
              </a:rPr>
              <a:t>user</a:t>
            </a: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 biasa</a:t>
            </a:r>
            <a:br>
              <a:rPr sz="2000"/>
            </a:b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- Menampilkan data untuk seluruh pengguna</a:t>
            </a:r>
            <a:br>
              <a:rPr sz="2000"/>
            </a:b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- Operasi CRUD untuk </a:t>
            </a:r>
            <a:r>
              <a:rPr b="0" i="1" lang="en-ID" sz="2000" spc="-1" strike="noStrike">
                <a:solidFill>
                  <a:srgbClr val="000000"/>
                </a:solidFill>
                <a:latin typeface="Noto Sans"/>
              </a:rPr>
              <a:t>admin</a:t>
            </a:r>
            <a:br>
              <a:rPr sz="2000"/>
            </a:b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- Menampilkan daftar pengguna untuk </a:t>
            </a:r>
            <a:r>
              <a:rPr b="0" i="1" lang="en-ID" sz="2000" spc="-1" strike="noStrike">
                <a:solidFill>
                  <a:srgbClr val="000000"/>
                </a:solidFill>
                <a:latin typeface="Noto Sans"/>
              </a:rPr>
              <a:t>admin</a:t>
            </a:r>
            <a:br>
              <a:rPr sz="2000"/>
            </a:b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- Penjelajahan data</a:t>
            </a:r>
            <a:br>
              <a:rPr sz="2000"/>
            </a:b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- Analisis data</a:t>
            </a:r>
            <a:br>
              <a:rPr sz="2000"/>
            </a:b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- Prediksi berdasarkan data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"/>
          <p:cNvGrpSpPr/>
          <p:nvPr/>
        </p:nvGrpSpPr>
        <p:grpSpPr>
          <a:xfrm>
            <a:off x="4764960" y="3806280"/>
            <a:ext cx="652680" cy="79920"/>
            <a:chOff x="4764960" y="3806280"/>
            <a:chExt cx="652680" cy="79920"/>
          </a:xfrm>
        </p:grpSpPr>
        <p:sp>
          <p:nvSpPr>
            <p:cNvPr id="620" name=""/>
            <p:cNvSpPr/>
            <p:nvPr/>
          </p:nvSpPr>
          <p:spPr>
            <a:xfrm>
              <a:off x="495432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4" y="23"/>
                  </a:lnTo>
                  <a:lnTo>
                    <a:pt x="50" y="19"/>
                  </a:lnTo>
                  <a:lnTo>
                    <a:pt x="56" y="15"/>
                  </a:lnTo>
                  <a:lnTo>
                    <a:pt x="62" y="11"/>
                  </a:lnTo>
                  <a:lnTo>
                    <a:pt x="69" y="8"/>
                  </a:lnTo>
                  <a:lnTo>
                    <a:pt x="76" y="6"/>
                  </a:lnTo>
                  <a:lnTo>
                    <a:pt x="83" y="4"/>
                  </a:lnTo>
                  <a:lnTo>
                    <a:pt x="90" y="2"/>
                  </a:lnTo>
                  <a:lnTo>
                    <a:pt x="97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1" y="62"/>
                  </a:lnTo>
                  <a:lnTo>
                    <a:pt x="214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4" y="153"/>
                  </a:lnTo>
                  <a:lnTo>
                    <a:pt x="211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7" y="221"/>
                  </a:lnTo>
                  <a:lnTo>
                    <a:pt x="90" y="220"/>
                  </a:lnTo>
                  <a:lnTo>
                    <a:pt x="83" y="218"/>
                  </a:lnTo>
                  <a:lnTo>
                    <a:pt x="76" y="216"/>
                  </a:lnTo>
                  <a:lnTo>
                    <a:pt x="69" y="214"/>
                  </a:lnTo>
                  <a:lnTo>
                    <a:pt x="62" y="211"/>
                  </a:lnTo>
                  <a:lnTo>
                    <a:pt x="56" y="207"/>
                  </a:lnTo>
                  <a:lnTo>
                    <a:pt x="50" y="203"/>
                  </a:lnTo>
                  <a:lnTo>
                    <a:pt x="44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21" name=""/>
            <p:cNvSpPr/>
            <p:nvPr/>
          </p:nvSpPr>
          <p:spPr>
            <a:xfrm>
              <a:off x="476496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4" y="23"/>
                  </a:lnTo>
                  <a:lnTo>
                    <a:pt x="50" y="19"/>
                  </a:lnTo>
                  <a:lnTo>
                    <a:pt x="56" y="15"/>
                  </a:lnTo>
                  <a:lnTo>
                    <a:pt x="62" y="11"/>
                  </a:lnTo>
                  <a:lnTo>
                    <a:pt x="69" y="8"/>
                  </a:lnTo>
                  <a:lnTo>
                    <a:pt x="76" y="6"/>
                  </a:lnTo>
                  <a:lnTo>
                    <a:pt x="83" y="4"/>
                  </a:lnTo>
                  <a:lnTo>
                    <a:pt x="90" y="2"/>
                  </a:lnTo>
                  <a:lnTo>
                    <a:pt x="97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1" y="62"/>
                  </a:lnTo>
                  <a:lnTo>
                    <a:pt x="214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4" y="153"/>
                  </a:lnTo>
                  <a:lnTo>
                    <a:pt x="211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7" y="221"/>
                  </a:lnTo>
                  <a:lnTo>
                    <a:pt x="90" y="220"/>
                  </a:lnTo>
                  <a:lnTo>
                    <a:pt x="83" y="218"/>
                  </a:lnTo>
                  <a:lnTo>
                    <a:pt x="76" y="216"/>
                  </a:lnTo>
                  <a:lnTo>
                    <a:pt x="69" y="214"/>
                  </a:lnTo>
                  <a:lnTo>
                    <a:pt x="62" y="211"/>
                  </a:lnTo>
                  <a:lnTo>
                    <a:pt x="56" y="207"/>
                  </a:lnTo>
                  <a:lnTo>
                    <a:pt x="50" y="203"/>
                  </a:lnTo>
                  <a:lnTo>
                    <a:pt x="44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22" name=""/>
            <p:cNvSpPr/>
            <p:nvPr/>
          </p:nvSpPr>
          <p:spPr>
            <a:xfrm>
              <a:off x="5338080" y="3806280"/>
              <a:ext cx="79560" cy="79920"/>
            </a:xfrm>
            <a:custGeom>
              <a:avLst/>
              <a:gdLst/>
              <a:ahLst/>
              <a:rect l="0" t="0" r="r" b="b"/>
              <a:pathLst>
                <a:path w="221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3" y="23"/>
                  </a:lnTo>
                  <a:lnTo>
                    <a:pt x="49" y="19"/>
                  </a:lnTo>
                  <a:lnTo>
                    <a:pt x="55" y="15"/>
                  </a:lnTo>
                  <a:lnTo>
                    <a:pt x="61" y="11"/>
                  </a:lnTo>
                  <a:lnTo>
                    <a:pt x="68" y="8"/>
                  </a:lnTo>
                  <a:lnTo>
                    <a:pt x="75" y="6"/>
                  </a:lnTo>
                  <a:lnTo>
                    <a:pt x="82" y="4"/>
                  </a:lnTo>
                  <a:lnTo>
                    <a:pt x="89" y="2"/>
                  </a:lnTo>
                  <a:lnTo>
                    <a:pt x="96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0" y="62"/>
                  </a:lnTo>
                  <a:lnTo>
                    <a:pt x="213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19" y="89"/>
                  </a:lnTo>
                  <a:lnTo>
                    <a:pt x="220" y="96"/>
                  </a:lnTo>
                  <a:lnTo>
                    <a:pt x="221" y="104"/>
                  </a:lnTo>
                  <a:lnTo>
                    <a:pt x="221" y="111"/>
                  </a:lnTo>
                  <a:lnTo>
                    <a:pt x="221" y="118"/>
                  </a:lnTo>
                  <a:lnTo>
                    <a:pt x="220" y="125"/>
                  </a:lnTo>
                  <a:lnTo>
                    <a:pt x="219" y="132"/>
                  </a:lnTo>
                  <a:lnTo>
                    <a:pt x="217" y="139"/>
                  </a:lnTo>
                  <a:lnTo>
                    <a:pt x="215" y="146"/>
                  </a:lnTo>
                  <a:lnTo>
                    <a:pt x="213" y="153"/>
                  </a:lnTo>
                  <a:lnTo>
                    <a:pt x="210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6" y="221"/>
                  </a:lnTo>
                  <a:lnTo>
                    <a:pt x="89" y="220"/>
                  </a:lnTo>
                  <a:lnTo>
                    <a:pt x="82" y="218"/>
                  </a:lnTo>
                  <a:lnTo>
                    <a:pt x="75" y="216"/>
                  </a:lnTo>
                  <a:lnTo>
                    <a:pt x="68" y="214"/>
                  </a:lnTo>
                  <a:lnTo>
                    <a:pt x="61" y="211"/>
                  </a:lnTo>
                  <a:lnTo>
                    <a:pt x="55" y="207"/>
                  </a:lnTo>
                  <a:lnTo>
                    <a:pt x="49" y="203"/>
                  </a:lnTo>
                  <a:lnTo>
                    <a:pt x="43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23" name=""/>
            <p:cNvSpPr/>
            <p:nvPr/>
          </p:nvSpPr>
          <p:spPr>
            <a:xfrm>
              <a:off x="514872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3" y="23"/>
                  </a:lnTo>
                  <a:lnTo>
                    <a:pt x="49" y="19"/>
                  </a:lnTo>
                  <a:lnTo>
                    <a:pt x="55" y="15"/>
                  </a:lnTo>
                  <a:lnTo>
                    <a:pt x="61" y="11"/>
                  </a:lnTo>
                  <a:lnTo>
                    <a:pt x="68" y="8"/>
                  </a:lnTo>
                  <a:lnTo>
                    <a:pt x="75" y="6"/>
                  </a:lnTo>
                  <a:lnTo>
                    <a:pt x="82" y="4"/>
                  </a:lnTo>
                  <a:lnTo>
                    <a:pt x="89" y="2"/>
                  </a:lnTo>
                  <a:lnTo>
                    <a:pt x="96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0" y="62"/>
                  </a:lnTo>
                  <a:lnTo>
                    <a:pt x="213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3" y="153"/>
                  </a:lnTo>
                  <a:lnTo>
                    <a:pt x="210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6" y="221"/>
                  </a:lnTo>
                  <a:lnTo>
                    <a:pt x="89" y="220"/>
                  </a:lnTo>
                  <a:lnTo>
                    <a:pt x="82" y="218"/>
                  </a:lnTo>
                  <a:lnTo>
                    <a:pt x="75" y="216"/>
                  </a:lnTo>
                  <a:lnTo>
                    <a:pt x="68" y="214"/>
                  </a:lnTo>
                  <a:lnTo>
                    <a:pt x="61" y="211"/>
                  </a:lnTo>
                  <a:lnTo>
                    <a:pt x="55" y="207"/>
                  </a:lnTo>
                  <a:lnTo>
                    <a:pt x="49" y="203"/>
                  </a:lnTo>
                  <a:lnTo>
                    <a:pt x="43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0" y="2279520"/>
            <a:ext cx="10080000" cy="13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zxx" sz="4000" spc="-1" strike="noStrike">
                <a:solidFill>
                  <a:srgbClr val="ffffff"/>
                </a:solidFill>
                <a:latin typeface="Noto Sans"/>
              </a:rPr>
              <a:t>TEKNOLOGI</a:t>
            </a:r>
            <a:endParaRPr b="0" lang="en-ID" sz="4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1402560" y="443880"/>
            <a:ext cx="7706520" cy="759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ID" sz="3200" spc="-1" strike="noStrike">
                <a:solidFill>
                  <a:srgbClr val="000000"/>
                </a:solidFill>
                <a:latin typeface="Noto Sans"/>
              </a:rPr>
              <a:t>TEKNOLOGI YANG DIGUNAKAN: Java</a:t>
            </a: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title"/>
          </p:nvPr>
        </p:nvSpPr>
        <p:spPr>
          <a:xfrm>
            <a:off x="420120" y="1279080"/>
            <a:ext cx="9247320" cy="413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  <a:ea typeface="Noto Sans CJK SC"/>
              </a:rPr>
              <a:t>- Spring Boot</a:t>
            </a:r>
            <a:br>
              <a:rPr sz="2000"/>
            </a:br>
            <a:r>
              <a:rPr b="0" lang="en-ID" sz="2000" spc="-1" strike="noStrike">
                <a:solidFill>
                  <a:srgbClr val="000000"/>
                </a:solidFill>
                <a:latin typeface="Noto Sans"/>
                <a:ea typeface="Noto Sans CJK SC"/>
              </a:rPr>
              <a:t>- Thymeleaf</a:t>
            </a:r>
            <a:br>
              <a:rPr sz="2000"/>
            </a:br>
            <a:r>
              <a:rPr b="0" lang="en-ID" sz="2000" spc="-1" strike="noStrike">
                <a:solidFill>
                  <a:srgbClr val="000000"/>
                </a:solidFill>
                <a:latin typeface="Noto Sans"/>
                <a:ea typeface="Noto Sans CJK SC"/>
              </a:rPr>
              <a:t>- JavaX Persistence API</a:t>
            </a:r>
            <a:br>
              <a:rPr sz="2000"/>
            </a:br>
            <a:r>
              <a:rPr b="0" lang="en-ID" sz="2000" spc="-1" strike="noStrike">
                <a:solidFill>
                  <a:srgbClr val="000000"/>
                </a:solidFill>
                <a:latin typeface="Noto Sans"/>
                <a:ea typeface="Noto Sans CJK SC"/>
              </a:rPr>
              <a:t>- Spring Security</a:t>
            </a:r>
            <a:br>
              <a:rPr sz="2000"/>
            </a:br>
            <a:r>
              <a:rPr b="0" lang="en-ID" sz="2000" spc="-1" strike="noStrike">
                <a:solidFill>
                  <a:srgbClr val="000000"/>
                </a:solidFill>
                <a:latin typeface="Noto Sans"/>
                <a:ea typeface="Noto Sans CJK SC"/>
              </a:rPr>
              <a:t>- Lombok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0" y="270360"/>
            <a:ext cx="10080000" cy="11070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ID" sz="3200" spc="-1" strike="noStrike">
                <a:solidFill>
                  <a:srgbClr val="000000"/>
                </a:solidFill>
                <a:latin typeface="Noto Sans"/>
              </a:rPr>
              <a:t>TEKNOLOGI YANG DIGUNAKAN: Database</a:t>
            </a: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 type="title"/>
          </p:nvPr>
        </p:nvSpPr>
        <p:spPr>
          <a:xfrm>
            <a:off x="420120" y="1279080"/>
            <a:ext cx="9247320" cy="413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  <a:ea typeface="Noto Sans CJK SC"/>
              </a:rPr>
              <a:t>- LibreOffice Calc</a:t>
            </a:r>
            <a:br>
              <a:rPr sz="2000"/>
            </a:br>
            <a:r>
              <a:rPr b="0" lang="en-ID" sz="2000" spc="-1" strike="noStrike">
                <a:solidFill>
                  <a:srgbClr val="000000"/>
                </a:solidFill>
                <a:latin typeface="Noto Sans"/>
                <a:ea typeface="Noto Sans CJK SC"/>
              </a:rPr>
              <a:t>- Oracle MySQL</a:t>
            </a:r>
            <a:br>
              <a:rPr sz="2000"/>
            </a:br>
            <a:r>
              <a:rPr b="0" lang="en-ID" sz="2000" spc="-1" strike="noStrike">
                <a:solidFill>
                  <a:srgbClr val="000000"/>
                </a:solidFill>
                <a:latin typeface="Noto Sans"/>
                <a:ea typeface="Noto Sans CJK SC"/>
              </a:rPr>
              <a:t>- MySQL Workbench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</TotalTime>
  <Application>LibreOffice/7.5.4.1$Linux_X86_64 LibreOffice_project/50$Build-1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2023-06-21T02:20:26Z</dcterms:created>
  <dc:creator/>
  <dc:description/>
  <dc:language>en-US</dc:language>
  <cp:lastModifiedBy/>
  <dcterms:modified xsi:type="dcterms:W3CDTF">2023-06-22T19:27:11Z</dcterms:modified>
  <cp:revision>5</cp:revision>
  <dc:subject/>
  <dc:title>Candy</dc:title>
</cp:coreProperties>
</file>