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  <p:sldMasterId id="2147483873" r:id="rId2"/>
  </p:sldMasterIdLst>
  <p:sldIdLst>
    <p:sldId id="256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19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89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27012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655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684511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312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9101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602669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202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86334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797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776446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6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42417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209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131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608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86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579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8A396-E30B-644A-8E9F-E9BED5E867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99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93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21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1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1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79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48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14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7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7BD5-F116-4F55-8960-58DF2EC9694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29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t="15000" b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62A493-0122-4633-9867-9A71E41C8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6992" y="5939406"/>
            <a:ext cx="8145710" cy="64595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Выполнил студент гр. 5305 Пешков Д.А.</a:t>
            </a:r>
          </a:p>
        </p:txBody>
      </p:sp>
    </p:spTree>
    <p:extLst>
      <p:ext uri="{BB962C8B-B14F-4D97-AF65-F5344CB8AC3E}">
        <p14:creationId xmlns:p14="http://schemas.microsoft.com/office/powerpoint/2010/main" val="153891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81EBC-946A-4514-94E2-197E1896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Events</a:t>
            </a:r>
            <a:endParaRPr lang="ru-RU" sz="2800" dirty="0"/>
          </a:p>
        </p:txBody>
      </p:sp>
      <p:pic>
        <p:nvPicPr>
          <p:cNvPr id="8194" name="Picture 2" descr="events classdiagram">
            <a:extLst>
              <a:ext uri="{FF2B5EF4-FFF2-40B4-BE49-F238E27FC236}">
                <a16:creationId xmlns:a16="http://schemas.microsoft.com/office/drawing/2014/main" id="{F2053D99-6D28-4394-A083-A2F2BB2EE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130" y="536896"/>
            <a:ext cx="5923823" cy="591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1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B072FD4-FC09-4D6C-AC8E-B653A9B0655C}"/>
              </a:ext>
            </a:extLst>
          </p:cNvPr>
          <p:cNvSpPr/>
          <p:nvPr/>
        </p:nvSpPr>
        <p:spPr>
          <a:xfrm>
            <a:off x="8391525" y="4562475"/>
            <a:ext cx="3724275" cy="2295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E5E00-3B50-4572-BCD7-F569ABA3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Client-Side Applications</a:t>
            </a:r>
            <a:endParaRPr lang="ru-RU" sz="2800" dirty="0"/>
          </a:p>
        </p:txBody>
      </p:sp>
      <p:pic>
        <p:nvPicPr>
          <p:cNvPr id="9218" name="Picture 2" descr="clientsideapp architecture hi">
            <a:extLst>
              <a:ext uri="{FF2B5EF4-FFF2-40B4-BE49-F238E27FC236}">
                <a16:creationId xmlns:a16="http://schemas.microsoft.com/office/drawing/2014/main" id="{22544D46-5916-429A-BB82-2007CC3DD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22" y="92279"/>
            <a:ext cx="4678156" cy="665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12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76AB65-F3D3-4CD2-BE3A-FF6BB945BEAD}"/>
              </a:ext>
            </a:extLst>
          </p:cNvPr>
          <p:cNvSpPr/>
          <p:nvPr/>
        </p:nvSpPr>
        <p:spPr>
          <a:xfrm>
            <a:off x="8391525" y="4562475"/>
            <a:ext cx="3724275" cy="2295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52BB0-FE22-4828-B537-C1F0586D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Vaadin</a:t>
            </a:r>
            <a:r>
              <a:rPr lang="en-US" sz="2800" dirty="0"/>
              <a:t> Platform</a:t>
            </a:r>
            <a:endParaRPr lang="ru-RU" sz="2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9B3F89-D87E-4343-8FEA-C01E306A9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400" dirty="0" err="1"/>
              <a:t>Vaadin</a:t>
            </a:r>
            <a:r>
              <a:rPr lang="ru-RU" sz="1400" dirty="0"/>
              <a:t> </a:t>
            </a:r>
            <a:r>
              <a:rPr lang="ru-RU" sz="1400" dirty="0" err="1"/>
              <a:t>Flow</a:t>
            </a:r>
            <a:r>
              <a:rPr lang="ru-RU" sz="1400" dirty="0"/>
              <a:t> позволяет </a:t>
            </a:r>
            <a:r>
              <a:rPr lang="ru-RU" sz="1400" dirty="0" err="1"/>
              <a:t>Java</a:t>
            </a:r>
            <a:r>
              <a:rPr lang="ru-RU" sz="1400" dirty="0"/>
              <a:t>-коду управлять DOM в веб-браузере с помощью серверного </a:t>
            </a:r>
            <a:r>
              <a:rPr lang="ru-RU" sz="1400" dirty="0" err="1"/>
              <a:t>Java</a:t>
            </a:r>
            <a:r>
              <a:rPr lang="ru-RU" sz="1400" dirty="0"/>
              <a:t>-представления того же дерева DOM. Все изменения автоматически синхронизируются с реальным DOM-деревом в браузере</a:t>
            </a:r>
            <a:r>
              <a:rPr lang="ru-RU" dirty="0"/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905073-72BD-426E-858C-EEFA5BAD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937" y="830511"/>
            <a:ext cx="6822062" cy="52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2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B56A5C1-BBD0-48B6-9322-86FC49C2C95A}"/>
              </a:ext>
            </a:extLst>
          </p:cNvPr>
          <p:cNvSpPr/>
          <p:nvPr/>
        </p:nvSpPr>
        <p:spPr>
          <a:xfrm>
            <a:off x="8391525" y="4562475"/>
            <a:ext cx="3724275" cy="2295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DC6E-9E63-42CE-A012-1CD15908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/>
          <a:p>
            <a:r>
              <a:rPr lang="en-US" sz="2800" dirty="0" err="1"/>
              <a:t>Vaadin</a:t>
            </a:r>
            <a:r>
              <a:rPr lang="en-US" sz="2800" dirty="0"/>
              <a:t> Designer</a:t>
            </a:r>
            <a:endParaRPr lang="ru-RU" sz="2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0F8FBC-C582-4A23-8076-B2DDEC11A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400" dirty="0" err="1"/>
              <a:t>Vaadin</a:t>
            </a:r>
            <a:r>
              <a:rPr lang="ru-RU" sz="1400" dirty="0"/>
              <a:t> </a:t>
            </a:r>
            <a:r>
              <a:rPr lang="ru-RU" sz="1400" dirty="0" err="1"/>
              <a:t>Designer</a:t>
            </a:r>
            <a:r>
              <a:rPr lang="ru-RU" sz="1400" dirty="0"/>
              <a:t> - это визуальный инструмент WYSIWYG для создания пользовательских интерфейсов и представлений </a:t>
            </a:r>
            <a:r>
              <a:rPr lang="ru-RU" sz="1400" dirty="0" err="1"/>
              <a:t>Vaadin</a:t>
            </a:r>
            <a:r>
              <a:rPr lang="ru-RU" sz="1400" dirty="0"/>
              <a:t> с помощью </a:t>
            </a:r>
            <a:r>
              <a:rPr lang="en-US" sz="1400" dirty="0"/>
              <a:t>drag-and-drop</a:t>
            </a:r>
            <a:r>
              <a:rPr lang="ru-RU" sz="1400" dirty="0"/>
              <a:t>.</a:t>
            </a:r>
          </a:p>
        </p:txBody>
      </p:sp>
      <p:pic>
        <p:nvPicPr>
          <p:cNvPr id="11267" name="Picture 3" descr="designer 3 overview">
            <a:extLst>
              <a:ext uri="{FF2B5EF4-FFF2-40B4-BE49-F238E27FC236}">
                <a16:creationId xmlns:a16="http://schemas.microsoft.com/office/drawing/2014/main" id="{3FB0FCC1-A3F1-4220-ABF0-032AC6899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185" y="1090569"/>
            <a:ext cx="6846812" cy="494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69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3B18676-64EE-4271-8CFA-4E8567B64900}"/>
              </a:ext>
            </a:extLst>
          </p:cNvPr>
          <p:cNvSpPr/>
          <p:nvPr/>
        </p:nvSpPr>
        <p:spPr>
          <a:xfrm>
            <a:off x="8391525" y="4562475"/>
            <a:ext cx="3724275" cy="2295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218A44C7-B118-4905-8C6F-8C16EA2C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Vaadin8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3D8D60-F997-4C06-8D7F-7ED888354C9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61950" y="1168073"/>
            <a:ext cx="8991600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mytheme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MyUI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VaadinRequest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vaadinRequest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VerticalLayout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VerticalLayout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button.addClickListener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 -&gt;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Notification.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layout.addComponents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WebServlet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"/*"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MyUIServlet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asyncSupported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VaadinServletConfiguration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MyUI.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productionMode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MyUIServlet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VaadinServlet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8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3B18676-64EE-4271-8CFA-4E8567B64900}"/>
              </a:ext>
            </a:extLst>
          </p:cNvPr>
          <p:cNvSpPr/>
          <p:nvPr/>
        </p:nvSpPr>
        <p:spPr>
          <a:xfrm>
            <a:off x="8391525" y="4562475"/>
            <a:ext cx="3724275" cy="2295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218A44C7-B118-4905-8C6F-8C16EA2C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Vaadin13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B64655-5883-41D7-AA4A-AFC6CB84451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42900" y="1254692"/>
            <a:ext cx="10096500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@PWA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Vaadin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MainView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VerticalLayout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MainView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Notification.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2A6BA-8A67-41B3-BEF0-C2C87F0D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Vaadin</a:t>
            </a:r>
            <a:r>
              <a:rPr lang="en-US" sz="2800" dirty="0"/>
              <a:t> Runtime Architecture</a:t>
            </a:r>
            <a:endParaRPr lang="ru-RU" sz="2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327017-6541-4B9D-8B5B-D64900C55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Основные компоненты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Interface Components</a:t>
            </a:r>
            <a:r>
              <a:rPr lang="ru-RU" dirty="0"/>
              <a:t>/</a:t>
            </a:r>
            <a:r>
              <a:rPr lang="en-US" dirty="0"/>
              <a:t>Widgets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Client-Side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Vaadin</a:t>
            </a:r>
            <a:r>
              <a:rPr lang="en-US" dirty="0"/>
              <a:t> Servlet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Client-Side Applications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2BAF7B-943B-4D66-8D83-6BFD9C62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928" y="75500"/>
            <a:ext cx="6481072" cy="678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5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DA55F-23AF-476E-868E-7EDFCAAE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Vaadin</a:t>
            </a:r>
            <a:r>
              <a:rPr lang="en-US" sz="2800" dirty="0"/>
              <a:t> Framework</a:t>
            </a:r>
            <a:r>
              <a:rPr lang="ru-RU" sz="2800" dirty="0"/>
              <a:t> </a:t>
            </a:r>
            <a:r>
              <a:rPr lang="en-US" sz="2800" dirty="0"/>
              <a:t>/(User Interface)</a:t>
            </a:r>
            <a:endParaRPr lang="ru-RU" sz="2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1BCEC-9F82-41AE-9900-445C0346E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Page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Vaadin</a:t>
            </a:r>
            <a:r>
              <a:rPr lang="en-US" dirty="0"/>
              <a:t> Session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Interface Components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Events and Listeners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Themes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Binding</a:t>
            </a:r>
            <a:endParaRPr lang="ru-RU" dirty="0"/>
          </a:p>
          <a:p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CBD4EC0-3DF2-4D06-9FE7-FB83167DF6D4}"/>
              </a:ext>
            </a:extLst>
          </p:cNvPr>
          <p:cNvSpPr/>
          <p:nvPr/>
        </p:nvSpPr>
        <p:spPr>
          <a:xfrm>
            <a:off x="8391525" y="4562475"/>
            <a:ext cx="3724275" cy="2295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 descr="application architecture">
            <a:extLst>
              <a:ext uri="{FF2B5EF4-FFF2-40B4-BE49-F238E27FC236}">
                <a16:creationId xmlns:a16="http://schemas.microsoft.com/office/drawing/2014/main" id="{8EE3F643-C78B-4558-B688-89DD5C63F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917" y="159391"/>
            <a:ext cx="4788178" cy="643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99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722FDD-51DE-4479-AD76-EF66B3124324}"/>
              </a:ext>
            </a:extLst>
          </p:cNvPr>
          <p:cNvSpPr/>
          <p:nvPr/>
        </p:nvSpPr>
        <p:spPr>
          <a:xfrm>
            <a:off x="8391525" y="4562475"/>
            <a:ext cx="3724275" cy="2295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51309-6384-476A-9792-2CF9AF4F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 Interface Components/Widgets (Server Side)</a:t>
            </a:r>
            <a:endParaRPr lang="ru-RU" sz="2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430E57-20AC-425C-8100-E0083C5CA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Стандартные компоненты</a:t>
            </a:r>
          </a:p>
        </p:txBody>
      </p:sp>
      <p:pic>
        <p:nvPicPr>
          <p:cNvPr id="1028" name="Picture 4" descr="component class hierarchy">
            <a:extLst>
              <a:ext uri="{FF2B5EF4-FFF2-40B4-BE49-F238E27FC236}">
                <a16:creationId xmlns:a16="http://schemas.microsoft.com/office/drawing/2014/main" id="{2316E2F8-3162-42D7-B7E8-66A02293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8" y="813734"/>
            <a:ext cx="6879286" cy="484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39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F7ACD4-3532-4C86-AA22-21E441F9482F}"/>
              </a:ext>
            </a:extLst>
          </p:cNvPr>
          <p:cNvSpPr/>
          <p:nvPr/>
        </p:nvSpPr>
        <p:spPr>
          <a:xfrm>
            <a:off x="8391525" y="4562475"/>
            <a:ext cx="3724275" cy="2295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B0DDA-51E5-4744-B8F6-726C7C7B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 Interface Components/Widgets (Server Side)</a:t>
            </a:r>
            <a:endParaRPr lang="ru-RU" sz="2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F5636B-B061-447F-BFE2-4E56533B6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Поля</a:t>
            </a:r>
          </a:p>
        </p:txBody>
      </p:sp>
      <p:pic>
        <p:nvPicPr>
          <p:cNvPr id="2050" name="Picture 2" descr="field class hierarchy">
            <a:extLst>
              <a:ext uri="{FF2B5EF4-FFF2-40B4-BE49-F238E27FC236}">
                <a16:creationId xmlns:a16="http://schemas.microsoft.com/office/drawing/2014/main" id="{C8F788D3-3289-4053-A9A5-423021060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308" y="1044704"/>
            <a:ext cx="6870467" cy="46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85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157B375-409D-44E7-93F2-2013E3F82650}"/>
              </a:ext>
            </a:extLst>
          </p:cNvPr>
          <p:cNvSpPr/>
          <p:nvPr/>
        </p:nvSpPr>
        <p:spPr>
          <a:xfrm>
            <a:off x="8391525" y="4562475"/>
            <a:ext cx="3724275" cy="2295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B968C-DAA2-456D-A765-64FCBA2C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 Interface Components/Widgets (Server Side)</a:t>
            </a:r>
            <a:endParaRPr lang="ru-RU" sz="2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97EAC1-5721-4ECA-B7D8-970565D90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Компоненты выбора</a:t>
            </a:r>
          </a:p>
        </p:txBody>
      </p:sp>
      <p:pic>
        <p:nvPicPr>
          <p:cNvPr id="3074" name="Picture 2" descr="selects class hierarchy">
            <a:extLst>
              <a:ext uri="{FF2B5EF4-FFF2-40B4-BE49-F238E27FC236}">
                <a16:creationId xmlns:a16="http://schemas.microsoft.com/office/drawing/2014/main" id="{D97F37E9-85E5-4A76-BAD2-C4484053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618" y="1451295"/>
            <a:ext cx="6847180" cy="426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18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089127-2EAD-442B-A635-92C2D89E48E0}"/>
              </a:ext>
            </a:extLst>
          </p:cNvPr>
          <p:cNvSpPr/>
          <p:nvPr/>
        </p:nvSpPr>
        <p:spPr>
          <a:xfrm>
            <a:off x="8391525" y="4562475"/>
            <a:ext cx="3724275" cy="2295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BEBE9-09A0-4BE5-9B16-88A7D7D4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 Interface Components/Widgets (Server Side)</a:t>
            </a:r>
            <a:endParaRPr lang="ru-RU" sz="2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1AFF2D-469E-49D0-929F-B0FDA4AB1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Макеты и контейнеры компонентов</a:t>
            </a:r>
          </a:p>
        </p:txBody>
      </p:sp>
      <p:pic>
        <p:nvPicPr>
          <p:cNvPr id="4098" name="Picture 2" descr="component container class hierarchy">
            <a:extLst>
              <a:ext uri="{FF2B5EF4-FFF2-40B4-BE49-F238E27FC236}">
                <a16:creationId xmlns:a16="http://schemas.microsoft.com/office/drawing/2014/main" id="{A4E0BA32-D1B7-45B4-A51F-5CDE89A54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088" y="973122"/>
            <a:ext cx="6887013" cy="511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0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E1AF68E-8FA1-4033-A7CC-AD7D24297924}"/>
              </a:ext>
            </a:extLst>
          </p:cNvPr>
          <p:cNvSpPr/>
          <p:nvPr/>
        </p:nvSpPr>
        <p:spPr>
          <a:xfrm>
            <a:off x="8391525" y="4562475"/>
            <a:ext cx="3724275" cy="2295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F0D45-C290-4C26-907E-83794622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Client-Side Engine</a:t>
            </a:r>
            <a:endParaRPr lang="ru-RU" sz="2800" dirty="0"/>
          </a:p>
        </p:txBody>
      </p:sp>
      <p:pic>
        <p:nvPicPr>
          <p:cNvPr id="6146" name="Picture 2" descr="clientside arch">
            <a:extLst>
              <a:ext uri="{FF2B5EF4-FFF2-40B4-BE49-F238E27FC236}">
                <a16:creationId xmlns:a16="http://schemas.microsoft.com/office/drawing/2014/main" id="{E96E3F89-B9FD-4318-8B32-94555D66D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911" y="226503"/>
            <a:ext cx="5840732" cy="631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83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8DE6CBE-7552-46CA-97EB-710C452468F7}"/>
              </a:ext>
            </a:extLst>
          </p:cNvPr>
          <p:cNvSpPr/>
          <p:nvPr/>
        </p:nvSpPr>
        <p:spPr>
          <a:xfrm>
            <a:off x="8391525" y="4562475"/>
            <a:ext cx="3724275" cy="2295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BDBB0-525A-4291-BB97-343A9AB7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Vaadin</a:t>
            </a:r>
            <a:r>
              <a:rPr lang="en-US" sz="2800" dirty="0"/>
              <a:t> Servlets</a:t>
            </a:r>
            <a:endParaRPr lang="ru-RU" sz="2800" dirty="0"/>
          </a:p>
        </p:txBody>
      </p:sp>
      <p:pic>
        <p:nvPicPr>
          <p:cNvPr id="7170" name="Picture 2" descr="java servlet">
            <a:extLst>
              <a:ext uri="{FF2B5EF4-FFF2-40B4-BE49-F238E27FC236}">
                <a16:creationId xmlns:a16="http://schemas.microsoft.com/office/drawing/2014/main" id="{E6D811A6-EF28-4081-B958-AEA47CA4D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59" y="1375795"/>
            <a:ext cx="6771120" cy="430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52655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F55661986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nical_Presentation_01_AS - v5" id="{E8D6DDC5-0F6D-45B7-B131-D0E18166558C}" vid="{A5BE99D8-16B2-4823-A7C9-A4C93BD888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164</Words>
  <Application>Microsoft Office PowerPoint</Application>
  <PresentationFormat>Широкоэкранный</PresentationFormat>
  <Paragraphs>39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Gill Sans</vt:lpstr>
      <vt:lpstr>Wingdings 2</vt:lpstr>
      <vt:lpstr>HDOfficeLightV0</vt:lpstr>
      <vt:lpstr>TF55661986</vt:lpstr>
      <vt:lpstr>Презентация PowerPoint</vt:lpstr>
      <vt:lpstr>Vaadin Runtime Architecture</vt:lpstr>
      <vt:lpstr>Vaadin Framework /(User Interface)</vt:lpstr>
      <vt:lpstr>User Interface Components/Widgets (Server Side)</vt:lpstr>
      <vt:lpstr>User Interface Components/Widgets (Server Side)</vt:lpstr>
      <vt:lpstr>User Interface Components/Widgets (Server Side)</vt:lpstr>
      <vt:lpstr>User Interface Components/Widgets (Server Side)</vt:lpstr>
      <vt:lpstr>Client-Side Engine</vt:lpstr>
      <vt:lpstr>Vaadin Servlets</vt:lpstr>
      <vt:lpstr>Events</vt:lpstr>
      <vt:lpstr>Client-Side Applications</vt:lpstr>
      <vt:lpstr>Vaadin Platform</vt:lpstr>
      <vt:lpstr>Vaadin Designer</vt:lpstr>
      <vt:lpstr>Vaadin8</vt:lpstr>
      <vt:lpstr>Vaadin13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Пешков</dc:creator>
  <cp:lastModifiedBy>Денис Пешков</cp:lastModifiedBy>
  <cp:revision>70</cp:revision>
  <dcterms:created xsi:type="dcterms:W3CDTF">2019-03-31T18:26:02Z</dcterms:created>
  <dcterms:modified xsi:type="dcterms:W3CDTF">2019-04-01T12:55:25Z</dcterms:modified>
</cp:coreProperties>
</file>