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CB5A-BFC7-41B1-975D-D7CEA2C69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34C2-39AF-4297-9E30-8BCFCD438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AB67-35CB-4676-9B0E-D3C4D4C5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168B-FF83-4787-A00D-42EC6C97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C1C8-4C1B-45A5-B423-C09B4FF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45D1-3793-4155-998F-273AFB2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728FD-E783-4306-ABFB-3CF0D60E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32E6-192C-4835-A489-5BA041F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4AF7-7971-438A-A0E3-34D6BAD3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3646-27E9-440A-8AA2-401812A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CA3AC-F69A-4040-B7AE-18C6CDB6E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F50F-B391-4427-955E-743EE7B39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E04F-88B1-4B26-9A2C-E284003A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0EE16-3F54-4C58-BA1E-540CC7F7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6FAD-557C-4F35-961C-BDC46E91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10D-4D43-4930-8571-FFF7AD6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DCF7-F304-43D4-92E0-71296656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59D9D-A765-4BB3-9DB9-7FA3331C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2AC2-9AF0-474B-BF73-8A0230ED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2249-9586-433A-A521-FB3F056B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AFC2-A570-477D-93A4-3787B64E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A687D-94A5-47FF-9D90-A452B767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DEFC-CC9C-45F6-9AF9-67BE122B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8AD6-A2F7-4482-A763-7A3323BD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AFF7-B86B-4334-9206-51560443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DC8E-CDD6-4CFD-B5FC-3CECC6C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0F7F-396A-4BEE-9EBC-CA9DDF711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BE549-A78A-4D03-B28C-DA3E1F32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6484A-F471-41F9-AF32-519DDD58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E3D9-A93A-4D2D-A3F3-59989451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CDD9C-29FA-4561-8815-E4F78D6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652E-7F0B-46A3-BA7F-AAE5B0BE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0D6CE-7BC4-4192-9738-0E4D1F59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31E8D-178A-486E-982C-89036000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A844D-AB73-4F2B-9007-AECC0FFC0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51971-6BC0-4C4A-B720-262BCF75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1D100-F3A5-43A6-855B-245B143A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8D9C4-41C3-4998-AEB3-5D737BC7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59906-B6FC-435C-A1DD-3886988A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E81F-6115-4124-95DC-28C62267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37926-135D-484F-9408-A89F3B02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97D78-0B7D-4412-8DFD-0670E354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E087D-F183-4A44-8DEA-67C660DB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B14C-C720-4A73-85DA-4744D5F8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41687-FA50-4DE3-9E87-68264ED7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3C562-F9F8-4613-9B87-3A693396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10F9-089D-4213-9335-F93438DF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68A3-53BD-421D-9865-9CC1BB2A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2C4B6-D391-4F8A-B3CE-A8B4978A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50C84-25AE-4854-A204-121B1000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45B1-79AD-421E-A192-80DEFF20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F930-EED4-44B3-9205-86D3E93E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D229-8857-4198-9D58-3AC2891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E9D8-CF7C-43E6-8C2D-B0027E3AD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8FEE-62FF-4C65-83AC-17A1AEE8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9E24-714E-4D42-8777-2A421FD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AD8A4-EF4D-4C16-83D5-46AFFE64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926C1-22C1-445A-8EB3-C1B4A961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94281-FE24-4725-9CDF-4C823829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695B-1B4E-4C26-8CC4-263EA15D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E294-0744-49B2-9732-BB16FECA2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5150-61CE-4A63-BE35-F5309E824F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F812-6E25-4003-845D-72E1DBAA6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F636-D716-4022-A715-0B42F79C8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D7A5-1529-4F22-BEE0-4DF9E00E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2CCDB-7DE5-4B71-966E-C42D58FD1DE3}"/>
              </a:ext>
            </a:extLst>
          </p:cNvPr>
          <p:cNvSpPr/>
          <p:nvPr/>
        </p:nvSpPr>
        <p:spPr>
          <a:xfrm>
            <a:off x="2230896" y="2651752"/>
            <a:ext cx="7730207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400" b="1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Exploratory Data Analysis </a:t>
            </a:r>
          </a:p>
          <a:p>
            <a:pPr algn="ctr">
              <a:spcBef>
                <a:spcPts val="600"/>
              </a:spcBef>
            </a:pPr>
            <a:r>
              <a:rPr lang="en-US" sz="4400" b="1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NSL-KDD dataset</a:t>
            </a:r>
          </a:p>
        </p:txBody>
      </p:sp>
    </p:spTree>
    <p:extLst>
      <p:ext uri="{BB962C8B-B14F-4D97-AF65-F5344CB8AC3E}">
        <p14:creationId xmlns:p14="http://schemas.microsoft.com/office/powerpoint/2010/main" val="40926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1B189B-F834-4410-9EB3-34AAE6156E24}"/>
              </a:ext>
            </a:extLst>
          </p:cNvPr>
          <p:cNvSpPr txBox="1"/>
          <p:nvPr/>
        </p:nvSpPr>
        <p:spPr>
          <a:xfrm>
            <a:off x="79513" y="1766124"/>
            <a:ext cx="1211248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600" b="1" u="sng" dirty="0">
                <a:solidFill>
                  <a:srgbClr val="00206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To load the data and perform data splitting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To perform exploratory data analysis to investigate and summarize the data distributions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To perform standardization and print the standardized data</a:t>
            </a:r>
          </a:p>
          <a:p>
            <a:pPr algn="just"/>
            <a:r>
              <a:rPr lang="en-US" sz="2600" b="1" u="sng" dirty="0">
                <a:solidFill>
                  <a:srgbClr val="00206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Procedure: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Import necessary packages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Load the dataset using pandas function and read the csv files as </a:t>
            </a:r>
            <a:r>
              <a:rPr lang="en-IN" sz="2600" i="1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“</a:t>
            </a:r>
            <a:r>
              <a:rPr lang="en-IN" sz="2600" i="1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pd.read_csv</a:t>
            </a:r>
            <a:r>
              <a:rPr lang="en-IN" sz="2600" i="1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”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Perform exploratory analysis using inbuilt functions in pandas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Analyze various plots for both numerical and categorical data in the dataset</a:t>
            </a:r>
            <a:endParaRPr lang="en-US" sz="2600" b="1" u="sng" dirty="0">
              <a:solidFill>
                <a:srgbClr val="00206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F05984-98DC-4D07-8A80-7B16E80AE1E7}"/>
              </a:ext>
            </a:extLst>
          </p:cNvPr>
          <p:cNvSpPr/>
          <p:nvPr/>
        </p:nvSpPr>
        <p:spPr>
          <a:xfrm>
            <a:off x="79513" y="-7472"/>
            <a:ext cx="12112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3000" b="1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Perform exploratory data analysis and demonstrate data splitting technique over the ‘NSL-KDD’ dataset and print the standardized data</a:t>
            </a:r>
          </a:p>
        </p:txBody>
      </p:sp>
    </p:spTree>
    <p:extLst>
      <p:ext uri="{BB962C8B-B14F-4D97-AF65-F5344CB8AC3E}">
        <p14:creationId xmlns:p14="http://schemas.microsoft.com/office/powerpoint/2010/main" val="368888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F05984-98DC-4D07-8A80-7B16E80AE1E7}"/>
              </a:ext>
            </a:extLst>
          </p:cNvPr>
          <p:cNvSpPr/>
          <p:nvPr/>
        </p:nvSpPr>
        <p:spPr>
          <a:xfrm>
            <a:off x="79513" y="-7472"/>
            <a:ext cx="12112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Inbuilt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8D2F19-C05B-4A8A-A3A3-B4D6BBEBB17C}"/>
              </a:ext>
            </a:extLst>
          </p:cNvPr>
          <p:cNvSpPr/>
          <p:nvPr/>
        </p:nvSpPr>
        <p:spPr>
          <a:xfrm>
            <a:off x="1292493" y="1024889"/>
            <a:ext cx="944704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display(df)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df.head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df.tail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df.columns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df.info()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df.describe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df.shape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df[“&lt;</a:t>
            </a: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col_name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&gt;"].unique()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df[“&lt;</a:t>
            </a: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col_name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&gt;"].</a:t>
            </a: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value_counts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df[“&lt;</a:t>
            </a: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col_name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&gt;"]= df[“&lt;</a:t>
            </a: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col_name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&gt;"].replace([‘old_term1’, ‘old_term2’], ‘</a:t>
            </a: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new_term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’)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df.drop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(‘&lt;</a:t>
            </a: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col_name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&gt;’,axis=1,inplace=true)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df.nunique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df.isnull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().sum()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df.dtypes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df.corr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834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F05984-98DC-4D07-8A80-7B16E80AE1E7}"/>
              </a:ext>
            </a:extLst>
          </p:cNvPr>
          <p:cNvSpPr/>
          <p:nvPr/>
        </p:nvSpPr>
        <p:spPr>
          <a:xfrm>
            <a:off x="79513" y="-7472"/>
            <a:ext cx="12112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Inbuilt Functions for Data 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8D2F19-C05B-4A8A-A3A3-B4D6BBEBB17C}"/>
              </a:ext>
            </a:extLst>
          </p:cNvPr>
          <p:cNvSpPr/>
          <p:nvPr/>
        </p:nvSpPr>
        <p:spPr>
          <a:xfrm>
            <a:off x="3615815" y="1118195"/>
            <a:ext cx="53135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algn="just">
              <a:spcBef>
                <a:spcPts val="600"/>
              </a:spcBef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import seaborn as </a:t>
            </a: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sns</a:t>
            </a:r>
            <a:endParaRPr lang="en-US" sz="2600" dirty="0">
              <a:solidFill>
                <a:srgbClr val="0070C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171450" lvl="1" algn="just">
              <a:spcBef>
                <a:spcPts val="600"/>
              </a:spcBef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import </a:t>
            </a: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matplotlib.pyplot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 as </a:t>
            </a: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plt</a:t>
            </a:r>
            <a:endParaRPr lang="en-US" sz="2600" dirty="0">
              <a:solidFill>
                <a:srgbClr val="0070C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171450" lvl="1" algn="just">
              <a:spcBef>
                <a:spcPts val="600"/>
              </a:spcBef>
            </a:pP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import </a:t>
            </a: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plotly.express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 as px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px.pie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sns.countplot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sns.pairplot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sns.heatmap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plt.show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sns.barplot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sns.scatterplot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()</a:t>
            </a:r>
          </a:p>
          <a:p>
            <a:pPr marL="344488" lvl="1" indent="-1730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70C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ANILA</dc:creator>
  <cp:lastModifiedBy>ANILA</cp:lastModifiedBy>
  <cp:revision>3</cp:revision>
  <dcterms:created xsi:type="dcterms:W3CDTF">2023-02-24T11:00:48Z</dcterms:created>
  <dcterms:modified xsi:type="dcterms:W3CDTF">2023-02-24T11:14:47Z</dcterms:modified>
</cp:coreProperties>
</file>