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2B72-C7F7-40B4-A7F8-C9FBD3392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6DE85-39D8-4CC0-A34C-3F4F12A69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2E3F5-4F93-4134-B097-A298CB5D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CB43-D6F2-4F63-A2F9-10B3F7691FBC}" type="datetimeFigureOut">
              <a:rPr lang="pt-PT" smtClean="0"/>
              <a:t>22/11/2021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20E00-3ABC-42FB-9BB3-CE418C759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BC4D8-8B2E-4A2F-AD91-7B13FB158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A4B7-FAD2-4019-B9AB-7361D1E5AD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626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09D4C-B5FD-4B93-8FB4-997E0B9B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01D22-84A8-443B-8E78-AAD3966BC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BE6D1-7682-4EC6-885D-050ABA72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CB43-D6F2-4F63-A2F9-10B3F7691FBC}" type="datetimeFigureOut">
              <a:rPr lang="pt-PT" smtClean="0"/>
              <a:t>22/11/2021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21404-9576-46E8-9E99-4C5C77BFC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9F846-20DB-435E-9474-664F147C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A4B7-FAD2-4019-B9AB-7361D1E5AD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691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C6A27-963D-4DFB-9035-F0B314DA9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545BD-F457-429A-8E47-075DD60BD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6D6B1-AF9E-454C-9CBC-FB2C7945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CB43-D6F2-4F63-A2F9-10B3F7691FBC}" type="datetimeFigureOut">
              <a:rPr lang="pt-PT" smtClean="0"/>
              <a:t>22/11/2021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72040-5703-405B-972E-35B91A61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87492-DBCA-4F2C-8665-0107DFEB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A4B7-FAD2-4019-B9AB-7361D1E5AD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336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A477-E8FF-42E4-9EC0-7A59D511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55279-689C-4A1C-B3E9-779273195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BE0AB-0332-4B09-8076-2D01276D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CB43-D6F2-4F63-A2F9-10B3F7691FBC}" type="datetimeFigureOut">
              <a:rPr lang="pt-PT" smtClean="0"/>
              <a:t>22/11/2021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5D3CD-3466-4197-BBD8-38BDE44F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BD6D9-446C-4DB9-BECD-BD627D8A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A4B7-FAD2-4019-B9AB-7361D1E5AD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960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80CD-FCA3-4C52-BDB9-DE4CE9A91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11D80-AE28-4654-AF96-06D31229B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9765D-11F0-46B8-8BD6-C0D234A3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CB43-D6F2-4F63-A2F9-10B3F7691FBC}" type="datetimeFigureOut">
              <a:rPr lang="pt-PT" smtClean="0"/>
              <a:t>22/11/2021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58892-DDA6-44E3-9A76-A17A2315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EEB81-CAD3-4B8E-B807-CA79422E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A4B7-FAD2-4019-B9AB-7361D1E5AD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209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83CE-8D15-4216-8BD0-1F28932A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167DF-420B-462A-8F1F-3720C5282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89CD6-E190-4B88-A3B0-963661E88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75B44-100C-4DE2-89CF-BDD59FD2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CB43-D6F2-4F63-A2F9-10B3F7691FBC}" type="datetimeFigureOut">
              <a:rPr lang="pt-PT" smtClean="0"/>
              <a:t>22/11/2021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7D066-DBE9-4A7D-A2A8-184BEF1B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4BAE0-0C70-4280-8AB6-393618C2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A4B7-FAD2-4019-B9AB-7361D1E5AD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556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FC47-C3EF-42BA-BF15-E960E21A3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8DC81-68C3-43D5-936E-CF5DDA9CC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65965-6669-475A-8139-4C83916BB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263EA-6904-49A6-A551-CBD013850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7DEDF-0C91-476D-9D12-603C2B297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C89F0-5379-46D1-9787-3A15607D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CB43-D6F2-4F63-A2F9-10B3F7691FBC}" type="datetimeFigureOut">
              <a:rPr lang="pt-PT" smtClean="0"/>
              <a:t>22/11/2021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E4D8ED-6A93-4953-B11D-83EAD399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05FF1-A57D-435C-BC50-F89EA518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A4B7-FAD2-4019-B9AB-7361D1E5AD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936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74D9-6E3B-47A5-9CD5-CFA95AC7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5C2048-4656-41A7-849F-E92C15EA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CB43-D6F2-4F63-A2F9-10B3F7691FBC}" type="datetimeFigureOut">
              <a:rPr lang="pt-PT" smtClean="0"/>
              <a:t>22/11/2021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0F829-49C6-4706-BC07-CC2D6976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B817-FACB-419D-87C0-E64AFCE3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A4B7-FAD2-4019-B9AB-7361D1E5AD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54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37B1B1-A536-4C11-A180-AE59A663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CB43-D6F2-4F63-A2F9-10B3F7691FBC}" type="datetimeFigureOut">
              <a:rPr lang="pt-PT" smtClean="0"/>
              <a:t>22/11/2021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19DEF-20A7-4894-8F62-4490890EE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6C1FF-5D7D-4294-8783-06E51865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A4B7-FAD2-4019-B9AB-7361D1E5AD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472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855D0-E074-4951-B554-9811BEFE3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01B71-A979-4AD8-9D0D-9E9977143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D21FA-079A-423D-827F-3E51E0B8E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B5ADA-B9E4-4DA5-8698-90F387A6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CB43-D6F2-4F63-A2F9-10B3F7691FBC}" type="datetimeFigureOut">
              <a:rPr lang="pt-PT" smtClean="0"/>
              <a:t>22/11/2021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C04A3-52BD-4469-A5C7-750B5473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01AA1-67A7-4C8B-ACF1-BEECF131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A4B7-FAD2-4019-B9AB-7361D1E5AD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840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3FD3-375E-4839-A815-899CB2CF5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BFE5A-32CA-488C-B97E-C4C88C388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F302A-BEE5-444F-80DB-1A774E627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2D48B-0840-4F19-8EA3-38F5E0BA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CB43-D6F2-4F63-A2F9-10B3F7691FBC}" type="datetimeFigureOut">
              <a:rPr lang="pt-PT" smtClean="0"/>
              <a:t>22/11/2021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B2ABC-DB24-4238-8B52-FB7DB0BC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24CEF-5C74-4431-9B28-A749A89E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A4B7-FAD2-4019-B9AB-7361D1E5AD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831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86A74-8ED7-4221-864C-F73337183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4651E-6F37-49E7-B119-DC9F386EE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3AFE5-5F1E-42CF-8C9A-8109D4E9C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1CB43-D6F2-4F63-A2F9-10B3F7691FBC}" type="datetimeFigureOut">
              <a:rPr lang="pt-PT" smtClean="0"/>
              <a:t>22/11/2021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A0A9E-4164-4EAA-905C-4C6FE65DC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17218-492E-4906-A56B-E5A610214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0A4B7-FAD2-4019-B9AB-7361D1E5ADB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931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F76B-8F08-4F4C-99A1-A279A67F6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Exercício</a:t>
            </a:r>
            <a:r>
              <a:rPr lang="en-GB"/>
              <a:t> 2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09B55-24A3-437E-ACD0-9CCCE76AE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7486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6FAE-9F3A-4DC6-8849-DADA3673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Exercício</a:t>
            </a:r>
            <a:r>
              <a:rPr lang="en-GB" dirty="0"/>
              <a:t> 2 - </a:t>
            </a:r>
            <a:r>
              <a:rPr lang="en-GB" dirty="0" err="1"/>
              <a:t>Criar</a:t>
            </a:r>
            <a:r>
              <a:rPr lang="en-GB" dirty="0"/>
              <a:t> o </a:t>
            </a:r>
            <a:r>
              <a:rPr lang="en-GB" dirty="0" err="1"/>
              <a:t>modelo</a:t>
            </a:r>
            <a:r>
              <a:rPr lang="en-GB" dirty="0"/>
              <a:t> de Casos de </a:t>
            </a:r>
            <a:r>
              <a:rPr lang="en-GB" dirty="0" err="1"/>
              <a:t>Uso</a:t>
            </a:r>
            <a:endParaRPr lang="pt-PT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CE072A-607C-4BF0-80C3-B6CAD7412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899" y="1825625"/>
            <a:ext cx="80962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0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6FAE-9F3A-4DC6-8849-DADA3673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Exercício</a:t>
            </a:r>
            <a:r>
              <a:rPr lang="en-GB" dirty="0"/>
              <a:t> 2 - </a:t>
            </a:r>
            <a:r>
              <a:rPr lang="en-GB" dirty="0" err="1"/>
              <a:t>Criar</a:t>
            </a:r>
            <a:r>
              <a:rPr lang="en-GB" dirty="0"/>
              <a:t> o </a:t>
            </a:r>
            <a:r>
              <a:rPr lang="en-GB" dirty="0" err="1"/>
              <a:t>modelo</a:t>
            </a:r>
            <a:r>
              <a:rPr lang="en-GB" dirty="0"/>
              <a:t> de Casos de </a:t>
            </a:r>
            <a:r>
              <a:rPr lang="en-GB" dirty="0" err="1"/>
              <a:t>Uso</a:t>
            </a:r>
            <a:endParaRPr lang="pt-P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423958-30A9-479B-B012-884AB65F33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28292" y="1825625"/>
            <a:ext cx="2201416" cy="4351338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EF8940-66A5-4E26-B330-BB2AB64FAB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Vamos adicionar os atores:</a:t>
            </a:r>
          </a:p>
          <a:p>
            <a:pPr lvl="1"/>
            <a:r>
              <a:rPr lang="pt-BR" dirty="0"/>
              <a:t>Sistema telefone</a:t>
            </a:r>
          </a:p>
          <a:p>
            <a:pPr lvl="1"/>
            <a:r>
              <a:rPr lang="pt-BR" dirty="0"/>
              <a:t>Sistema Internet</a:t>
            </a:r>
          </a:p>
          <a:p>
            <a:pPr lvl="1"/>
            <a:r>
              <a:rPr lang="pt-BR" dirty="0"/>
              <a:t>Cliente</a:t>
            </a:r>
          </a:p>
          <a:p>
            <a:pPr lvl="1"/>
            <a:r>
              <a:rPr lang="pt-BR" dirty="0"/>
              <a:t>Empregado de balcão</a:t>
            </a:r>
          </a:p>
          <a:p>
            <a:pPr lvl="1"/>
            <a:r>
              <a:rPr lang="pt-BR" dirty="0"/>
              <a:t>Gestor</a:t>
            </a:r>
          </a:p>
          <a:p>
            <a:pPr lvl="1"/>
            <a:r>
              <a:rPr lang="pt-BR" dirty="0"/>
              <a:t>Sistema Central de Gestão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5124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6FAE-9F3A-4DC6-8849-DADA3673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Exercício</a:t>
            </a:r>
            <a:r>
              <a:rPr lang="en-GB" dirty="0"/>
              <a:t> 2 - </a:t>
            </a:r>
            <a:r>
              <a:rPr lang="en-GB" dirty="0" err="1"/>
              <a:t>Criar</a:t>
            </a:r>
            <a:r>
              <a:rPr lang="en-GB" dirty="0"/>
              <a:t> o </a:t>
            </a:r>
            <a:r>
              <a:rPr lang="en-GB" dirty="0" err="1"/>
              <a:t>modelo</a:t>
            </a:r>
            <a:r>
              <a:rPr lang="en-GB" dirty="0"/>
              <a:t> de Casos de </a:t>
            </a:r>
            <a:r>
              <a:rPr lang="en-GB" dirty="0" err="1"/>
              <a:t>Uso</a:t>
            </a:r>
            <a:endParaRPr lang="pt-P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423958-30A9-479B-B012-884AB65F33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28292" y="1825625"/>
            <a:ext cx="2201416" cy="4351338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EF8940-66A5-4E26-B330-BB2AB64FAB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/>
              <a:t>Adicionar casos de uso</a:t>
            </a:r>
          </a:p>
          <a:p>
            <a:pPr lvl="1"/>
            <a:r>
              <a:rPr lang="pt-BR" dirty="0" err="1"/>
              <a:t>Receção</a:t>
            </a:r>
            <a:r>
              <a:rPr lang="pt-BR" dirty="0"/>
              <a:t> pedido de encomendas</a:t>
            </a:r>
          </a:p>
          <a:p>
            <a:pPr lvl="1"/>
            <a:r>
              <a:rPr lang="pt-BR" dirty="0"/>
              <a:t>Efetuar encomendas (balcão e internet)</a:t>
            </a:r>
          </a:p>
          <a:p>
            <a:pPr lvl="1"/>
            <a:r>
              <a:rPr lang="pt-BR" dirty="0"/>
              <a:t>Consultar </a:t>
            </a:r>
            <a:r>
              <a:rPr lang="pt-BR" dirty="0" err="1"/>
              <a:t>catálogo</a:t>
            </a:r>
            <a:r>
              <a:rPr lang="pt-BR" dirty="0"/>
              <a:t> de produtos</a:t>
            </a:r>
          </a:p>
          <a:p>
            <a:pPr lvl="1"/>
            <a:r>
              <a:rPr lang="pt-BR" dirty="0"/>
              <a:t>Consultar </a:t>
            </a:r>
            <a:r>
              <a:rPr lang="pt-BR" dirty="0" err="1"/>
              <a:t>promoções</a:t>
            </a:r>
            <a:endParaRPr lang="pt-BR" dirty="0"/>
          </a:p>
          <a:p>
            <a:pPr lvl="1"/>
            <a:r>
              <a:rPr lang="pt-BR" dirty="0"/>
              <a:t>Reservar mesas</a:t>
            </a:r>
          </a:p>
          <a:p>
            <a:pPr lvl="1"/>
            <a:r>
              <a:rPr lang="pt-BR" dirty="0"/>
              <a:t>Enviar encomendas</a:t>
            </a:r>
          </a:p>
          <a:p>
            <a:pPr lvl="1"/>
            <a:r>
              <a:rPr lang="pt-BR" dirty="0"/>
              <a:t>Consultar encomendas</a:t>
            </a:r>
          </a:p>
          <a:p>
            <a:pPr lvl="1"/>
            <a:r>
              <a:rPr lang="pt-BR" dirty="0"/>
              <a:t>Alterar estado encomendas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1874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6FAE-9F3A-4DC6-8849-DADA3673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Exercício</a:t>
            </a:r>
            <a:r>
              <a:rPr lang="en-GB" dirty="0"/>
              <a:t> 2 - </a:t>
            </a:r>
            <a:r>
              <a:rPr lang="en-GB" dirty="0" err="1"/>
              <a:t>Criar</a:t>
            </a:r>
            <a:r>
              <a:rPr lang="en-GB" dirty="0"/>
              <a:t> o </a:t>
            </a:r>
            <a:r>
              <a:rPr lang="en-GB" dirty="0" err="1"/>
              <a:t>modelo</a:t>
            </a:r>
            <a:r>
              <a:rPr lang="en-GB" dirty="0"/>
              <a:t> de Casos de </a:t>
            </a:r>
            <a:r>
              <a:rPr lang="en-GB" dirty="0" err="1"/>
              <a:t>Uso</a:t>
            </a:r>
            <a:endParaRPr lang="pt-P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423958-30A9-479B-B012-884AB65F33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6740" y="1905212"/>
            <a:ext cx="3691508" cy="3573493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EF8940-66A5-4E26-B330-BB2AB64FAB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/>
              <a:t>Adicionar extension point para caso de uso “Efetuar encomendas” “Comer no restaurante”</a:t>
            </a:r>
          </a:p>
          <a:p>
            <a:r>
              <a:rPr lang="pt-BR" dirty="0"/>
              <a:t>Criar ligação entre Caso de </a:t>
            </a:r>
            <a:r>
              <a:rPr lang="pt-BR"/>
              <a:t>Uso “Reservar Mesa” e “Efetuar encomenda”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0486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6FAE-9F3A-4DC6-8849-DADA3673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Exercício</a:t>
            </a:r>
            <a:r>
              <a:rPr lang="en-GB" dirty="0"/>
              <a:t> 2 – </a:t>
            </a:r>
            <a:r>
              <a:rPr lang="en-GB" dirty="0" err="1"/>
              <a:t>Descrever</a:t>
            </a:r>
            <a:r>
              <a:rPr lang="en-GB" dirty="0"/>
              <a:t> no </a:t>
            </a:r>
            <a:r>
              <a:rPr lang="en-GB" dirty="0" err="1"/>
              <a:t>ficheiro</a:t>
            </a:r>
            <a:r>
              <a:rPr lang="en-GB" dirty="0"/>
              <a:t> Markdown</a:t>
            </a:r>
            <a:endParaRPr lang="pt-P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EF8940-66A5-4E26-B330-BB2AB64F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047344"/>
            <a:ext cx="10299492" cy="2189579"/>
          </a:xfrm>
        </p:spPr>
        <p:txBody>
          <a:bodyPr>
            <a:normAutofit/>
          </a:bodyPr>
          <a:lstStyle/>
          <a:p>
            <a:r>
              <a:rPr lang="pt-BR" dirty="0"/>
              <a:t>Colocar a descrição no ficheiro </a:t>
            </a:r>
            <a:r>
              <a:rPr lang="pt-BR" dirty="0" err="1"/>
              <a:t>markdown</a:t>
            </a:r>
            <a:endParaRPr lang="pt-BR" dirty="0"/>
          </a:p>
          <a:p>
            <a:pPr lvl="1"/>
            <a:r>
              <a:rPr lang="pt-BR" dirty="0"/>
              <a:t>Casos de uso</a:t>
            </a:r>
          </a:p>
          <a:p>
            <a:pPr lvl="1"/>
            <a:r>
              <a:rPr lang="pt-BR" dirty="0"/>
              <a:t>Atores</a:t>
            </a:r>
          </a:p>
          <a:p>
            <a:r>
              <a:rPr lang="pt-BR" dirty="0"/>
              <a:t>Fazer “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.” para adicionar; “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–m “nome aluno” e “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push</a:t>
            </a:r>
            <a:r>
              <a:rPr lang="pt-BR" dirty="0"/>
              <a:t>” para adicionar. Se der erro fazer </a:t>
            </a:r>
            <a:r>
              <a:rPr lang="pt-BR" dirty="0" err="1"/>
              <a:t>pull</a:t>
            </a:r>
            <a:r>
              <a:rPr lang="pt-BR" dirty="0"/>
              <a:t> e </a:t>
            </a:r>
            <a:r>
              <a:rPr lang="pt-BR" dirty="0" err="1"/>
              <a:t>push</a:t>
            </a:r>
            <a:r>
              <a:rPr lang="pt-BR" dirty="0"/>
              <a:t> novamente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D8B65-721C-407C-BD4E-AB8B24D8A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577388"/>
            <a:ext cx="6207176" cy="230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56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171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Exercício 2</vt:lpstr>
      <vt:lpstr>Exercício 2 - Criar o modelo de Casos de Uso</vt:lpstr>
      <vt:lpstr>Exercício 2 - Criar o modelo de Casos de Uso</vt:lpstr>
      <vt:lpstr>Exercício 2 - Criar o modelo de Casos de Uso</vt:lpstr>
      <vt:lpstr>Exercício 2 - Criar o modelo de Casos de Uso</vt:lpstr>
      <vt:lpstr>Exercício 2 – Descrever no ficheiro Markdown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Sobreiro</dc:creator>
  <cp:lastModifiedBy>Pedro Sobreiro</cp:lastModifiedBy>
  <cp:revision>9</cp:revision>
  <dcterms:created xsi:type="dcterms:W3CDTF">2020-11-19T14:18:31Z</dcterms:created>
  <dcterms:modified xsi:type="dcterms:W3CDTF">2021-11-22T12:07:21Z</dcterms:modified>
</cp:coreProperties>
</file>