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A42F0-F625-0F10-80E5-E67736322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60A625-5586-98A8-F4BD-D25E757E5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B95054-637D-54C8-6274-EDA1DFD24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4492-C2B6-4122-9C8C-3AC77E334963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6AA58B-6721-D505-5673-20EFB4BF7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62603E-1DEF-7C5D-5707-6F079E41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E86A3-1E4F-424D-8FD6-C24E3AF02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30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D01C7-5E58-B75B-E9CC-A8C239F79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2CF557-8F18-9B17-D509-6D7C8E0F4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23DB7E-DED8-F8EA-7658-7F5FD42F6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4492-C2B6-4122-9C8C-3AC77E334963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D013AF-F57B-D27B-EC04-9F4328BEA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DF3EE1-2F70-FE1E-AD13-CB57C109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E86A3-1E4F-424D-8FD6-C24E3AF02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28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CF55E3-705C-0A05-5C12-851C9507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D6B3F9-73F6-B539-6EAB-03B0EFC45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3A163-A7B6-136C-0FEC-DE1A9B6F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4492-C2B6-4122-9C8C-3AC77E334963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D51016-2E70-D420-7C6C-1BF8FDF31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55F2AB-A186-32B2-3951-B591D199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E86A3-1E4F-424D-8FD6-C24E3AF02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85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57215-8A21-8D3C-6888-F2FE88B6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D1308-096D-9D5B-4213-A533E6A6C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831E6A-57F1-BE29-9779-C2F8EB2AE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4492-C2B6-4122-9C8C-3AC77E334963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7B2AB0-B5F1-E7F2-54DA-5593F29E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2F89E-463C-E3DA-B428-2CBF509B1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E86A3-1E4F-424D-8FD6-C24E3AF02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075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B148A-1A8A-DA03-37D8-334F2F3B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B2BC48-9573-9315-7672-221AB7B2C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7D888D-4CEA-DFF0-5F45-041BC8138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4492-C2B6-4122-9C8C-3AC77E334963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3E6F85-32A4-4A25-7BC7-0E1318F8F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428F45-D1C5-CF3E-1BFA-53CED81F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E86A3-1E4F-424D-8FD6-C24E3AF02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11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A689A-9C20-92F8-3113-C8FF0AF1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1F2040-5F99-0162-6FF7-68201AB6D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F1C5E1-11E0-F307-6762-449CA04C7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A6A17A-C846-B5CF-8D70-0F9D3F0BF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4492-C2B6-4122-9C8C-3AC77E334963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41FCB6-EBE0-FE71-21EE-1B00D3B2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1C0620-05F0-8D44-4E75-51277B02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E86A3-1E4F-424D-8FD6-C24E3AF02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00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47822-62DB-F99D-E86F-E36A0822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71CADB-77C7-F9D8-64BA-5F8548817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FA4544-090E-867A-C26F-0F7A9A901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C9E6C6-1918-3167-B4B9-F902833B9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77DBEE-8505-C8AA-EC0A-1036C9763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B26F94-0DCF-BA4C-82D0-6E6351AD9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4492-C2B6-4122-9C8C-3AC77E334963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309709-8AB3-D6A4-8A18-497798CC2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8536E0-15A7-6435-F088-0572899B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E86A3-1E4F-424D-8FD6-C24E3AF02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37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A9497-B8B6-A007-68AC-A7B7CA774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B2F202-91DA-1377-F1CE-13CF6A9B1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4492-C2B6-4122-9C8C-3AC77E334963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334AAD-A6AB-2B5D-3795-C1066B7B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061C85-BB47-0BB6-A913-97A3475A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E86A3-1E4F-424D-8FD6-C24E3AF02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4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37F8B9-D940-1D64-F8E0-92CEC0957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4492-C2B6-4122-9C8C-3AC77E334963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4ED1C4-4EDD-17DB-B72C-A98E2BEAB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87EA80-EEF9-417C-ABAD-E3D934B8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E86A3-1E4F-424D-8FD6-C24E3AF02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01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A4B5E-C3AC-4125-517F-434AC10F3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C15CB0-FCC4-028A-13A2-EA0BDE7E2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61CED7-E905-4426-2A6B-A690F6D84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618B5E-0DAF-8A60-4B9D-8BC8E066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4492-C2B6-4122-9C8C-3AC77E334963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16CD5-34BB-F945-14F7-D0F6F8D50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0A7AD-332F-5FD6-A381-74DC7CBDB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E86A3-1E4F-424D-8FD6-C24E3AF02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99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9E62A-B402-D9C2-592B-8C92D76F3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3A0AC8-7619-6065-5D75-63EDACA70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9A70F5-5C09-BAAF-32E7-C346528DF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93F8B-F7CF-DDF5-8A3C-84455F47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4492-C2B6-4122-9C8C-3AC77E334963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8E79DF-B255-2415-6B68-0EBF28478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D5BA0F-44C4-0CB8-3BEC-4A8B2976B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E86A3-1E4F-424D-8FD6-C24E3AF02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2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A66D71-5AE9-0ACA-914E-305A2C048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99E822-0610-996F-E896-DC711E1CE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24997E-DE54-BEDC-CF51-3B8A65377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F4492-C2B6-4122-9C8C-3AC77E334963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720E3F-543C-D054-4A7F-380B9A8B1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29CB66-1E28-AEFC-BAAD-EEF9BFF39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E86A3-1E4F-424D-8FD6-C24E3AF02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4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6C0AB8E-5FF2-E541-1E0D-E123477DE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03057"/>
            <a:ext cx="4304145" cy="415780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체계관리 </a:t>
            </a:r>
            <a:r>
              <a:rPr lang="en-US" altLang="ko-KR" dirty="0"/>
              <a:t>SW </a:t>
            </a:r>
            <a:r>
              <a:rPr lang="ko-KR" altLang="en-US" dirty="0"/>
              <a:t>테스트 가이드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1592CB2A-F342-D4F7-9573-182C89B560E6}"/>
              </a:ext>
            </a:extLst>
          </p:cNvPr>
          <p:cNvSpPr txBox="1">
            <a:spLocks/>
          </p:cNvSpPr>
          <p:nvPr/>
        </p:nvSpPr>
        <p:spPr>
          <a:xfrm>
            <a:off x="152400" y="817274"/>
            <a:ext cx="11623964" cy="54726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just" fontAlgn="base" latinLnBrk="1">
              <a:lnSpc>
                <a:spcPct val="160000"/>
              </a:lnSpc>
            </a:pP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</a:pPr>
            <a:endParaRPr lang="en-US" altLang="ko-KR" sz="18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</a:pPr>
            <a:r>
              <a:rPr lang="ko-KR" altLang="en-US" sz="1800" b="1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수신 정보</a:t>
            </a:r>
            <a:endParaRPr lang="en-US" altLang="ko-KR" sz="1800" b="1" ker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indent="-285750" algn="just" fontAlgn="base" latinLnBrk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800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송신장치  </a:t>
            </a:r>
            <a:r>
              <a:rPr lang="en-US" altLang="ko-KR" sz="1800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펌웨어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SW &gt;</a:t>
            </a:r>
            <a:r>
              <a:rPr lang="en-US" altLang="ko-KR" sz="1800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device id 0x15(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서버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285750" marR="0" indent="-285750" algn="just" fontAlgn="base" latinLnBrk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수신장치 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체계관리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SW&gt; device id 0x17(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클라이언트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en-US" altLang="ko-KR" sz="1800" kern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메시지</a:t>
            </a:r>
            <a:r>
              <a:rPr lang="en-US" altLang="ko-KR" sz="1800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id :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펌웨어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SW -&gt;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체계관리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SW 0x0001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800" b="1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송신 정보</a:t>
            </a:r>
            <a:endParaRPr lang="en-US" altLang="ko-KR" sz="1800" b="1" ker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indent="-285750" algn="just" fontAlgn="base" latinLnBrk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800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송신장치  </a:t>
            </a:r>
            <a:r>
              <a:rPr lang="en-US" altLang="ko-KR" sz="1800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펌웨어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SW &gt;</a:t>
            </a:r>
            <a:r>
              <a:rPr lang="en-US" altLang="ko-KR" sz="1800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device id 0x15(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서버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285750" marR="0" indent="-285750" algn="just" fontAlgn="base" latinLnBrk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수신장치 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체계관리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SW&gt; device id 0x17 (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클라이언트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</a:p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체계관리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SW -&gt;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펌웨어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SW 0x0001</a:t>
            </a:r>
          </a:p>
          <a:p>
            <a:pPr marL="0" marR="0" indent="0" algn="just" fontAlgn="base" latinLnBrk="1">
              <a:lnSpc>
                <a:spcPct val="160000"/>
              </a:lnSpc>
            </a:pPr>
            <a:r>
              <a:rPr lang="ko-KR" altLang="en-US" sz="1800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메시지 </a:t>
            </a:r>
            <a:r>
              <a:rPr lang="ko-KR" altLang="en-US" sz="1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형식에 들어가는 값입니다</a:t>
            </a:r>
            <a:r>
              <a:rPr lang="en-US" altLang="ko-KR" sz="1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en-US" altLang="ko-KR" sz="18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MessageId</a:t>
            </a:r>
            <a:r>
              <a:rPr lang="ko-KR" altLang="en-US" sz="1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는 확정이 되어있으나 </a:t>
            </a:r>
            <a:r>
              <a:rPr lang="en-US" altLang="ko-KR" sz="18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deviceID</a:t>
            </a:r>
            <a:r>
              <a:rPr lang="ko-KR" altLang="en-US" sz="1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는 아직 협의가 </a:t>
            </a:r>
            <a:r>
              <a:rPr lang="ko-KR" altLang="en-US" sz="18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되지않아</a:t>
            </a:r>
            <a:r>
              <a:rPr lang="ko-KR" altLang="en-US" sz="1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endParaRPr lang="en-US" altLang="ko-KR" sz="18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</a:pPr>
            <a:r>
              <a:rPr lang="en-US" altLang="ko-KR" sz="1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BNS</a:t>
            </a:r>
            <a:r>
              <a:rPr lang="ko-KR" altLang="en-US" sz="1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에서 내부 테스트시 사용했던 값으로 </a:t>
            </a:r>
            <a:r>
              <a:rPr lang="ko-KR" altLang="en-US" sz="18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세팅되어있습니다</a:t>
            </a:r>
            <a:r>
              <a:rPr lang="en-US" altLang="ko-KR" sz="1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661C7B-D517-3BAD-B859-0A37805AB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17274"/>
            <a:ext cx="5677192" cy="882695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AA7BA18-C753-40BF-8B75-E9F4CD128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982728"/>
              </p:ext>
            </p:extLst>
          </p:nvPr>
        </p:nvGraphicFramePr>
        <p:xfrm>
          <a:off x="5324764" y="3823786"/>
          <a:ext cx="7200900" cy="1155065"/>
        </p:xfrm>
        <a:graphic>
          <a:graphicData uri="http://schemas.openxmlformats.org/drawingml/2006/table">
            <a:tbl>
              <a:tblPr/>
              <a:tblGrid>
                <a:gridCol w="964577">
                  <a:extLst>
                    <a:ext uri="{9D8B030D-6E8A-4147-A177-3AD203B41FA5}">
                      <a16:colId xmlns:a16="http://schemas.microsoft.com/office/drawing/2014/main" val="2907518220"/>
                    </a:ext>
                  </a:extLst>
                </a:gridCol>
                <a:gridCol w="964577">
                  <a:extLst>
                    <a:ext uri="{9D8B030D-6E8A-4147-A177-3AD203B41FA5}">
                      <a16:colId xmlns:a16="http://schemas.microsoft.com/office/drawing/2014/main" val="694206714"/>
                    </a:ext>
                  </a:extLst>
                </a:gridCol>
                <a:gridCol w="964577">
                  <a:extLst>
                    <a:ext uri="{9D8B030D-6E8A-4147-A177-3AD203B41FA5}">
                      <a16:colId xmlns:a16="http://schemas.microsoft.com/office/drawing/2014/main" val="3887702416"/>
                    </a:ext>
                  </a:extLst>
                </a:gridCol>
                <a:gridCol w="964577">
                  <a:extLst>
                    <a:ext uri="{9D8B030D-6E8A-4147-A177-3AD203B41FA5}">
                      <a16:colId xmlns:a16="http://schemas.microsoft.com/office/drawing/2014/main" val="2871869075"/>
                    </a:ext>
                  </a:extLst>
                </a:gridCol>
                <a:gridCol w="964577">
                  <a:extLst>
                    <a:ext uri="{9D8B030D-6E8A-4147-A177-3AD203B41FA5}">
                      <a16:colId xmlns:a16="http://schemas.microsoft.com/office/drawing/2014/main" val="3511060680"/>
                    </a:ext>
                  </a:extLst>
                </a:gridCol>
                <a:gridCol w="1060079">
                  <a:extLst>
                    <a:ext uri="{9D8B030D-6E8A-4147-A177-3AD203B41FA5}">
                      <a16:colId xmlns:a16="http://schemas.microsoft.com/office/drawing/2014/main" val="2956956283"/>
                    </a:ext>
                  </a:extLst>
                </a:gridCol>
                <a:gridCol w="658968">
                  <a:extLst>
                    <a:ext uri="{9D8B030D-6E8A-4147-A177-3AD203B41FA5}">
                      <a16:colId xmlns:a16="http://schemas.microsoft.com/office/drawing/2014/main" val="1291993275"/>
                    </a:ext>
                  </a:extLst>
                </a:gridCol>
                <a:gridCol w="658968">
                  <a:extLst>
                    <a:ext uri="{9D8B030D-6E8A-4147-A177-3AD203B41FA5}">
                      <a16:colId xmlns:a16="http://schemas.microsoft.com/office/drawing/2014/main" val="664517705"/>
                    </a:ext>
                  </a:extLst>
                </a:gridCol>
              </a:tblGrid>
              <a:tr h="316865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펌웨어에서 </a:t>
                      </a:r>
                      <a:r>
                        <a:rPr lang="ko-KR" alt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송신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973594"/>
                  </a:ext>
                </a:extLst>
              </a:tr>
              <a:tr h="20955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 헤더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 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9122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Prefix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송신장치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수신장치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송신 카운터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 크기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BodyData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Suffux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80482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bytes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byte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byte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bytes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bytes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bytes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bytes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21294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0x15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0x17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0x0001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663482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22AACAB-1664-4540-B2C4-DC1018902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157247"/>
              </p:ext>
            </p:extLst>
          </p:nvPr>
        </p:nvGraphicFramePr>
        <p:xfrm>
          <a:off x="5324764" y="2062141"/>
          <a:ext cx="7200900" cy="1155065"/>
        </p:xfrm>
        <a:graphic>
          <a:graphicData uri="http://schemas.openxmlformats.org/drawingml/2006/table">
            <a:tbl>
              <a:tblPr/>
              <a:tblGrid>
                <a:gridCol w="964577">
                  <a:extLst>
                    <a:ext uri="{9D8B030D-6E8A-4147-A177-3AD203B41FA5}">
                      <a16:colId xmlns:a16="http://schemas.microsoft.com/office/drawing/2014/main" val="1383143595"/>
                    </a:ext>
                  </a:extLst>
                </a:gridCol>
                <a:gridCol w="964577">
                  <a:extLst>
                    <a:ext uri="{9D8B030D-6E8A-4147-A177-3AD203B41FA5}">
                      <a16:colId xmlns:a16="http://schemas.microsoft.com/office/drawing/2014/main" val="4265289278"/>
                    </a:ext>
                  </a:extLst>
                </a:gridCol>
                <a:gridCol w="964577">
                  <a:extLst>
                    <a:ext uri="{9D8B030D-6E8A-4147-A177-3AD203B41FA5}">
                      <a16:colId xmlns:a16="http://schemas.microsoft.com/office/drawing/2014/main" val="2310069487"/>
                    </a:ext>
                  </a:extLst>
                </a:gridCol>
                <a:gridCol w="964577">
                  <a:extLst>
                    <a:ext uri="{9D8B030D-6E8A-4147-A177-3AD203B41FA5}">
                      <a16:colId xmlns:a16="http://schemas.microsoft.com/office/drawing/2014/main" val="2768565646"/>
                    </a:ext>
                  </a:extLst>
                </a:gridCol>
                <a:gridCol w="964577">
                  <a:extLst>
                    <a:ext uri="{9D8B030D-6E8A-4147-A177-3AD203B41FA5}">
                      <a16:colId xmlns:a16="http://schemas.microsoft.com/office/drawing/2014/main" val="3697036322"/>
                    </a:ext>
                  </a:extLst>
                </a:gridCol>
                <a:gridCol w="1060079">
                  <a:extLst>
                    <a:ext uri="{9D8B030D-6E8A-4147-A177-3AD203B41FA5}">
                      <a16:colId xmlns:a16="http://schemas.microsoft.com/office/drawing/2014/main" val="2633088098"/>
                    </a:ext>
                  </a:extLst>
                </a:gridCol>
                <a:gridCol w="658968">
                  <a:extLst>
                    <a:ext uri="{9D8B030D-6E8A-4147-A177-3AD203B41FA5}">
                      <a16:colId xmlns:a16="http://schemas.microsoft.com/office/drawing/2014/main" val="1925327524"/>
                    </a:ext>
                  </a:extLst>
                </a:gridCol>
                <a:gridCol w="658968">
                  <a:extLst>
                    <a:ext uri="{9D8B030D-6E8A-4147-A177-3AD203B41FA5}">
                      <a16:colId xmlns:a16="http://schemas.microsoft.com/office/drawing/2014/main" val="2328156618"/>
                    </a:ext>
                  </a:extLst>
                </a:gridCol>
              </a:tblGrid>
              <a:tr h="316865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펌웨어에서 </a:t>
                      </a:r>
                      <a:r>
                        <a:rPr lang="ko-KR" alt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04978"/>
                  </a:ext>
                </a:extLst>
              </a:tr>
              <a:tr h="20955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 헤더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 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5361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Prefix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송신장치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수신장치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송신 카운터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 크기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BodyData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Suffux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4241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bytes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byte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byte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bytes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bytes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bytes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bytes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3809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0x17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0x15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0x0001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954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6C0AB8E-5FF2-E541-1E0D-E123477DE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03057"/>
            <a:ext cx="4304145" cy="415780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체계관리 </a:t>
            </a:r>
            <a:r>
              <a:rPr lang="en-US" altLang="ko-KR" dirty="0"/>
              <a:t>SW </a:t>
            </a:r>
            <a:r>
              <a:rPr lang="ko-KR" altLang="en-US" dirty="0"/>
              <a:t>테스트 가이드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1592CB2A-F342-D4F7-9573-182C89B560E6}"/>
              </a:ext>
            </a:extLst>
          </p:cNvPr>
          <p:cNvSpPr txBox="1">
            <a:spLocks/>
          </p:cNvSpPr>
          <p:nvPr/>
        </p:nvSpPr>
        <p:spPr>
          <a:xfrm>
            <a:off x="152400" y="817274"/>
            <a:ext cx="11623964" cy="54726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just" fontAlgn="base" latinLnBrk="1">
              <a:lnSpc>
                <a:spcPct val="160000"/>
              </a:lnSpc>
            </a:pP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</a:pPr>
            <a:endParaRPr lang="en-US" altLang="ko-KR" sz="18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</a:pPr>
            <a:r>
              <a:rPr lang="ko-KR" altLang="en-US" sz="1800" b="1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수신 정보</a:t>
            </a:r>
            <a:endParaRPr lang="en-US" altLang="ko-KR" sz="1800" b="1" ker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indent="-285750" algn="just" fontAlgn="base" latinLnBrk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800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송신장치  </a:t>
            </a:r>
            <a:r>
              <a:rPr lang="en-US" altLang="ko-KR" sz="1800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펌웨어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SW &gt;</a:t>
            </a:r>
            <a:r>
              <a:rPr lang="en-US" altLang="ko-KR" sz="1800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device id 0x15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285750" marR="0" indent="-285750" algn="just" fontAlgn="base" latinLnBrk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수신장치 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체계관리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SW&gt; device id 0x17</a:t>
            </a:r>
            <a:endParaRPr lang="en-US" altLang="ko-KR" sz="1800" kern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메시지</a:t>
            </a:r>
            <a:r>
              <a:rPr lang="en-US" altLang="ko-KR" sz="1800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id :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펌웨어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SW -&gt;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체계관리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SW 0x0001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800" b="1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송신 정보</a:t>
            </a:r>
            <a:endParaRPr lang="en-US" altLang="ko-KR" sz="1800" b="1" ker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indent="-285750" algn="just" fontAlgn="base" latinLnBrk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800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송신장치  </a:t>
            </a:r>
            <a:r>
              <a:rPr lang="en-US" altLang="ko-KR" sz="1800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펌웨어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SW &gt;</a:t>
            </a:r>
            <a:r>
              <a:rPr lang="en-US" altLang="ko-KR" sz="1800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device id 0x17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285750" marR="0" indent="-285750" algn="just" fontAlgn="base" latinLnBrk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수신장치 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체계관리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SW&gt; device id 0x15</a:t>
            </a:r>
          </a:p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체계관리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SW -&gt;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펌웨어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SW 0x0001</a:t>
            </a:r>
          </a:p>
          <a:p>
            <a:pPr marL="0" marR="0" indent="0" algn="just" fontAlgn="base" latinLnBrk="1">
              <a:lnSpc>
                <a:spcPct val="160000"/>
              </a:lnSpc>
            </a:pPr>
            <a:r>
              <a:rPr lang="ko-KR" altLang="en-US" sz="1800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메시지 </a:t>
            </a:r>
            <a:r>
              <a:rPr lang="ko-KR" altLang="en-US" sz="1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형식에 들어가는 값입니다</a:t>
            </a:r>
            <a:r>
              <a:rPr lang="en-US" altLang="ko-KR" sz="1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en-US" altLang="ko-KR" sz="18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MessageId</a:t>
            </a:r>
            <a:r>
              <a:rPr lang="ko-KR" altLang="en-US" sz="1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는 확정이 되어있으나 </a:t>
            </a:r>
            <a:r>
              <a:rPr lang="en-US" altLang="ko-KR" sz="18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deviceID</a:t>
            </a:r>
            <a:r>
              <a:rPr lang="ko-KR" altLang="en-US" sz="1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는 아직 협의가 </a:t>
            </a:r>
            <a:r>
              <a:rPr lang="ko-KR" altLang="en-US" sz="18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되지않아</a:t>
            </a:r>
            <a:r>
              <a:rPr lang="ko-KR" altLang="en-US" sz="1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endParaRPr lang="en-US" altLang="ko-KR" sz="18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</a:pPr>
            <a:r>
              <a:rPr lang="en-US" altLang="ko-KR" sz="1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BNS</a:t>
            </a:r>
            <a:r>
              <a:rPr lang="ko-KR" altLang="en-US" sz="1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에서 내부 테스트시 사용했던 값으로 </a:t>
            </a:r>
            <a:r>
              <a:rPr lang="ko-KR" altLang="en-US" sz="18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세팅되어있습니다</a:t>
            </a:r>
            <a:r>
              <a:rPr lang="en-US" altLang="ko-KR" sz="1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661C7B-D517-3BAD-B859-0A37805AB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17274"/>
            <a:ext cx="5677192" cy="88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56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3C820-0CB7-5C85-A4CF-01AFC0B20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5BA02BD-B6BC-BE1A-9574-81C080E44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03057"/>
            <a:ext cx="4304145" cy="415780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체계관리 </a:t>
            </a:r>
            <a:r>
              <a:rPr lang="en-US" altLang="ko-KR" dirty="0"/>
              <a:t>SW </a:t>
            </a:r>
            <a:r>
              <a:rPr lang="ko-KR" altLang="en-US" dirty="0"/>
              <a:t>테스트 가이드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5F59F730-48BE-2262-18DE-828B182FE4D0}"/>
              </a:ext>
            </a:extLst>
          </p:cNvPr>
          <p:cNvSpPr txBox="1">
            <a:spLocks/>
          </p:cNvSpPr>
          <p:nvPr/>
        </p:nvSpPr>
        <p:spPr>
          <a:xfrm>
            <a:off x="152400" y="817274"/>
            <a:ext cx="11623964" cy="5472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just" fontAlgn="base" latinLnBrk="1">
              <a:lnSpc>
                <a:spcPct val="16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체계관리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local port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- 9998 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"</a:t>
            </a:r>
            <a:r>
              <a:rPr lang="ko-KR" altLang="en-US" sz="1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고정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"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285750" marR="0" indent="-285750" algn="just" fontAlgn="base" latinLnBrk="1">
              <a:lnSpc>
                <a:spcPct val="160000"/>
              </a:lnSpc>
              <a:buFontTx/>
              <a:buChar char="-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펌웨어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SW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부터 체계관리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SW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가 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"</a:t>
            </a:r>
            <a:r>
              <a:rPr lang="ko-KR" altLang="en-US" sz="1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수신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"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받는 포트가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9998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이라는 의미입니다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en-US" altLang="ko-KR" sz="18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제어보드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IP, Port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제어보드의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IP, Port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 입력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285750" marR="0" indent="-285750" algn="just" fontAlgn="base" latinLnBrk="1">
              <a:lnSpc>
                <a:spcPct val="160000"/>
              </a:lnSpc>
              <a:buFontTx/>
              <a:buChar char="-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해당 값으로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UDP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포트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Open -&gt;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체계관리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SW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가 펌웨어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SW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로 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"</a:t>
            </a:r>
            <a:r>
              <a:rPr lang="ko-KR" altLang="en-US" sz="1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발신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"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하는 주소가 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pPr marL="285750" marR="0" indent="-285750" algn="just" fontAlgn="base" latinLnBrk="1">
              <a:lnSpc>
                <a:spcPct val="160000"/>
              </a:lnSpc>
              <a:buFontTx/>
              <a:buChar char="-"/>
            </a:pPr>
            <a:r>
              <a:rPr lang="ko-KR" altLang="en-US" sz="18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부저</a:t>
            </a:r>
            <a:r>
              <a:rPr lang="ko-KR" altLang="en-US" sz="1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실행 버튼을 누를 시 </a:t>
            </a:r>
            <a:r>
              <a:rPr lang="en-US" altLang="ko-KR" sz="1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</a:t>
            </a:r>
            <a:r>
              <a:rPr lang="ko-KR" altLang="en-US" sz="1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초에 한번씩 메시지를 발신하며 정지 버튼을 누를 시 메시지 루프를 종료합니다</a:t>
            </a:r>
            <a:r>
              <a:rPr lang="en-US" altLang="ko-KR" sz="1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637BB2-55E1-E396-7C09-AA97FC76B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08" y="5148527"/>
            <a:ext cx="11174028" cy="89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8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B440C-2396-72EC-BF28-BB238D566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C0030F8-F5F8-6178-5B2A-7E5AD392E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03057"/>
            <a:ext cx="4304145" cy="415780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체계관리 </a:t>
            </a:r>
            <a:r>
              <a:rPr lang="en-US" altLang="ko-KR" dirty="0"/>
              <a:t>SW </a:t>
            </a:r>
            <a:r>
              <a:rPr lang="ko-KR" altLang="en-US" dirty="0"/>
              <a:t>테스트 가이드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5A834B8B-AA6C-FB5B-8303-4F0C6D4F7FDF}"/>
              </a:ext>
            </a:extLst>
          </p:cNvPr>
          <p:cNvSpPr txBox="1">
            <a:spLocks/>
          </p:cNvSpPr>
          <p:nvPr/>
        </p:nvSpPr>
        <p:spPr>
          <a:xfrm>
            <a:off x="152400" y="817274"/>
            <a:ext cx="11623964" cy="5472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just" fontAlgn="base" latinLnBrk="1">
              <a:lnSpc>
                <a:spcPct val="160000"/>
              </a:lnSpc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실행폴더에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AMDS_Monitoring_yyyy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-mm-dd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hh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-mm-ss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.log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파일이 생성됩니다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해당 파일은 수신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발신에 대한 로그정보 및 메시지 값을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헥사값으로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저장합니다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메세지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값에 오류가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있을경우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확인해보시면 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E7CE91-D160-BFE9-FC4B-9DC11D2BC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91" y="2625683"/>
            <a:ext cx="6502734" cy="160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697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148</TotalTime>
  <Words>368</Words>
  <Application>Microsoft Office PowerPoint</Application>
  <PresentationFormat>와이드스크린</PresentationFormat>
  <Paragraphs>92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Bnsoft</dc:creator>
  <cp:lastModifiedBy>Hwang Bradly</cp:lastModifiedBy>
  <cp:revision>10</cp:revision>
  <dcterms:created xsi:type="dcterms:W3CDTF">2025-01-07T09:18:29Z</dcterms:created>
  <dcterms:modified xsi:type="dcterms:W3CDTF">2025-01-08T05:09:16Z</dcterms:modified>
</cp:coreProperties>
</file>