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  <p:sldMasterId id="2147483702" r:id="rId2"/>
    <p:sldMasterId id="2147483712" r:id="rId3"/>
  </p:sldMasterIdLst>
  <p:notesMasterIdLst>
    <p:notesMasterId r:id="rId27"/>
  </p:notesMasterIdLst>
  <p:handoutMasterIdLst>
    <p:handoutMasterId r:id="rId28"/>
  </p:handoutMasterIdLst>
  <p:sldIdLst>
    <p:sldId id="282" r:id="rId4"/>
    <p:sldId id="478" r:id="rId5"/>
    <p:sldId id="497" r:id="rId6"/>
    <p:sldId id="480" r:id="rId7"/>
    <p:sldId id="481" r:id="rId8"/>
    <p:sldId id="498" r:id="rId9"/>
    <p:sldId id="474" r:id="rId10"/>
    <p:sldId id="482" r:id="rId11"/>
    <p:sldId id="475" r:id="rId12"/>
    <p:sldId id="490" r:id="rId13"/>
    <p:sldId id="476" r:id="rId14"/>
    <p:sldId id="484" r:id="rId15"/>
    <p:sldId id="499" r:id="rId16"/>
    <p:sldId id="477" r:id="rId17"/>
    <p:sldId id="486" r:id="rId18"/>
    <p:sldId id="479" r:id="rId19"/>
    <p:sldId id="487" r:id="rId20"/>
    <p:sldId id="488" r:id="rId21"/>
    <p:sldId id="491" r:id="rId22"/>
    <p:sldId id="492" r:id="rId23"/>
    <p:sldId id="493" r:id="rId24"/>
    <p:sldId id="494" r:id="rId25"/>
    <p:sldId id="495" r:id="rId26"/>
  </p:sldIdLst>
  <p:sldSz cx="11161713" cy="7921625"/>
  <p:notesSz cx="6797675" cy="9926638"/>
  <p:defaultTextStyle>
    <a:defPPr>
      <a:defRPr lang="en-US"/>
    </a:defPPr>
    <a:lvl1pPr marL="0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1pPr>
    <a:lvl2pPr marL="545211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2pPr>
    <a:lvl3pPr marL="1090422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3pPr>
    <a:lvl4pPr marL="1635633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4pPr>
    <a:lvl5pPr marL="2180844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5pPr>
    <a:lvl6pPr marL="2726055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6pPr>
    <a:lvl7pPr marL="3271266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7pPr>
    <a:lvl8pPr marL="3816477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8pPr>
    <a:lvl9pPr marL="4361688" algn="l" defTabSz="545211" rtl="0" eaLnBrk="1" latinLnBrk="0" hangingPunct="1">
      <a:defRPr sz="21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499" userDrawn="1">
          <p15:clr>
            <a:srgbClr val="A4A3A4"/>
          </p15:clr>
        </p15:guide>
        <p15:guide id="3" pos="40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D338A"/>
    <a:srgbClr val="EAECEE"/>
    <a:srgbClr val="F3C9B2"/>
    <a:srgbClr val="B2D4EC"/>
    <a:srgbClr val="C8E7A7"/>
    <a:srgbClr val="FF3399"/>
    <a:srgbClr val="2D3741"/>
    <a:srgbClr val="00FF00"/>
    <a:srgbClr val="34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1082" autoAdjust="0"/>
  </p:normalViewPr>
  <p:slideViewPr>
    <p:cSldViewPr snapToGrid="0">
      <p:cViewPr>
        <p:scale>
          <a:sx n="125" d="100"/>
          <a:sy n="125" d="100"/>
        </p:scale>
        <p:origin x="582" y="-924"/>
      </p:cViewPr>
      <p:guideLst>
        <p:guide orient="horz" pos="3175"/>
        <p:guide pos="499"/>
        <p:guide pos="40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5C74C-F762-4231-81D0-8FD82B93ADA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01A3-CEA7-4BFF-AE43-97085C184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13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1A65-4AAB-4DB7-9150-7E49A13EDA10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241425"/>
            <a:ext cx="4718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A1949-E4AA-4B74-A061-F9D78D348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4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1pPr>
    <a:lvl2pPr marL="545211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2pPr>
    <a:lvl3pPr marL="1090422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3pPr>
    <a:lvl4pPr marL="1635633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4pPr>
    <a:lvl5pPr marL="2180844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5pPr>
    <a:lvl6pPr marL="2726055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6pPr>
    <a:lvl7pPr marL="3271266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7pPr>
    <a:lvl8pPr marL="3816477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8pPr>
    <a:lvl9pPr marL="4361688" algn="l" defTabSz="1090422" rtl="0" eaLnBrk="1" latinLnBrk="1" hangingPunct="1">
      <a:defRPr sz="14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한화시스템</a:t>
            </a:r>
            <a:r>
              <a:rPr lang="ko-KR" altLang="en-US" dirty="0"/>
              <a:t> </a:t>
            </a:r>
            <a:r>
              <a:rPr lang="ko-KR" altLang="en-US" dirty="0" err="1"/>
              <a:t>구미사업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7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7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2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3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7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0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3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9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1949-E4AA-4B74-A061-F9D78D3481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7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1"/>
            <a:ext cx="11161713" cy="7921626"/>
            <a:chOff x="0" y="-1"/>
            <a:chExt cx="11161713" cy="792162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5319539"/>
              <a:ext cx="11161713" cy="2602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"/>
            <a:stretch/>
          </p:blipFill>
          <p:spPr>
            <a:xfrm>
              <a:off x="1" y="-1"/>
              <a:ext cx="11161712" cy="720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666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1"/>
            <a:ext cx="11161713" cy="7921626"/>
            <a:chOff x="0" y="-1"/>
            <a:chExt cx="11161713" cy="792162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5319539"/>
              <a:ext cx="11161713" cy="2602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"/>
            <a:stretch/>
          </p:blipFill>
          <p:spPr>
            <a:xfrm>
              <a:off x="1" y="-1"/>
              <a:ext cx="11161712" cy="720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46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616" y="0"/>
            <a:ext cx="5599745" cy="7921625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452255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7056" y="804329"/>
            <a:ext cx="4871822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10800000" flipH="1">
            <a:off x="5593806" y="4102996"/>
            <a:ext cx="113622" cy="1465729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872002"/>
            <a:ext cx="5707428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2427250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0" y="3873904"/>
            <a:ext cx="5707427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708083" y="1230597"/>
            <a:ext cx="4237686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52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8653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8653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70198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7154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011323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2938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1982523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2938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34003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81839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6474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1"/>
            <a:ext cx="11161713" cy="7921626"/>
            <a:chOff x="0" y="-1"/>
            <a:chExt cx="11161713" cy="792162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5319539"/>
              <a:ext cx="11161713" cy="2602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"/>
            <a:stretch/>
          </p:blipFill>
          <p:spPr>
            <a:xfrm>
              <a:off x="1" y="-1"/>
              <a:ext cx="11161712" cy="720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236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616" y="0"/>
            <a:ext cx="5599745" cy="7921625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452255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7056" y="804329"/>
            <a:ext cx="4871822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10800000" flipH="1">
            <a:off x="5593806" y="4102996"/>
            <a:ext cx="113622" cy="1465729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872002"/>
            <a:ext cx="5707428" cy="163576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2427250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3616" y="3880294"/>
            <a:ext cx="5707427" cy="1627467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708083" y="1230597"/>
            <a:ext cx="4237686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43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8653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8653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70198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84729" y="7620976"/>
            <a:ext cx="1043556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HSC-Mainfidential</a:t>
            </a:r>
          </a:p>
        </p:txBody>
      </p:sp>
    </p:spTree>
    <p:extLst>
      <p:ext uri="{BB962C8B-B14F-4D97-AF65-F5344CB8AC3E}">
        <p14:creationId xmlns:p14="http://schemas.microsoft.com/office/powerpoint/2010/main" val="3221571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011323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2938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1982523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2938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34003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84729" y="7620976"/>
            <a:ext cx="1043556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HSC-Mainfidential</a:t>
            </a:r>
          </a:p>
        </p:txBody>
      </p:sp>
    </p:spTree>
    <p:extLst>
      <p:ext uri="{BB962C8B-B14F-4D97-AF65-F5344CB8AC3E}">
        <p14:creationId xmlns:p14="http://schemas.microsoft.com/office/powerpoint/2010/main" val="2630112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84729" y="7620976"/>
            <a:ext cx="1043556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HSC-Mainfidential</a:t>
            </a:r>
          </a:p>
        </p:txBody>
      </p:sp>
    </p:spTree>
    <p:extLst>
      <p:ext uri="{BB962C8B-B14F-4D97-AF65-F5344CB8AC3E}">
        <p14:creationId xmlns:p14="http://schemas.microsoft.com/office/powerpoint/2010/main" val="3937129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616" y="0"/>
            <a:ext cx="5599745" cy="7921625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452255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7056" y="804329"/>
            <a:ext cx="4871822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10800000" flipH="1">
            <a:off x="5593806" y="4102996"/>
            <a:ext cx="113622" cy="1465729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872002"/>
            <a:ext cx="5707428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2427250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0" y="3873904"/>
            <a:ext cx="5707427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708083" y="1230597"/>
            <a:ext cx="4237686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06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801898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8653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2773098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8653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70198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884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" y="0"/>
            <a:ext cx="11161710" cy="3869077"/>
          </a:xfrm>
          <a:prstGeom prst="rect">
            <a:avLst/>
          </a:prstGeom>
          <a:solidFill>
            <a:srgbClr val="464E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282905"/>
            <a:endParaRPr lang="ko-KR" altLang="en-US" sz="1670" b="1" kern="0" spc="-104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5148660" y="2011323"/>
            <a:ext cx="864390" cy="864390"/>
            <a:chOff x="2452255" y="2801898"/>
            <a:chExt cx="864390" cy="864390"/>
          </a:xfrm>
        </p:grpSpPr>
        <p:sp>
          <p:nvSpPr>
            <p:cNvPr id="8" name="타원 7"/>
            <p:cNvSpPr/>
            <p:nvPr/>
          </p:nvSpPr>
          <p:spPr>
            <a:xfrm>
              <a:off x="2452255" y="2801898"/>
              <a:ext cx="864390" cy="864390"/>
            </a:xfrm>
            <a:prstGeom prst="ellipse">
              <a:avLst/>
            </a:prstGeom>
            <a:solidFill>
              <a:srgbClr val="F373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704" b="1" dirty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헤드라인M"/>
                <a:ea typeface="HY헤드라인M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52255" y="2819591"/>
              <a:ext cx="674657" cy="625760"/>
            </a:xfrm>
            <a:custGeom>
              <a:avLst/>
              <a:gdLst>
                <a:gd name="connsiteX0" fmla="*/ 230400 w 392642"/>
                <a:gd name="connsiteY0" fmla="*/ 0 h 344623"/>
                <a:gd name="connsiteX1" fmla="*/ 359219 w 392642"/>
                <a:gd name="connsiteY1" fmla="*/ 39349 h 344623"/>
                <a:gd name="connsiteX2" fmla="*/ 392642 w 392642"/>
                <a:gd name="connsiteY2" fmla="*/ 66926 h 344623"/>
                <a:gd name="connsiteX3" fmla="*/ 31427 w 392642"/>
                <a:gd name="connsiteY3" fmla="*/ 344623 h 344623"/>
                <a:gd name="connsiteX4" fmla="*/ 18106 w 392642"/>
                <a:gd name="connsiteY4" fmla="*/ 320082 h 344623"/>
                <a:gd name="connsiteX5" fmla="*/ 0 w 392642"/>
                <a:gd name="connsiteY5" fmla="*/ 230400 h 344623"/>
                <a:gd name="connsiteX6" fmla="*/ 230400 w 392642"/>
                <a:gd name="connsiteY6" fmla="*/ 0 h 34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642" h="344623">
                  <a:moveTo>
                    <a:pt x="230400" y="0"/>
                  </a:moveTo>
                  <a:cubicBezTo>
                    <a:pt x="278117" y="0"/>
                    <a:pt x="322447" y="14506"/>
                    <a:pt x="359219" y="39349"/>
                  </a:cubicBezTo>
                  <a:lnTo>
                    <a:pt x="392642" y="66926"/>
                  </a:lnTo>
                  <a:lnTo>
                    <a:pt x="31427" y="344623"/>
                  </a:lnTo>
                  <a:lnTo>
                    <a:pt x="18106" y="320082"/>
                  </a:lnTo>
                  <a:cubicBezTo>
                    <a:pt x="6447" y="292517"/>
                    <a:pt x="0" y="262212"/>
                    <a:pt x="0" y="230400"/>
                  </a:cubicBezTo>
                  <a:cubicBezTo>
                    <a:pt x="0" y="103154"/>
                    <a:pt x="103154" y="0"/>
                    <a:pt x="230400" y="0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105">
                <a:solidFill>
                  <a:prstClr val="white"/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615" y="804329"/>
            <a:ext cx="11165328" cy="426268"/>
          </a:xfrm>
          <a:prstGeom prst="rect">
            <a:avLst/>
          </a:prstGeom>
          <a:noFill/>
        </p:spPr>
        <p:txBody>
          <a:bodyPr wrap="square" lIns="103945" tIns="51973" rIns="103945" bIns="51973" rtlCol="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/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빅데이터를 이용한 </a:t>
            </a:r>
            <a:r>
              <a:rPr lang="en-US" altLang="ko-KR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AI</a:t>
            </a:r>
            <a:r>
              <a:rPr lang="ko-KR" altLang="en-US" sz="2088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기반 자동기뢰탐지체계</a:t>
            </a:r>
            <a:endParaRPr lang="en-US" altLang="ko-KR" sz="2088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3293828"/>
            <a:ext cx="11161713" cy="91337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defTabSz="1039193"/>
            <a:endParaRPr lang="ko-KR" altLang="en-US" sz="459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6" name="내용 개체 틀 15"/>
          <p:cNvSpPr>
            <a:spLocks noGrp="1"/>
          </p:cNvSpPr>
          <p:nvPr>
            <p:ph sz="quarter" idx="10"/>
          </p:nvPr>
        </p:nvSpPr>
        <p:spPr>
          <a:xfrm>
            <a:off x="5123655" y="1982523"/>
            <a:ext cx="914400" cy="914400"/>
          </a:xfrm>
        </p:spPr>
        <p:txBody>
          <a:bodyPr anchor="ctr"/>
          <a:lstStyle>
            <a:lvl1pPr marL="0" indent="0" algn="ctr" defTabSz="545211" rtl="0" eaLnBrk="1" latinLnBrk="0" hangingPunct="1">
              <a:buNone/>
              <a:defRPr lang="ko-KR" altLang="en-US" sz="480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8" name="내용 개체 틀 15"/>
          <p:cNvSpPr>
            <a:spLocks noGrp="1"/>
          </p:cNvSpPr>
          <p:nvPr>
            <p:ph sz="quarter" idx="11"/>
          </p:nvPr>
        </p:nvSpPr>
        <p:spPr>
          <a:xfrm>
            <a:off x="-1" y="3293828"/>
            <a:ext cx="11161712" cy="914400"/>
          </a:xfrm>
        </p:spPr>
        <p:txBody>
          <a:bodyPr anchor="ctr"/>
          <a:lstStyle>
            <a:lvl1pPr marL="0" indent="0" algn="ctr" defTabSz="1039193" rtl="0" eaLnBrk="1" latinLnBrk="0" hangingPunct="1">
              <a:buNone/>
              <a:defRPr lang="ko-KR" altLang="en-US" sz="4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2pPr>
            <a:lvl3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3pPr>
            <a:lvl4pPr marL="0" algn="ctr" defTabSz="545211" rtl="0" eaLnBrk="1" latinLnBrk="0" hangingPunct="1">
              <a:defRPr lang="ko-KR" altLang="en-US" sz="5220" b="1" kern="1200" smtClean="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4pPr>
            <a:lvl5pPr marL="0" algn="ctr" defTabSz="545211" rtl="0" eaLnBrk="1" latinLnBrk="0" hangingPunct="1">
              <a:defRPr lang="ko-KR" altLang="en-US" sz="5220" b="1" kern="1200">
                <a:ln>
                  <a:solidFill>
                    <a:prstClr val="white"/>
                  </a:solidFill>
                </a:ln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5" name="내용 개체 틀 24"/>
          <p:cNvSpPr>
            <a:spLocks noGrp="1"/>
          </p:cNvSpPr>
          <p:nvPr>
            <p:ph sz="quarter" idx="12" hasCustomPrompt="1"/>
          </p:nvPr>
        </p:nvSpPr>
        <p:spPr>
          <a:xfrm>
            <a:off x="-3617" y="1340035"/>
            <a:ext cx="11165327" cy="443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000" spc="-157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itchFamily="18" charset="0"/>
              </a:rPr>
              <a:t>회의명</a:t>
            </a:r>
            <a:endParaRPr lang="en-US" altLang="ko-KR" sz="2000" spc="-157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5894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1275782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Ⅰ. </a:t>
            </a:r>
            <a:r>
              <a:rPr lang="ko-KR" altLang="en-US" dirty="0"/>
              <a:t>함상인식용 </a:t>
            </a:r>
            <a:r>
              <a:rPr lang="ko-KR" altLang="en-US" dirty="0" err="1"/>
              <a:t>자동기뢰탐지장비</a:t>
            </a:r>
            <a:r>
              <a:rPr lang="ko-KR" altLang="en-US" dirty="0"/>
              <a:t> 개요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62344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Ⅱ. </a:t>
            </a:r>
            <a:r>
              <a:rPr lang="ko-KR" altLang="en-US" dirty="0"/>
              <a:t>기본 설계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40088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III. </a:t>
            </a:r>
            <a:r>
              <a:rPr lang="ko-KR" altLang="en-US" dirty="0"/>
              <a:t>시험 계획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47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516655"/>
            <a:ext cx="10120313" cy="436914"/>
          </a:xfrm>
        </p:spPr>
        <p:txBody>
          <a:bodyPr/>
          <a:lstStyle>
            <a:lvl1pPr>
              <a:defRPr lang="ko-KR" altLang="en-US" sz="2839" kern="1200" spc="-18" baseline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algn="l" defTabSz="1031821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Ⅳ. </a:t>
            </a:r>
            <a:r>
              <a:rPr lang="ko-KR" altLang="en-US" dirty="0"/>
              <a:t>이슈 및 건의사항</a:t>
            </a:r>
          </a:p>
        </p:txBody>
      </p:sp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224508"/>
            <a:ext cx="10120313" cy="396044"/>
          </a:xfrm>
        </p:spPr>
        <p:txBody>
          <a:bodyPr/>
          <a:lstStyle>
            <a:lvl1pPr marL="322444" indent="-322444">
              <a:defRPr lang="ko-KR" altLang="en-US" sz="1892" b="0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600075" indent="-20955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anose="05000000000000000000" pitchFamily="2" charset="2"/>
              <a:buChar char="§"/>
              <a:defRPr sz="1700"/>
            </a:lvl2pPr>
            <a:lvl3pPr marL="581025" indent="-219075">
              <a:lnSpc>
                <a:spcPct val="1200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anose="05000000000000000000" pitchFamily="2" charset="2"/>
              <a:buChar char="§"/>
              <a:defRPr sz="1700">
                <a:solidFill>
                  <a:schemeClr val="tx1"/>
                </a:solidFill>
                <a:latin typeface="+mj-ea"/>
                <a:ea typeface="+mj-ea"/>
              </a:defRPr>
            </a:lvl3pPr>
            <a:lvl4pPr marL="904875" indent="-24765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 marL="1238250" indent="-161925"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3"/>
              </a:buBlip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ko-KR" altLang="en-US" dirty="0"/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</p:txBody>
      </p:sp>
      <p:sp>
        <p:nvSpPr>
          <p:cNvPr id="5" name="001\"/>
          <p:cNvSpPr txBox="1">
            <a:spLocks/>
          </p:cNvSpPr>
          <p:nvPr userDrawn="1"/>
        </p:nvSpPr>
        <p:spPr>
          <a:xfrm>
            <a:off x="5314760" y="7463419"/>
            <a:ext cx="532198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ctr">
              <a:defRPr/>
            </a:lvl1pPr>
          </a:lstStyle>
          <a:p>
            <a:pPr latinLnBrk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58 - </a:t>
            </a:r>
            <a:fld id="{EF131845-7FB4-4ADD-8093-529F3CBA1944}" type="slidenum"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 latinLnBrk="0">
                <a:defRPr/>
              </a:pPr>
              <a:t>‹#›</a:t>
            </a:fld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033432" y="7620976"/>
            <a:ext cx="1094853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r" eaLnBrk="0" hangingPunct="0">
              <a:defRPr/>
            </a:pPr>
            <a:r>
              <a:rPr lang="en-US" altLang="ko-KR" sz="900" baseline="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HSC-Confidential</a:t>
            </a:r>
          </a:p>
        </p:txBody>
      </p:sp>
    </p:spTree>
    <p:extLst>
      <p:ext uri="{BB962C8B-B14F-4D97-AF65-F5344CB8AC3E}">
        <p14:creationId xmlns:p14="http://schemas.microsoft.com/office/powerpoint/2010/main" val="6675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5.jpe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 userDrawn="1"/>
        </p:nvGrpSpPr>
        <p:grpSpPr>
          <a:xfrm>
            <a:off x="417849" y="1"/>
            <a:ext cx="45719" cy="944019"/>
            <a:chOff x="0" y="618381"/>
            <a:chExt cx="428400" cy="944019"/>
          </a:xfrm>
        </p:grpSpPr>
        <p:sp>
          <p:nvSpPr>
            <p:cNvPr id="22" name="직사각형 21"/>
            <p:cNvSpPr/>
            <p:nvPr/>
          </p:nvSpPr>
          <p:spPr>
            <a:xfrm>
              <a:off x="0" y="618381"/>
              <a:ext cx="428400" cy="936000"/>
            </a:xfrm>
            <a:prstGeom prst="rect">
              <a:avLst/>
            </a:prstGeom>
            <a:solidFill>
              <a:srgbClr val="576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41" spc="-25">
                <a:ln>
                  <a:solidFill>
                    <a:srgbClr val="B2B2B2">
                      <a:alpha val="0"/>
                    </a:srgb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130400"/>
              <a:ext cx="4284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821"/>
              <a:endParaRPr lang="ko-KR" altLang="en-US" sz="1987">
                <a:solidFill>
                  <a:prstClr val="white"/>
                </a:solidFill>
              </a:endParaRPr>
            </a:p>
          </p:txBody>
        </p:sp>
      </p:grpSp>
      <p:sp>
        <p:nvSpPr>
          <p:cNvPr id="8" name="제목 개체 틀 7"/>
          <p:cNvSpPr>
            <a:spLocks noGrp="1"/>
          </p:cNvSpPr>
          <p:nvPr>
            <p:ph type="title"/>
          </p:nvPr>
        </p:nvSpPr>
        <p:spPr>
          <a:xfrm>
            <a:off x="609957" y="516662"/>
            <a:ext cx="10080000" cy="43690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 defTabSz="1031821"/>
            <a:r>
              <a:rPr lang="ko-KR" altLang="en-US" dirty="0"/>
              <a:t>마스터 제목 스타일 편집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"/>
          </p:nvPr>
        </p:nvSpPr>
        <p:spPr>
          <a:xfrm>
            <a:off x="609957" y="1224000"/>
            <a:ext cx="10080000" cy="34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8"/>
              </a:buBlip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49" y="7357059"/>
            <a:ext cx="1737812" cy="290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16842" r="51604" b="25655"/>
          <a:stretch/>
        </p:blipFill>
        <p:spPr>
          <a:xfrm>
            <a:off x="2109148" y="7307235"/>
            <a:ext cx="1093182" cy="389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7" y="7366841"/>
            <a:ext cx="1285054" cy="2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88" r:id="rId3"/>
    <p:sldLayoutId id="2147483689" r:id="rId4"/>
    <p:sldLayoutId id="2147483686" r:id="rId5"/>
  </p:sldLayoutIdLst>
  <p:hf hdr="0" ftr="0" dt="0"/>
  <p:txStyles>
    <p:titleStyle>
      <a:lvl1pPr algn="l" defTabSz="865258" rtl="0" eaLnBrk="1" latinLnBrk="1" hangingPunct="1">
        <a:lnSpc>
          <a:spcPct val="100000"/>
        </a:lnSpc>
        <a:spcBef>
          <a:spcPct val="0"/>
        </a:spcBef>
        <a:buNone/>
        <a:defRPr lang="ko-KR" altLang="en-US" sz="2839" b="1" kern="1200" spc="-18" baseline="0" smtClean="0">
          <a:ln>
            <a:solidFill>
              <a:prstClr val="white">
                <a:alpha val="0"/>
              </a:prstClr>
            </a:solidFill>
          </a:ln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0" scaled="1"/>
          </a:gradFill>
          <a:latin typeface="+mj-ea"/>
          <a:ea typeface="+mj-ea"/>
          <a:cs typeface="+mj-cs"/>
        </a:defRPr>
      </a:lvl1pPr>
    </p:titleStyle>
    <p:bodyStyle>
      <a:lvl1pPr marL="322444" indent="-322444" algn="l" defTabSz="1031821" rtl="0" eaLnBrk="1" latinLnBrk="1" hangingPunct="1">
        <a:lnSpc>
          <a:spcPct val="120000"/>
        </a:lnSpc>
        <a:spcBef>
          <a:spcPts val="0"/>
        </a:spcBef>
        <a:spcAft>
          <a:spcPts val="452"/>
        </a:spcAft>
        <a:buClr>
          <a:schemeClr val="tx1">
            <a:lumMod val="65000"/>
            <a:lumOff val="35000"/>
          </a:schemeClr>
        </a:buClr>
        <a:buSzPct val="130000"/>
        <a:buFontTx/>
        <a:buBlip>
          <a:blip r:embed="rId8"/>
        </a:buBlip>
        <a:defRPr lang="ko-KR" altLang="en-US" sz="1892" b="0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j-ea"/>
          <a:ea typeface="+mj-ea"/>
          <a:cs typeface="+mn-cs"/>
        </a:defRPr>
      </a:lvl1pPr>
      <a:lvl2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lang="ko-KR" altLang="en-US" sz="1514" b="1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n-ea"/>
          <a:ea typeface="+mn-ea"/>
          <a:cs typeface="+mn-cs"/>
        </a:defRPr>
      </a:lvl2pPr>
      <a:lvl3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892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37946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81209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244719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677347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1pPr>
      <a:lvl2pPr marL="432629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6525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29788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30517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63145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9577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02840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461033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 userDrawn="1"/>
        </p:nvGrpSpPr>
        <p:grpSpPr>
          <a:xfrm>
            <a:off x="417849" y="1"/>
            <a:ext cx="45719" cy="944019"/>
            <a:chOff x="0" y="618381"/>
            <a:chExt cx="428400" cy="944019"/>
          </a:xfrm>
        </p:grpSpPr>
        <p:sp>
          <p:nvSpPr>
            <p:cNvPr id="22" name="직사각형 21"/>
            <p:cNvSpPr/>
            <p:nvPr/>
          </p:nvSpPr>
          <p:spPr>
            <a:xfrm>
              <a:off x="0" y="618381"/>
              <a:ext cx="428400" cy="936000"/>
            </a:xfrm>
            <a:prstGeom prst="rect">
              <a:avLst/>
            </a:prstGeom>
            <a:solidFill>
              <a:srgbClr val="576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41" spc="-25">
                <a:ln>
                  <a:solidFill>
                    <a:srgbClr val="B2B2B2">
                      <a:alpha val="0"/>
                    </a:srgb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130400"/>
              <a:ext cx="4284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821"/>
              <a:endParaRPr lang="ko-KR" altLang="en-US" sz="1987">
                <a:solidFill>
                  <a:prstClr val="white"/>
                </a:solidFill>
              </a:endParaRPr>
            </a:p>
          </p:txBody>
        </p:sp>
      </p:grpSp>
      <p:sp>
        <p:nvSpPr>
          <p:cNvPr id="8" name="제목 개체 틀 7"/>
          <p:cNvSpPr>
            <a:spLocks noGrp="1"/>
          </p:cNvSpPr>
          <p:nvPr>
            <p:ph type="title"/>
          </p:nvPr>
        </p:nvSpPr>
        <p:spPr>
          <a:xfrm>
            <a:off x="609957" y="516662"/>
            <a:ext cx="10080000" cy="43690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 defTabSz="1031821"/>
            <a:r>
              <a:rPr lang="ko-KR" altLang="en-US" dirty="0"/>
              <a:t>마스터 제목 스타일 편집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"/>
          </p:nvPr>
        </p:nvSpPr>
        <p:spPr>
          <a:xfrm>
            <a:off x="609957" y="1224000"/>
            <a:ext cx="10080000" cy="34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12"/>
              </a:buBlip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49" y="7357059"/>
            <a:ext cx="1737812" cy="290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16842" r="51604" b="25655"/>
          <a:stretch/>
        </p:blipFill>
        <p:spPr>
          <a:xfrm>
            <a:off x="2109148" y="7307235"/>
            <a:ext cx="1093182" cy="389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7" y="7366841"/>
            <a:ext cx="1285054" cy="270637"/>
          </a:xfrm>
          <a:prstGeom prst="rect">
            <a:avLst/>
          </a:prstGeom>
        </p:spPr>
      </p:pic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5FCB2412-9B5E-33AA-2AB7-B3A6E2DBB220}"/>
              </a:ext>
            </a:extLst>
          </p:cNvPr>
          <p:cNvSpPr txBox="1">
            <a:spLocks/>
          </p:cNvSpPr>
          <p:nvPr userDrawn="1"/>
        </p:nvSpPr>
        <p:spPr>
          <a:xfrm>
            <a:off x="535168" y="120395"/>
            <a:ext cx="6429836" cy="360000"/>
          </a:xfrm>
          <a:prstGeom prst="rect">
            <a:avLst/>
          </a:prstGeom>
        </p:spPr>
        <p:txBody>
          <a:bodyPr/>
          <a:lstStyle>
            <a:lvl1pPr marL="0" indent="0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None/>
              <a:defRPr lang="ko-KR" altLang="en-US" sz="2000" b="1" kern="1200" spc="-29" baseline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+mn-cs"/>
              </a:defRPr>
            </a:lvl1pPr>
            <a:lvl2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lang="ko-KR" altLang="en-US" sz="1514" b="1" kern="1200" spc="-29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+mn-ea"/>
                <a:ea typeface="+mn-ea"/>
                <a:cs typeface="+mn-cs"/>
              </a:defRPr>
            </a:lvl2pPr>
            <a:lvl3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892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704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865258" rtl="0" eaLnBrk="1" latin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704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379460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2090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4719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7347" indent="-216314" algn="l" defTabSz="865258" rtl="0" eaLnBrk="1" latinLnBrk="1" hangingPunct="1">
              <a:lnSpc>
                <a:spcPct val="90000"/>
              </a:lnSpc>
              <a:spcBef>
                <a:spcPts val="474"/>
              </a:spcBef>
              <a:buFont typeface="Arial" panose="020B0604020202020204" pitchFamily="34" charset="0"/>
              <a:buChar char="•"/>
              <a:defRPr sz="1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빅데이터를 이용한 </a:t>
            </a:r>
            <a:r>
              <a:rPr lang="en-US" altLang="ko-KR" dirty="0"/>
              <a:t>AI</a:t>
            </a:r>
            <a:r>
              <a:rPr lang="ko-KR" altLang="en-US" dirty="0"/>
              <a:t>기반 </a:t>
            </a:r>
            <a:r>
              <a:rPr lang="ko-KR" altLang="en-US" dirty="0" err="1"/>
              <a:t>자동기뢰탐지체계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4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10" r:id="rId3"/>
    <p:sldLayoutId id="2147483711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hdr="0" ftr="0" dt="0"/>
  <p:txStyles>
    <p:titleStyle>
      <a:lvl1pPr algn="l" defTabSz="865258" rtl="0" eaLnBrk="1" latinLnBrk="1" hangingPunct="1">
        <a:lnSpc>
          <a:spcPct val="100000"/>
        </a:lnSpc>
        <a:spcBef>
          <a:spcPct val="0"/>
        </a:spcBef>
        <a:buNone/>
        <a:defRPr lang="ko-KR" altLang="en-US" sz="2839" b="1" kern="1200" spc="-18" baseline="0" smtClean="0">
          <a:ln>
            <a:solidFill>
              <a:prstClr val="white">
                <a:alpha val="0"/>
              </a:prstClr>
            </a:solidFill>
          </a:ln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0" scaled="1"/>
          </a:gradFill>
          <a:latin typeface="+mj-ea"/>
          <a:ea typeface="+mj-ea"/>
          <a:cs typeface="+mj-cs"/>
        </a:defRPr>
      </a:lvl1pPr>
    </p:titleStyle>
    <p:bodyStyle>
      <a:lvl1pPr marL="322444" indent="-322444" algn="l" defTabSz="1031821" rtl="0" eaLnBrk="1" latinLnBrk="1" hangingPunct="1">
        <a:lnSpc>
          <a:spcPct val="120000"/>
        </a:lnSpc>
        <a:spcBef>
          <a:spcPts val="0"/>
        </a:spcBef>
        <a:spcAft>
          <a:spcPts val="452"/>
        </a:spcAft>
        <a:buClr>
          <a:schemeClr val="tx1">
            <a:lumMod val="65000"/>
            <a:lumOff val="35000"/>
          </a:schemeClr>
        </a:buClr>
        <a:buSzPct val="130000"/>
        <a:buFontTx/>
        <a:buBlip>
          <a:blip r:embed="rId12"/>
        </a:buBlip>
        <a:defRPr lang="ko-KR" altLang="en-US" sz="1892" b="0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j-ea"/>
          <a:ea typeface="+mj-ea"/>
          <a:cs typeface="+mn-cs"/>
        </a:defRPr>
      </a:lvl1pPr>
      <a:lvl2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lang="ko-KR" altLang="en-US" sz="1514" b="1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n-ea"/>
          <a:ea typeface="+mn-ea"/>
          <a:cs typeface="+mn-cs"/>
        </a:defRPr>
      </a:lvl2pPr>
      <a:lvl3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892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37946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81209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244719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677347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1pPr>
      <a:lvl2pPr marL="432629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6525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29788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30517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63145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9577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02840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461033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cho\Desktop\설명회_마스터.jp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1158538" cy="79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 userDrawn="1"/>
        </p:nvGrpSpPr>
        <p:grpSpPr>
          <a:xfrm>
            <a:off x="417849" y="1"/>
            <a:ext cx="45719" cy="944019"/>
            <a:chOff x="0" y="618381"/>
            <a:chExt cx="428400" cy="944019"/>
          </a:xfrm>
        </p:grpSpPr>
        <p:sp>
          <p:nvSpPr>
            <p:cNvPr id="22" name="직사각형 21"/>
            <p:cNvSpPr/>
            <p:nvPr/>
          </p:nvSpPr>
          <p:spPr>
            <a:xfrm>
              <a:off x="0" y="618381"/>
              <a:ext cx="428400" cy="936000"/>
            </a:xfrm>
            <a:prstGeom prst="rect">
              <a:avLst/>
            </a:prstGeom>
            <a:solidFill>
              <a:srgbClr val="5761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41" spc="-25">
                <a:ln>
                  <a:solidFill>
                    <a:srgbClr val="B2B2B2">
                      <a:alpha val="0"/>
                    </a:srgb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130400"/>
              <a:ext cx="4284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1821"/>
              <a:endParaRPr lang="ko-KR" altLang="en-US" sz="1987">
                <a:solidFill>
                  <a:prstClr val="white"/>
                </a:solidFill>
              </a:endParaRPr>
            </a:p>
          </p:txBody>
        </p:sp>
      </p:grpSp>
      <p:sp>
        <p:nvSpPr>
          <p:cNvPr id="8" name="제목 개체 틀 7"/>
          <p:cNvSpPr>
            <a:spLocks noGrp="1"/>
          </p:cNvSpPr>
          <p:nvPr>
            <p:ph type="title"/>
          </p:nvPr>
        </p:nvSpPr>
        <p:spPr>
          <a:xfrm>
            <a:off x="609957" y="516662"/>
            <a:ext cx="10080000" cy="43690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 defTabSz="1031821"/>
            <a:r>
              <a:rPr lang="ko-KR" altLang="en-US" dirty="0"/>
              <a:t>마스터 제목 스타일 편집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"/>
          </p:nvPr>
        </p:nvSpPr>
        <p:spPr>
          <a:xfrm>
            <a:off x="609957" y="1224000"/>
            <a:ext cx="10080000" cy="34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2444" lvl="0" indent="-322444" algn="l" defTabSz="1031821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452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Blip>
                <a:blip r:embed="rId8"/>
              </a:buBlip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49" y="7357059"/>
            <a:ext cx="1737812" cy="2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4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hf hdr="0" ftr="0" dt="0"/>
  <p:txStyles>
    <p:titleStyle>
      <a:lvl1pPr algn="l" defTabSz="865258" rtl="0" eaLnBrk="1" latinLnBrk="1" hangingPunct="1">
        <a:lnSpc>
          <a:spcPct val="100000"/>
        </a:lnSpc>
        <a:spcBef>
          <a:spcPct val="0"/>
        </a:spcBef>
        <a:buNone/>
        <a:defRPr lang="ko-KR" altLang="en-US" sz="2839" b="1" kern="1200" spc="-18" baseline="0" smtClean="0">
          <a:ln>
            <a:solidFill>
              <a:prstClr val="white">
                <a:alpha val="0"/>
              </a:prstClr>
            </a:solidFill>
          </a:ln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0" scaled="1"/>
          </a:gradFill>
          <a:latin typeface="+mj-ea"/>
          <a:ea typeface="+mj-ea"/>
          <a:cs typeface="+mj-cs"/>
        </a:defRPr>
      </a:lvl1pPr>
    </p:titleStyle>
    <p:bodyStyle>
      <a:lvl1pPr marL="322444" indent="-322444" algn="l" defTabSz="1031821" rtl="0" eaLnBrk="1" latinLnBrk="1" hangingPunct="1">
        <a:lnSpc>
          <a:spcPct val="120000"/>
        </a:lnSpc>
        <a:spcBef>
          <a:spcPts val="0"/>
        </a:spcBef>
        <a:spcAft>
          <a:spcPts val="452"/>
        </a:spcAft>
        <a:buClr>
          <a:schemeClr val="tx1">
            <a:lumMod val="65000"/>
            <a:lumOff val="35000"/>
          </a:schemeClr>
        </a:buClr>
        <a:buSzPct val="130000"/>
        <a:buFontTx/>
        <a:buBlip>
          <a:blip r:embed="rId8"/>
        </a:buBlip>
        <a:defRPr lang="ko-KR" altLang="en-US" sz="1892" b="0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j-ea"/>
          <a:ea typeface="+mj-ea"/>
          <a:cs typeface="+mn-cs"/>
        </a:defRPr>
      </a:lvl1pPr>
      <a:lvl2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lang="ko-KR" altLang="en-US" sz="1514" b="1" kern="1200" spc="-29" baseline="0" dirty="0" smtClean="0">
          <a:ln>
            <a:solidFill>
              <a:schemeClr val="bg1">
                <a:alpha val="0"/>
              </a:schemeClr>
            </a:solidFill>
          </a:ln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atin typeface="+mn-ea"/>
          <a:ea typeface="+mn-ea"/>
          <a:cs typeface="+mn-cs"/>
        </a:defRPr>
      </a:lvl2pPr>
      <a:lvl3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892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865258" rtl="0" eaLnBrk="1" latinLnBrk="1" hangingPunct="1">
        <a:lnSpc>
          <a:spcPct val="110000"/>
        </a:lnSpc>
        <a:spcBef>
          <a:spcPts val="0"/>
        </a:spcBef>
        <a:buFontTx/>
        <a:buNone/>
        <a:defRPr sz="1704" kern="1200">
          <a:ln>
            <a:solidFill>
              <a:schemeClr val="bg1">
                <a:alpha val="0"/>
              </a:schemeClr>
            </a:solidFill>
          </a:ln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37946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812090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244719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677347" indent="-216314" algn="l" defTabSz="865258" rtl="0" eaLnBrk="1" latinLnBrk="1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1pPr>
      <a:lvl2pPr marL="432629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6525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297888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30517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63145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9577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028404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461033" algn="l" defTabSz="865258" rtl="0" eaLnBrk="1" latinLnBrk="1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cho\Desktop\설명회_마스터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65"/>
          <a:stretch/>
        </p:blipFill>
        <p:spPr bwMode="auto">
          <a:xfrm>
            <a:off x="3175" y="0"/>
            <a:ext cx="11158538" cy="72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3"/>
          <p:cNvSpPr txBox="1">
            <a:spLocks/>
          </p:cNvSpPr>
          <p:nvPr/>
        </p:nvSpPr>
        <p:spPr>
          <a:xfrm>
            <a:off x="621505" y="2358782"/>
            <a:ext cx="7086555" cy="1538883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1090422" rtl="0" eaLnBrk="1" latinLnBrk="1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ea"/>
                <a:ea typeface="+mj-ea"/>
                <a:cs typeface="+mj-cs"/>
              </a:defRPr>
            </a:lvl1pPr>
          </a:lstStyle>
          <a:p>
            <a:pPr lvl="0" defTabSz="900113">
              <a:buClr>
                <a:prstClr val="black">
                  <a:lumMod val="75000"/>
                  <a:lumOff val="25000"/>
                </a:prstClr>
              </a:buClr>
              <a:defRPr/>
            </a:pPr>
            <a:r>
              <a:rPr lang="ko-KR" altLang="en-US" sz="28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빅데이터를 이용한 </a:t>
            </a:r>
            <a:r>
              <a:rPr lang="en-US" altLang="ko-KR" sz="28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AI</a:t>
            </a:r>
            <a:r>
              <a:rPr lang="ko-KR" altLang="en-US" sz="2800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기반 </a:t>
            </a:r>
            <a:r>
              <a:rPr lang="ko-KR" altLang="en-US" sz="2800" spc="-3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자동기뢰탐지체계</a:t>
            </a:r>
            <a:br>
              <a:rPr lang="en-US" altLang="ko-KR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ko-KR" altLang="en-US" sz="36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함상인식용 </a:t>
            </a:r>
            <a:r>
              <a:rPr lang="ko-KR" altLang="en-US" sz="3600" b="1" spc="-3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자동기뢰탐지장비</a:t>
            </a:r>
            <a:endParaRPr lang="en-US" altLang="ko-KR" sz="3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accent6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lvl="0" defTabSz="900113">
              <a:buClr>
                <a:prstClr val="black">
                  <a:lumMod val="75000"/>
                  <a:lumOff val="25000"/>
                </a:prstClr>
              </a:buClr>
              <a:defRPr/>
            </a:pPr>
            <a:r>
              <a:rPr lang="en-US" altLang="ko-KR" sz="3600" b="1" spc="-3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</a:t>
            </a:r>
            <a:r>
              <a:rPr lang="en-US" altLang="ko-KR" sz="36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</a:t>
            </a:r>
            <a:r>
              <a:rPr lang="en-US" altLang="ko-KR" sz="3600" b="1" spc="-3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W </a:t>
            </a:r>
            <a:r>
              <a:rPr lang="en-US" altLang="ko-KR" sz="36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PDR</a:t>
            </a:r>
          </a:p>
        </p:txBody>
      </p:sp>
      <p:sp>
        <p:nvSpPr>
          <p:cNvPr id="9" name="부제목 7"/>
          <p:cNvSpPr txBox="1">
            <a:spLocks/>
          </p:cNvSpPr>
          <p:nvPr/>
        </p:nvSpPr>
        <p:spPr>
          <a:xfrm>
            <a:off x="721866" y="5004559"/>
            <a:ext cx="1489510" cy="36933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3000" spc="-6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pPr marL="0" marR="0" lvl="0" indent="0" algn="l" defTabSz="10902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2024</a:t>
            </a:r>
            <a:r>
              <a:rPr kumimoji="0" lang="en-US" altLang="ko-KR" sz="2400" b="0" i="0" u="none" strike="noStrike" kern="1200" cap="none" spc="-3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. 05. </a:t>
            </a:r>
            <a:r>
              <a:rPr lang="en-US" altLang="ko-KR" sz="2400" spc="-3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/>
                <a:ea typeface="KoPub돋움체 Medium"/>
              </a:rPr>
              <a:t>27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j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12775" y="2084130"/>
            <a:ext cx="4366579" cy="66905"/>
            <a:chOff x="612775" y="1692560"/>
            <a:chExt cx="4366579" cy="138913"/>
          </a:xfrm>
        </p:grpSpPr>
        <p:sp>
          <p:nvSpPr>
            <p:cNvPr id="12" name="직사각형 11"/>
            <p:cNvSpPr/>
            <p:nvPr/>
          </p:nvSpPr>
          <p:spPr>
            <a:xfrm>
              <a:off x="612775" y="1692560"/>
              <a:ext cx="1511697" cy="138913"/>
            </a:xfrm>
            <a:prstGeom prst="rect">
              <a:avLst/>
            </a:prstGeom>
            <a:solidFill>
              <a:srgbClr val="F171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45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71627" y="1692560"/>
              <a:ext cx="1511697" cy="138913"/>
            </a:xfrm>
            <a:prstGeom prst="rect">
              <a:avLst/>
            </a:prstGeom>
            <a:solidFill>
              <a:srgbClr val="F9A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45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67657" y="1692560"/>
              <a:ext cx="1511697" cy="13891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45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14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</p:grpSp>
      <p:pic>
        <p:nvPicPr>
          <p:cNvPr id="15" name="Picture 3" descr="D:\1. 사내한\2. 임시폴더(무조건 지움)\회사로고\Hanwha Systems_CMYK_43_E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0" y="1582574"/>
            <a:ext cx="2466798" cy="38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677400" y="99060"/>
            <a:ext cx="1264920" cy="76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9677400" y="99060"/>
            <a:ext cx="1264920" cy="769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7"/>
          <p:cNvSpPr txBox="1">
            <a:spLocks/>
          </p:cNvSpPr>
          <p:nvPr/>
        </p:nvSpPr>
        <p:spPr>
          <a:xfrm>
            <a:off x="10418831" y="483870"/>
            <a:ext cx="338554" cy="36933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3000" spc="-60">
                <a:ln>
                  <a:solidFill>
                    <a:srgbClr val="FF7108">
                      <a:shade val="50000"/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pPr marL="0" marR="0" lvl="0" indent="0" algn="l" defTabSz="10902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j-cs"/>
              </a:rPr>
              <a:t>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F226C-5260-4E53-B1AA-109A0605BCB9}"/>
              </a:ext>
            </a:extLst>
          </p:cNvPr>
          <p:cNvSpPr txBox="1"/>
          <p:nvPr/>
        </p:nvSpPr>
        <p:spPr>
          <a:xfrm>
            <a:off x="621505" y="4193580"/>
            <a:ext cx="583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이동형 펌웨어 설계</a:t>
            </a:r>
          </a:p>
        </p:txBody>
      </p:sp>
    </p:spTree>
    <p:extLst>
      <p:ext uri="{BB962C8B-B14F-4D97-AF65-F5344CB8AC3E}">
        <p14:creationId xmlns:p14="http://schemas.microsoft.com/office/powerpoint/2010/main" val="132577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수집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8D2A550-E2B6-44E6-A096-ED696C79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42" y="1820659"/>
            <a:ext cx="6984825" cy="52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69551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3.</a:t>
                      </a:r>
                      <a:r>
                        <a:rPr lang="ko-KR" altLang="en-US"/>
                        <a:t>이동형 펌웨어 </a:t>
                      </a:r>
                      <a:r>
                        <a:rPr lang="en-US" altLang="ko-KR"/>
                        <a:t>CSCI </a:t>
                      </a:r>
                      <a:r>
                        <a:rPr lang="ko-KR" altLang="en-US"/>
                        <a:t>순서</a:t>
                      </a:r>
                      <a:r>
                        <a:rPr lang="en-US" altLang="ko-KR"/>
                        <a:t>3.</a:t>
                      </a:r>
                      <a:r>
                        <a:rPr lang="ko-KR" altLang="en-US"/>
                        <a:t>이동형 펌웨어 </a:t>
                      </a:r>
                      <a:r>
                        <a:rPr lang="en-US" altLang="ko-KR"/>
                        <a:t>CSCI </a:t>
                      </a:r>
                      <a:r>
                        <a:rPr lang="ko-KR" altLang="en-US"/>
                        <a:t>순서 다이어그램</a:t>
                      </a:r>
                      <a:r>
                        <a:rPr lang="en-US" altLang="ko-KR"/>
                        <a:t>_word</a:t>
                      </a:r>
                      <a:r>
                        <a:rPr lang="ko-KR" altLang="en-US"/>
                        <a:t>용 다이어그램</a:t>
                      </a:r>
                      <a:r>
                        <a:rPr lang="en-US" altLang="ko-KR"/>
                        <a:t>_word</a:t>
                      </a:r>
                      <a:r>
                        <a:rPr lang="ko-KR" altLang="en-US"/>
                        <a:t>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57BC59F6-1032-4649-A282-6EB4E4F2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60" y="1813596"/>
            <a:ext cx="6430618" cy="52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4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r>
              <a:rPr lang="en-US" altLang="ko-KR"/>
              <a:t>(1/2)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96839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``</a:t>
                      </a:r>
                      <a:r>
                        <a:rPr lang="ko-KR" altLang="en-US"/>
                        <a:t>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C29AC37-A085-4B36-A161-9FD8B08D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22" y="1783411"/>
            <a:ext cx="7875408" cy="52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r>
              <a:rPr lang="en-US" altLang="ko-KR"/>
              <a:t>(2/2)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``</a:t>
                      </a:r>
                      <a:r>
                        <a:rPr lang="ko-KR" altLang="en-US"/>
                        <a:t>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1A5E40B-8FEE-4702-A7B6-1729E611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03" y="1986335"/>
            <a:ext cx="8732749" cy="51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전송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EC7D050-7F0D-4BF3-BEA4-BD956E0F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70" y="3232140"/>
            <a:ext cx="6642570" cy="19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전송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19A8859-C928-48C0-AEC3-66E54CB3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2670687"/>
            <a:ext cx="7058792" cy="28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1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송풍팬 제어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AF50904-6FF1-4843-B2EF-C4882CD8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149661"/>
            <a:ext cx="8124826" cy="28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송풍팬 제어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D1D62D0-C59C-4A4E-8586-F9130EAD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60" y="2657432"/>
            <a:ext cx="8204354" cy="34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0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XXXX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5544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E75D0F7-8DF5-4741-A91F-C8A301C43F08}"/>
              </a:ext>
            </a:extLst>
          </p:cNvPr>
          <p:cNvSpPr/>
          <p:nvPr/>
        </p:nvSpPr>
        <p:spPr>
          <a:xfrm>
            <a:off x="609599" y="3960812"/>
            <a:ext cx="10120313" cy="1206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00FF"/>
                </a:solidFill>
              </a:rPr>
              <a:t>활동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1858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하드웨어 초기화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256167E-65E8-46E3-8978-55EACF16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2" y="1773900"/>
            <a:ext cx="5146803" cy="53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1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이동형 펌웨어 </a:t>
            </a:r>
            <a:r>
              <a:rPr lang="en-US" altLang="ko-KR"/>
              <a:t>CSC </a:t>
            </a:r>
            <a:r>
              <a:rPr lang="ko-KR" altLang="en-US"/>
              <a:t>구성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45362C-86AC-4CB3-8617-0B533E10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99" y="2389283"/>
            <a:ext cx="5546314" cy="44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0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수집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2EE9B88-65A9-4007-A7E4-387A1AF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1710438"/>
            <a:ext cx="5229374" cy="540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전시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28792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69C24FA-350D-4456-A073-9FAEB783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34" y="1794270"/>
            <a:ext cx="9117680" cy="5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전송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49C2E24-A408-4B71-9BCD-639C92D5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873585"/>
            <a:ext cx="5433726" cy="25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83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송풍팬 제어 </a:t>
            </a:r>
            <a:r>
              <a:rPr lang="en-US" altLang="ko-KR"/>
              <a:t>CSU </a:t>
            </a:r>
            <a:r>
              <a:rPr lang="ko-KR" altLang="en-US"/>
              <a:t>활동 다이어그램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54302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0F90D45-3233-4FBA-A5F3-76312A5C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19" y="2580272"/>
            <a:ext cx="7630494" cy="38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이동형 펌웨어 </a:t>
            </a:r>
            <a:r>
              <a:rPr lang="en-US" altLang="ko-KR"/>
              <a:t>CSC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01254"/>
              </p:ext>
            </p:extLst>
          </p:nvPr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`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09CCA62-8BD8-4DC8-8575-FE2CCB1A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24" y="1675286"/>
            <a:ext cx="7800079" cy="56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이동형 펌웨어 </a:t>
            </a:r>
            <a:r>
              <a:rPr lang="en-US" altLang="ko-KR"/>
              <a:t>CSC </a:t>
            </a:r>
            <a:r>
              <a:rPr lang="ko-KR" altLang="en-US"/>
              <a:t>활동 다이어그램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017A5CC-908E-4FD0-90B6-3949CC80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21" y="1891491"/>
            <a:ext cx="5549070" cy="51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이동형 펌웨어 </a:t>
            </a:r>
            <a:r>
              <a:rPr lang="en-US" altLang="ko-KR"/>
              <a:t>CSC </a:t>
            </a:r>
            <a:r>
              <a:rPr lang="ko-KR" altLang="en-US"/>
              <a:t>순서도</a:t>
            </a:r>
            <a:r>
              <a:rPr lang="en-US" altLang="ko-KR"/>
              <a:t>(1/2)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7859D60-B1BC-440B-8FBF-39FAF59F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89" y="1697836"/>
            <a:ext cx="8583132" cy="54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이동형 펌웨어 </a:t>
            </a:r>
            <a:r>
              <a:rPr lang="en-US" altLang="ko-KR"/>
              <a:t>CSC </a:t>
            </a:r>
            <a:r>
              <a:rPr lang="ko-KR" altLang="en-US"/>
              <a:t>순서도</a:t>
            </a:r>
            <a:r>
              <a:rPr lang="en-US" altLang="ko-KR"/>
              <a:t>(2/2)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835C8D5-89E4-48C6-83AE-5EDB0AA7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87" y="2456401"/>
            <a:ext cx="8010951" cy="38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0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하드웨어 초기화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4DF2B4F-8E62-4149-8386-87D64B7A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49" y="1891491"/>
            <a:ext cx="5890586" cy="53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9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하드웨어 초기화 </a:t>
            </a:r>
            <a:r>
              <a:rPr lang="en-US" altLang="ko-KR"/>
              <a:t>CSU </a:t>
            </a:r>
            <a:r>
              <a:rPr lang="ko-KR" altLang="en-US"/>
              <a:t>순서도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9BD9863-BF1C-47A9-8790-DD4317EB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4" y="1842288"/>
            <a:ext cx="4826171" cy="52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B6A2-F6B6-58B6-F81C-6670E85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ED905-7D17-F509-65DA-FD9F85E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상태정보 수집 </a:t>
            </a:r>
            <a:r>
              <a:rPr lang="en-US" altLang="ko-KR"/>
              <a:t>CSU </a:t>
            </a:r>
            <a:r>
              <a:rPr lang="ko-KR" altLang="en-US"/>
              <a:t>유스 케이스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83FAF5-4417-4573-8F27-4F3F125F38C5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20552"/>
          <a:ext cx="10120313" cy="569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13">
                  <a:extLst>
                    <a:ext uri="{9D8B030D-6E8A-4147-A177-3AD203B41FA5}">
                      <a16:colId xmlns:a16="http://schemas.microsoft.com/office/drawing/2014/main" val="4238546975"/>
                    </a:ext>
                  </a:extLst>
                </a:gridCol>
              </a:tblGrid>
              <a:tr h="5694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083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D92FAE3-76F9-4298-8B9E-F59157FB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41" y="1718421"/>
            <a:ext cx="7692429" cy="54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2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heme/theme1.xml><?xml version="1.0" encoding="utf-8"?>
<a:theme xmlns:a="http://schemas.openxmlformats.org/drawingml/2006/main" name="기본">
  <a:themeElements>
    <a:clrScheme name="발표자료_판교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60A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발표자료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발표자료_판교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60A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발표자료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기본">
  <a:themeElements>
    <a:clrScheme name="발표자료_판교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60A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발표자료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19110</TotalTime>
  <Words>172</Words>
  <Application>Microsoft Office PowerPoint</Application>
  <PresentationFormat>사용자 지정</PresentationFormat>
  <Paragraphs>46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HY견명조</vt:lpstr>
      <vt:lpstr>HY헤드라인M</vt:lpstr>
      <vt:lpstr>KoPub돋움체 Bold</vt:lpstr>
      <vt:lpstr>KoPub돋움체 Medium</vt:lpstr>
      <vt:lpstr>Rix모던고딕 B</vt:lpstr>
      <vt:lpstr>맑은 고딕</vt:lpstr>
      <vt:lpstr>에스코어 드림 7 ExtraBold</vt:lpstr>
      <vt:lpstr>Arial</vt:lpstr>
      <vt:lpstr>Wingdings</vt:lpstr>
      <vt:lpstr>기본</vt:lpstr>
      <vt:lpstr>1_기본</vt:lpstr>
      <vt:lpstr>2_기본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Z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김태건(TaeGeon Kim)/해양시스템 2팀</dc:creator>
  <cp:lastModifiedBy>Hwang Bradly</cp:lastModifiedBy>
  <cp:revision>1123</cp:revision>
  <cp:lastPrinted>2024-01-10T04:32:56Z</cp:lastPrinted>
  <dcterms:created xsi:type="dcterms:W3CDTF">2019-11-23T00:17:04Z</dcterms:created>
  <dcterms:modified xsi:type="dcterms:W3CDTF">2024-06-18T02:42:48Z</dcterms:modified>
</cp:coreProperties>
</file>