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0" r:id="rId1"/>
    <p:sldMasterId id="2147484122" r:id="rId2"/>
    <p:sldMasterId id="2147484170" r:id="rId3"/>
    <p:sldMasterId id="2147484182" r:id="rId4"/>
  </p:sldMasterIdLst>
  <p:notesMasterIdLst>
    <p:notesMasterId r:id="rId13"/>
  </p:notesMasterIdLst>
  <p:sldIdLst>
    <p:sldId id="256" r:id="rId5"/>
    <p:sldId id="1305" r:id="rId6"/>
    <p:sldId id="1603" r:id="rId7"/>
    <p:sldId id="1605" r:id="rId8"/>
    <p:sldId id="1604" r:id="rId9"/>
    <p:sldId id="1606" r:id="rId10"/>
    <p:sldId id="476" r:id="rId11"/>
    <p:sldId id="1501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424AF4"/>
    <a:srgbClr val="F711EC"/>
    <a:srgbClr val="0000CC"/>
    <a:srgbClr val="EC8014"/>
    <a:srgbClr val="FF0000"/>
    <a:srgbClr val="FFFF00"/>
    <a:srgbClr val="F9F927"/>
    <a:srgbClr val="007033"/>
    <a:srgbClr val="283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6" autoAdjust="0"/>
    <p:restoredTop sz="93992" autoAdjust="0"/>
  </p:normalViewPr>
  <p:slideViewPr>
    <p:cSldViewPr snapToGrid="0">
      <p:cViewPr varScale="1">
        <p:scale>
          <a:sx n="78" d="100"/>
          <a:sy n="78" d="100"/>
        </p:scale>
        <p:origin x="114" y="564"/>
      </p:cViewPr>
      <p:guideLst>
        <p:guide orient="horz" pos="2160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5D09-C081-4A71-9E91-517340F131F2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C1E2-6CA9-437F-A80C-3739DC710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37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210F-4BE7-44D4-96F7-601A16F51A52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47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1A4-F98C-476C-84DB-1B780CBEC98F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21A-D640-4A99-A54F-24A3C2645CB2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47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9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F9E-3452-43E1-88B5-776281F0F879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79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667-226A-4F92-B365-3FA9CE3246AF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2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4CC-289C-4515-B905-14AB3CC1FABE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6260-9DCA-40B1-8000-87AB29D0B51D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0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70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6600-4134-4878-B837-536AAA857E2D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9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D13-928A-4BA3-B49D-C246BAD171AD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9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5EC1-ABD7-42AA-B302-9CB6167027E2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2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62F6-E4BC-4CD0-B2D3-CB74B2BE2C38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E0C-4F44-4597-9BA4-560970B43E78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0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5FF-F765-4584-A7F2-F8549E8E5ED2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968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86E7-4A2A-4764-96C5-AE923A1E8125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178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7F4-2596-4F7F-9CD4-96BA1462859F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79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4060-529F-4150-9552-8EAE274B3E59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85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659E-D653-41BF-ACB6-AC74B6C08713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48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D61C-8EFA-44A2-A0E2-EE019D2A9DCF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55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4A3-1D9D-458A-9590-2DA2B3D5B7B1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7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4F7A-7998-4211-894F-DB61D2C31CD5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4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6C71-3015-48FC-BED3-2680BB75F59D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9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063-8FD7-4E91-8CFF-7EA51AAA50C5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77FE-3092-4832-B274-E28BF94F8E4F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296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BB3-FE5E-41F8-BCC4-E48DAF70AA2D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52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874C-3B23-40D8-A7E2-93E91F8662FB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AF08-1698-422D-B487-888B301AB110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29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C7-A335-4FE5-ADC3-5F13E0B00B82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40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65870" y="447290"/>
            <a:ext cx="11054473" cy="378245"/>
          </a:xfrm>
        </p:spPr>
        <p:txBody>
          <a:bodyPr/>
          <a:lstStyle>
            <a:lvl1pPr>
              <a:defRPr lang="ko-KR" altLang="en-US" sz="2458" kern="1200" spc="-16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893247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65870" y="1060095"/>
            <a:ext cx="11054473" cy="342868"/>
          </a:xfrm>
        </p:spPr>
        <p:txBody>
          <a:bodyPr/>
          <a:lstStyle>
            <a:lvl1pPr marL="279140" indent="-279140">
              <a:defRPr lang="ko-KR" altLang="en-US" sz="1638" b="0" kern="1200" spc="-25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519485" indent="-181407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472"/>
            </a:lvl2pPr>
            <a:lvl3pPr marL="502993" indent="-189653">
              <a:lnSpc>
                <a:spcPct val="120000"/>
              </a:lnSpc>
              <a:spcBef>
                <a:spcPts val="519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472">
                <a:solidFill>
                  <a:schemeClr val="tx1"/>
                </a:solidFill>
                <a:latin typeface="+mj-ea"/>
                <a:ea typeface="+mj-ea"/>
              </a:defRPr>
            </a:lvl3pPr>
            <a:lvl4pPr marL="783350" indent="-214391">
              <a:lnSpc>
                <a:spcPct val="120000"/>
              </a:lnSpc>
              <a:spcBef>
                <a:spcPts val="519"/>
              </a:spcBef>
              <a:spcAft>
                <a:spcPts val="173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212">
                <a:solidFill>
                  <a:schemeClr val="tx1"/>
                </a:solidFill>
                <a:latin typeface="+mn-ea"/>
                <a:ea typeface="+mn-ea"/>
              </a:defRPr>
            </a:lvl4pPr>
            <a:lvl5pPr marL="1071953" indent="-140178">
              <a:lnSpc>
                <a:spcPct val="120000"/>
              </a:lnSpc>
              <a:spcBef>
                <a:spcPts val="519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12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279140" lvl="0" indent="-279140" algn="l" defTabSz="893247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391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84567" y="104230"/>
            <a:ext cx="7023345" cy="311663"/>
          </a:xfrm>
        </p:spPr>
        <p:txBody>
          <a:bodyPr/>
          <a:lstStyle>
            <a:lvl1pPr marL="0" indent="0">
              <a:buNone/>
              <a:defRPr sz="1731" b="1"/>
            </a:lvl1pPr>
          </a:lstStyle>
          <a:p>
            <a:endParaRPr lang="ko-KR" altLang="en-US"/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881200" y="6461294"/>
            <a:ext cx="429605" cy="15991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03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039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039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718222" y="6597719"/>
            <a:ext cx="975738" cy="197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8338" tIns="38482" rIns="78338" bIns="38482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779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1888939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" y="-1"/>
            <a:ext cx="12192000" cy="6858001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58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934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949" y="0"/>
            <a:ext cx="6116632" cy="6858000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10611"/>
            <a:endParaRPr lang="ko-KR" altLang="en-US" sz="1446" b="1" kern="0" spc="-9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678611" y="2425691"/>
            <a:ext cx="944178" cy="74833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72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54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4014" y="696333"/>
            <a:ext cx="5321518" cy="369087"/>
          </a:xfrm>
          <a:prstGeom prst="rect">
            <a:avLst/>
          </a:prstGeom>
          <a:noFill/>
        </p:spPr>
        <p:txBody>
          <a:bodyPr wrap="square" lIns="89988" tIns="44995" rIns="89988" bIns="44995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1808" spc="-136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6110145" y="3578864"/>
            <a:ext cx="124110" cy="1215384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899629"/>
            <a:endParaRPr lang="ko-KR" altLang="en-US" sz="3976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352114"/>
            <a:ext cx="6234255" cy="14161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899629"/>
            <a:endParaRPr lang="ko-KR" altLang="en-US" sz="3976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651298" y="2400758"/>
            <a:ext cx="998804" cy="791625"/>
          </a:xfrm>
        </p:spPr>
        <p:txBody>
          <a:bodyPr anchor="ctr"/>
          <a:lstStyle>
            <a:lvl1pPr marL="0" indent="0" algn="ctr" defTabSz="471989" rtl="0" eaLnBrk="1" latinLnBrk="0" hangingPunct="1">
              <a:buNone/>
              <a:defRPr lang="ko-KR" altLang="en-US" sz="4155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3949" y="3359293"/>
            <a:ext cx="6234254" cy="1408949"/>
          </a:xfrm>
        </p:spPr>
        <p:txBody>
          <a:bodyPr anchor="ctr"/>
          <a:lstStyle>
            <a:lvl1pPr marL="0" indent="0" algn="ctr" defTabSz="899629" rtl="0" eaLnBrk="1" latinLnBrk="0" hangingPunct="1">
              <a:buNone/>
              <a:defRPr lang="ko-KR" altLang="en-US" sz="346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73443" y="1065366"/>
            <a:ext cx="4628848" cy="791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731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1731" spc="-136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2191997" cy="3349582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10611"/>
            <a:endParaRPr lang="ko-KR" altLang="en-US" sz="1446" b="1" kern="0" spc="-9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623909" y="2425691"/>
            <a:ext cx="944178" cy="74833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72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54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949" y="696333"/>
            <a:ext cx="12195949" cy="369087"/>
          </a:xfrm>
          <a:prstGeom prst="rect">
            <a:avLst/>
          </a:prstGeom>
          <a:noFill/>
        </p:spPr>
        <p:txBody>
          <a:bodyPr wrap="square" lIns="89988" tIns="44995" rIns="89988" bIns="44995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1808" spc="-136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346336"/>
            <a:ext cx="12192000" cy="790738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899629"/>
            <a:endParaRPr lang="ko-KR" altLang="en-US" sz="3976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596596" y="2400758"/>
            <a:ext cx="998804" cy="791625"/>
          </a:xfrm>
        </p:spPr>
        <p:txBody>
          <a:bodyPr anchor="ctr"/>
          <a:lstStyle>
            <a:lvl1pPr marL="0" indent="0" algn="ctr" defTabSz="471989" rtl="0" eaLnBrk="1" latinLnBrk="0" hangingPunct="1">
              <a:buNone/>
              <a:defRPr lang="ko-KR" altLang="en-US" sz="4155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346336"/>
            <a:ext cx="12191999" cy="791625"/>
          </a:xfrm>
        </p:spPr>
        <p:txBody>
          <a:bodyPr anchor="ctr"/>
          <a:lstStyle>
            <a:lvl1pPr marL="0" indent="0" algn="ctr" defTabSz="899629" rtl="0" eaLnBrk="1" latinLnBrk="0" hangingPunct="1">
              <a:buNone/>
              <a:defRPr lang="ko-KR" altLang="en-US" sz="346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951" y="1473462"/>
            <a:ext cx="12195948" cy="383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731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1731" spc="-136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718222" y="6597719"/>
            <a:ext cx="975738" cy="197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8338" tIns="38482" rIns="78338" bIns="38482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779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319230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2191997" cy="3349582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10611"/>
            <a:endParaRPr lang="ko-KR" altLang="en-US" sz="1446" b="1" kern="0" spc="-9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623909" y="1741265"/>
            <a:ext cx="944178" cy="74833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72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54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949" y="696333"/>
            <a:ext cx="12195949" cy="369087"/>
          </a:xfrm>
          <a:prstGeom prst="rect">
            <a:avLst/>
          </a:prstGeom>
          <a:noFill/>
        </p:spPr>
        <p:txBody>
          <a:bodyPr wrap="square" lIns="89988" tIns="44995" rIns="89988" bIns="44995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1808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1808" spc="-136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2851571"/>
            <a:ext cx="12192000" cy="790738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899629"/>
            <a:endParaRPr lang="ko-KR" altLang="en-US" sz="3976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596596" y="1716332"/>
            <a:ext cx="998804" cy="791625"/>
          </a:xfrm>
        </p:spPr>
        <p:txBody>
          <a:bodyPr anchor="ctr"/>
          <a:lstStyle>
            <a:lvl1pPr marL="0" indent="0" algn="ctr" defTabSz="471989" rtl="0" eaLnBrk="1" latinLnBrk="0" hangingPunct="1">
              <a:buNone/>
              <a:defRPr lang="ko-KR" altLang="en-US" sz="4155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2851570"/>
            <a:ext cx="12191999" cy="791625"/>
          </a:xfrm>
        </p:spPr>
        <p:txBody>
          <a:bodyPr anchor="ctr"/>
          <a:lstStyle>
            <a:lvl1pPr marL="0" indent="0" algn="ctr" defTabSz="899629" rtl="0" eaLnBrk="1" latinLnBrk="0" hangingPunct="1">
              <a:buNone/>
              <a:defRPr lang="ko-KR" altLang="en-US" sz="346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471989" rtl="0" eaLnBrk="1" latinLnBrk="0" hangingPunct="1">
              <a:defRPr lang="ko-KR" altLang="en-US" sz="4519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471989" rtl="0" eaLnBrk="1" latinLnBrk="0" hangingPunct="1">
              <a:defRPr lang="ko-KR" altLang="en-US" sz="4519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951" y="1160111"/>
            <a:ext cx="12195948" cy="383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731" spc="-136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1731" spc="-136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718222" y="6597719"/>
            <a:ext cx="975738" cy="197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8338" tIns="38482" rIns="78338" bIns="38482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779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3512994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718222" y="6597719"/>
            <a:ext cx="975738" cy="197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8338" tIns="38482" rIns="78338" bIns="38482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779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81487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0031-5F9B-4E93-AB7E-C5FB78D1BCC7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74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F88C-C974-4D09-859C-8961ED7D0CEE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877-7B71-4D48-8AB2-91FF4A60A949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819B-8A8F-4099-9140-E45C2DA39D6B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38B1-4857-4D68-BB75-B7F91732ECF4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823-4218-4543-96A2-7AE38738AAB3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5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82C67B-E61B-4562-B319-A71F1FCD2A30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5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FC99-54AB-40FF-A320-41AC5490ECC3}" type="datetime1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stm32f411 </a:t>
            </a:r>
            <a:r>
              <a:rPr lang="ko-KR" altLang="en-US" dirty="0"/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EDDF-6611-4AB1-A273-10BE87E02A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8122-B754-4599-BBB2-5C2383F5F82B}" type="datetime1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2024-11-27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stm32f411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부트로드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EDDF-6611-4AB1-A273-10BE87E02A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" y="1375"/>
            <a:ext cx="12188532" cy="68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56419" y="1"/>
            <a:ext cx="49939" cy="817267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1" spc="-22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3247"/>
              <a:endParaRPr lang="ko-KR" altLang="en-US" sz="1720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66259" y="447291"/>
            <a:ext cx="11010439" cy="37824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893247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66259" y="1059655"/>
            <a:ext cx="11010439" cy="29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9140" lvl="0" indent="-279140" algn="l" defTabSz="893247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391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9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30" y="6369238"/>
            <a:ext cx="1898222" cy="2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</p:sldLayoutIdLst>
  <p:hf hdr="0" ftr="0" dt="0"/>
  <p:txStyles>
    <p:titleStyle>
      <a:lvl1pPr algn="l" defTabSz="749054" rtl="0" eaLnBrk="1" latinLnBrk="1" hangingPunct="1">
        <a:lnSpc>
          <a:spcPct val="100000"/>
        </a:lnSpc>
        <a:spcBef>
          <a:spcPct val="0"/>
        </a:spcBef>
        <a:buNone/>
        <a:defRPr lang="ko-KR" altLang="en-US" sz="2458" b="1" kern="1200" spc="-16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279140" indent="-279140" algn="l" defTabSz="893247" rtl="0" eaLnBrk="1" latinLnBrk="1" hangingPunct="1">
        <a:lnSpc>
          <a:spcPct val="120000"/>
        </a:lnSpc>
        <a:spcBef>
          <a:spcPts val="0"/>
        </a:spcBef>
        <a:spcAft>
          <a:spcPts val="391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9"/>
        </a:buBlip>
        <a:defRPr lang="ko-KR" altLang="en-US" sz="1638" b="0" kern="1200" spc="-25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749054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311" b="1" kern="1200" spc="-25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749054" rtl="0" eaLnBrk="1" latinLnBrk="1" hangingPunct="1">
        <a:lnSpc>
          <a:spcPct val="110000"/>
        </a:lnSpc>
        <a:spcBef>
          <a:spcPts val="0"/>
        </a:spcBef>
        <a:buFontTx/>
        <a:buNone/>
        <a:defRPr sz="1638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749054" rtl="0" eaLnBrk="1" latinLnBrk="1" hangingPunct="1">
        <a:lnSpc>
          <a:spcPct val="110000"/>
        </a:lnSpc>
        <a:spcBef>
          <a:spcPts val="0"/>
        </a:spcBef>
        <a:buFontTx/>
        <a:buNone/>
        <a:defRPr sz="1475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749054" rtl="0" eaLnBrk="1" latinLnBrk="1" hangingPunct="1">
        <a:lnSpc>
          <a:spcPct val="110000"/>
        </a:lnSpc>
        <a:spcBef>
          <a:spcPts val="0"/>
        </a:spcBef>
        <a:buFontTx/>
        <a:buNone/>
        <a:defRPr sz="1475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059899" indent="-187263" algn="l" defTabSz="749054" rtl="0" eaLnBrk="1" latinLnBrk="1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6pPr>
      <a:lvl7pPr marL="2434426" indent="-187263" algn="l" defTabSz="749054" rtl="0" eaLnBrk="1" latinLnBrk="1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7pPr>
      <a:lvl8pPr marL="2808953" indent="-187263" algn="l" defTabSz="749054" rtl="0" eaLnBrk="1" latinLnBrk="1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8pPr>
      <a:lvl9pPr marL="3183479" indent="-187263" algn="l" defTabSz="749054" rtl="0" eaLnBrk="1" latinLnBrk="1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1pPr>
      <a:lvl2pPr marL="374527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2pPr>
      <a:lvl3pPr marL="749054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23582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4pPr>
      <a:lvl5pPr marL="1498109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5pPr>
      <a:lvl6pPr marL="1872635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6pPr>
      <a:lvl7pPr marL="2247162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7pPr>
      <a:lvl8pPr marL="2621689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8pPr>
      <a:lvl9pPr marL="2996216" algn="l" defTabSz="749054" rtl="0" eaLnBrk="1" latinLnBrk="1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33180"/>
            <a:ext cx="11220774" cy="7958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PWM_Fan_Controller_F429ZI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952394" y="3652458"/>
            <a:ext cx="9360977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424AF4"/>
                </a:solidFill>
              </a:rPr>
              <a:t>Nucleo-F429ZI </a:t>
            </a:r>
            <a:r>
              <a:rPr lang="ko-KR" altLang="en-US" sz="3200" b="1" dirty="0" err="1">
                <a:solidFill>
                  <a:srgbClr val="424AF4"/>
                </a:solidFill>
              </a:rPr>
              <a:t>핀맵</a:t>
            </a:r>
            <a:endParaRPr lang="en-US" altLang="ko-KR" sz="3200" dirty="0">
              <a:solidFill>
                <a:srgbClr val="424AF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66" y="4541791"/>
            <a:ext cx="4124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514795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2" y="0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**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EC998-B644-450F-896F-361D6775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F15E2-674A-43A5-B9D3-28D24A976080}"/>
              </a:ext>
            </a:extLst>
          </p:cNvPr>
          <p:cNvSpPr txBox="1"/>
          <p:nvPr/>
        </p:nvSpPr>
        <p:spPr>
          <a:xfrm>
            <a:off x="10560722" y="3263456"/>
            <a:ext cx="931817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LD1_GRN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29DE9-BED3-45B4-BE91-C8FEF5750B0A}"/>
              </a:ext>
            </a:extLst>
          </p:cNvPr>
          <p:cNvSpPr txBox="1"/>
          <p:nvPr/>
        </p:nvSpPr>
        <p:spPr>
          <a:xfrm>
            <a:off x="1063629" y="2340706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LD2_BLU</a:t>
            </a:r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AAF46-310E-41F4-A14B-741F40094869}"/>
              </a:ext>
            </a:extLst>
          </p:cNvPr>
          <p:cNvSpPr txBox="1"/>
          <p:nvPr/>
        </p:nvSpPr>
        <p:spPr>
          <a:xfrm>
            <a:off x="10560722" y="3611123"/>
            <a:ext cx="931817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ko-KR" sz="1000"/>
              <a:t>TEST_BTN</a:t>
            </a:r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9BC4C-C135-4885-9510-8E34544C8116}"/>
              </a:ext>
            </a:extLst>
          </p:cNvPr>
          <p:cNvSpPr txBox="1"/>
          <p:nvPr/>
        </p:nvSpPr>
        <p:spPr>
          <a:xfrm>
            <a:off x="1063629" y="2499711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USER_Btn</a:t>
            </a:r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E8DB4-CB70-47F2-B542-3E54CE549F61}"/>
              </a:ext>
            </a:extLst>
          </p:cNvPr>
          <p:cNvSpPr txBox="1"/>
          <p:nvPr/>
        </p:nvSpPr>
        <p:spPr>
          <a:xfrm>
            <a:off x="1063629" y="5101323"/>
            <a:ext cx="931818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INPUT_PSU2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B7B48-63C0-467A-9F97-9CCDAD6D42B9}"/>
              </a:ext>
            </a:extLst>
          </p:cNvPr>
          <p:cNvSpPr txBox="1"/>
          <p:nvPr/>
        </p:nvSpPr>
        <p:spPr>
          <a:xfrm>
            <a:off x="1063629" y="5260328"/>
            <a:ext cx="931818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INPUT_PSU1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2E439-5310-49A4-A1F3-B85447105E7D}"/>
              </a:ext>
            </a:extLst>
          </p:cNvPr>
          <p:cNvSpPr txBox="1"/>
          <p:nvPr/>
        </p:nvSpPr>
        <p:spPr>
          <a:xfrm>
            <a:off x="10560722" y="835281"/>
            <a:ext cx="931817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INPUT_DP1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9CA40-7CBA-444C-B4C3-645001A85FAF}"/>
              </a:ext>
            </a:extLst>
          </p:cNvPr>
          <p:cNvSpPr txBox="1"/>
          <p:nvPr/>
        </p:nvSpPr>
        <p:spPr>
          <a:xfrm>
            <a:off x="10560722" y="3770128"/>
            <a:ext cx="931817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INPUT_DP2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4EBE3-B4D9-4DFF-9D58-7A1810E54A28}"/>
              </a:ext>
            </a:extLst>
          </p:cNvPr>
          <p:cNvSpPr txBox="1"/>
          <p:nvPr/>
        </p:nvSpPr>
        <p:spPr>
          <a:xfrm>
            <a:off x="1063629" y="3809716"/>
            <a:ext cx="931818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INPUT_DP3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C3C52-9C4E-46E5-8D39-AE76783F5018}"/>
              </a:ext>
            </a:extLst>
          </p:cNvPr>
          <p:cNvSpPr txBox="1"/>
          <p:nvPr/>
        </p:nvSpPr>
        <p:spPr>
          <a:xfrm>
            <a:off x="1063629" y="3963604"/>
            <a:ext cx="931818" cy="153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INPUT_CHG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5AAF7-023C-4170-B010-B70F9ECF52BF}"/>
              </a:ext>
            </a:extLst>
          </p:cNvPr>
          <p:cNvSpPr txBox="1"/>
          <p:nvPr/>
        </p:nvSpPr>
        <p:spPr>
          <a:xfrm>
            <a:off x="1063629" y="5578446"/>
            <a:ext cx="931818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SEG1_B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7919-815D-434B-A14F-51A925DC2504}"/>
              </a:ext>
            </a:extLst>
          </p:cNvPr>
          <p:cNvSpPr txBox="1"/>
          <p:nvPr/>
        </p:nvSpPr>
        <p:spPr>
          <a:xfrm>
            <a:off x="10560722" y="4271763"/>
            <a:ext cx="931817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SEG1_C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B5708-C5A6-47DD-A904-C306879F1CDD}"/>
              </a:ext>
            </a:extLst>
          </p:cNvPr>
          <p:cNvSpPr txBox="1"/>
          <p:nvPr/>
        </p:nvSpPr>
        <p:spPr>
          <a:xfrm>
            <a:off x="1063629" y="4430403"/>
            <a:ext cx="931818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SEG1_D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738BA-B8AD-4080-BD58-EE5CCEE39BE2}"/>
              </a:ext>
            </a:extLst>
          </p:cNvPr>
          <p:cNvSpPr txBox="1"/>
          <p:nvPr/>
        </p:nvSpPr>
        <p:spPr>
          <a:xfrm>
            <a:off x="10560722" y="4434360"/>
            <a:ext cx="931817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SEG2_A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80296A-667F-4EAA-A3CC-6A052BF45FCF}"/>
              </a:ext>
            </a:extLst>
          </p:cNvPr>
          <p:cNvSpPr txBox="1"/>
          <p:nvPr/>
        </p:nvSpPr>
        <p:spPr>
          <a:xfrm>
            <a:off x="10560722" y="4612235"/>
            <a:ext cx="931817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SEG2_B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A2386-7F05-45BF-9294-B8B7D86417B8}"/>
              </a:ext>
            </a:extLst>
          </p:cNvPr>
          <p:cNvSpPr txBox="1"/>
          <p:nvPr/>
        </p:nvSpPr>
        <p:spPr>
          <a:xfrm>
            <a:off x="10560722" y="5538858"/>
            <a:ext cx="931817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SEG2_C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D627C-6EC7-45FA-9E83-819E8C5808D7}"/>
              </a:ext>
            </a:extLst>
          </p:cNvPr>
          <p:cNvSpPr txBox="1"/>
          <p:nvPr/>
        </p:nvSpPr>
        <p:spPr>
          <a:xfrm>
            <a:off x="1063629" y="4931864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LED_TEMP_R</a:t>
            </a:r>
            <a:endParaRPr lang="ko-KR" alt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6B5C1-44AD-4593-BB3E-80DACEDF6263}"/>
              </a:ext>
            </a:extLst>
          </p:cNvPr>
          <p:cNvSpPr txBox="1"/>
          <p:nvPr/>
        </p:nvSpPr>
        <p:spPr>
          <a:xfrm>
            <a:off x="1063629" y="4782034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LED_TEMP_G</a:t>
            </a:r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6DB290-82BC-4792-8B61-97934753FA85}"/>
              </a:ext>
            </a:extLst>
          </p:cNvPr>
          <p:cNvSpPr txBox="1"/>
          <p:nvPr/>
        </p:nvSpPr>
        <p:spPr>
          <a:xfrm>
            <a:off x="10560721" y="4772692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LED_FAN1_R</a:t>
            </a:r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03EB7-25D8-4438-8566-03C22552AA42}"/>
              </a:ext>
            </a:extLst>
          </p:cNvPr>
          <p:cNvSpPr txBox="1"/>
          <p:nvPr/>
        </p:nvSpPr>
        <p:spPr>
          <a:xfrm>
            <a:off x="2139136" y="1318680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LED_PSU_R</a:t>
            </a:r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280C4F-BC72-4C92-B34F-2D2939C626F1}"/>
              </a:ext>
            </a:extLst>
          </p:cNvPr>
          <p:cNvSpPr txBox="1"/>
          <p:nvPr/>
        </p:nvSpPr>
        <p:spPr>
          <a:xfrm>
            <a:off x="2139136" y="1472568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LED_PSU_G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F67974-08A3-411E-981B-CC91E4049B92}"/>
              </a:ext>
            </a:extLst>
          </p:cNvPr>
          <p:cNvSpPr txBox="1"/>
          <p:nvPr/>
        </p:nvSpPr>
        <p:spPr>
          <a:xfrm>
            <a:off x="10560721" y="4955238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LED_DP1_G</a:t>
            </a:r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A2259B-31B5-403C-9646-AAD22F33312D}"/>
              </a:ext>
            </a:extLst>
          </p:cNvPr>
          <p:cNvSpPr txBox="1"/>
          <p:nvPr/>
        </p:nvSpPr>
        <p:spPr>
          <a:xfrm>
            <a:off x="10560721" y="5106945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LED_DP2_G</a:t>
            </a:r>
            <a:endParaRPr lang="ko-KR" altLang="en-US" sz="1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98264-7B6A-4A9C-8B17-EA857450F925}"/>
              </a:ext>
            </a:extLst>
          </p:cNvPr>
          <p:cNvSpPr txBox="1"/>
          <p:nvPr/>
        </p:nvSpPr>
        <p:spPr>
          <a:xfrm>
            <a:off x="10574181" y="2953395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ETH_REF_CLK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C29061-8BDC-42E1-965F-81FE4E45B793}"/>
              </a:ext>
            </a:extLst>
          </p:cNvPr>
          <p:cNvSpPr txBox="1"/>
          <p:nvPr/>
        </p:nvSpPr>
        <p:spPr>
          <a:xfrm>
            <a:off x="10574181" y="6249061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ETH_TX_EN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8CF4C-E45D-4D2E-BAEB-765CEDF907B8}"/>
              </a:ext>
            </a:extLst>
          </p:cNvPr>
          <p:cNvSpPr txBox="1"/>
          <p:nvPr/>
        </p:nvSpPr>
        <p:spPr>
          <a:xfrm>
            <a:off x="10574181" y="6077797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ETH_TXD0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D0E880-D108-4BBD-8287-458C452E2148}"/>
              </a:ext>
            </a:extLst>
          </p:cNvPr>
          <p:cNvSpPr txBox="1"/>
          <p:nvPr/>
        </p:nvSpPr>
        <p:spPr>
          <a:xfrm>
            <a:off x="10560016" y="2779925"/>
            <a:ext cx="1188323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TIM2_CH1_IC1</a:t>
            </a:r>
            <a:endParaRPr lang="ko-KR" altLang="en-US"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8D73B-5AE8-49EA-BCA3-6EB5B5211CEF}"/>
              </a:ext>
            </a:extLst>
          </p:cNvPr>
          <p:cNvSpPr txBox="1"/>
          <p:nvPr/>
        </p:nvSpPr>
        <p:spPr>
          <a:xfrm>
            <a:off x="10560721" y="3443586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ETH_MDC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14FFC1-B53D-414C-8095-3F7D3F2A537D}"/>
              </a:ext>
            </a:extLst>
          </p:cNvPr>
          <p:cNvSpPr txBox="1"/>
          <p:nvPr/>
        </p:nvSpPr>
        <p:spPr>
          <a:xfrm>
            <a:off x="2139136" y="1651861"/>
            <a:ext cx="931818" cy="153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SWDIO</a:t>
            </a:r>
            <a:endParaRPr lang="ko-KR" alt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E6CEB1-9451-427C-9BFE-18166863D904}"/>
              </a:ext>
            </a:extLst>
          </p:cNvPr>
          <p:cNvSpPr txBox="1"/>
          <p:nvPr/>
        </p:nvSpPr>
        <p:spPr>
          <a:xfrm>
            <a:off x="1063629" y="1827085"/>
            <a:ext cx="931818" cy="153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SWCLK</a:t>
            </a:r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815BE3-1854-4AEA-BD25-3A7003D62102}"/>
              </a:ext>
            </a:extLst>
          </p:cNvPr>
          <p:cNvSpPr txBox="1"/>
          <p:nvPr/>
        </p:nvSpPr>
        <p:spPr>
          <a:xfrm>
            <a:off x="1882631" y="681393"/>
            <a:ext cx="1188323" cy="153888"/>
          </a:xfrm>
          <a:prstGeom prst="rect">
            <a:avLst/>
          </a:prstGeom>
          <a:solidFill>
            <a:srgbClr val="008A3E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SEG_SPI3_SCK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E3DB08-E640-417A-9D7E-8A6923E3A105}"/>
              </a:ext>
            </a:extLst>
          </p:cNvPr>
          <p:cNvSpPr txBox="1"/>
          <p:nvPr/>
        </p:nvSpPr>
        <p:spPr>
          <a:xfrm>
            <a:off x="793666" y="6233696"/>
            <a:ext cx="1201781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USART3_STL_RX</a:t>
            </a:r>
            <a:endParaRPr lang="ko-KR" altLang="en-US" sz="100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C90CB8-112E-4338-98E9-473B0787B2E1}"/>
              </a:ext>
            </a:extLst>
          </p:cNvPr>
          <p:cNvGrpSpPr/>
          <p:nvPr/>
        </p:nvGrpSpPr>
        <p:grpSpPr>
          <a:xfrm>
            <a:off x="3028004" y="669376"/>
            <a:ext cx="255381" cy="856830"/>
            <a:chOff x="1928216" y="656184"/>
            <a:chExt cx="255381" cy="8568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5A0FC4-CEE0-46A4-8E92-26E923F43B50}"/>
                </a:ext>
              </a:extLst>
            </p:cNvPr>
            <p:cNvSpPr txBox="1"/>
            <p:nvPr/>
          </p:nvSpPr>
          <p:spPr>
            <a:xfrm>
              <a:off x="1928216" y="656184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</a:t>
              </a:r>
              <a:endParaRPr lang="ko-KR" altLang="en-US" sz="10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871C57-4400-42E1-B49D-C73F70A08F0C}"/>
                </a:ext>
              </a:extLst>
            </p:cNvPr>
            <p:cNvSpPr txBox="1"/>
            <p:nvPr/>
          </p:nvSpPr>
          <p:spPr>
            <a:xfrm>
              <a:off x="1928216" y="1322774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5</a:t>
              </a:r>
              <a:endParaRPr lang="ko-KR" altLang="en-US" sz="10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B330FC3-2632-4BC0-83F9-0C3A58530348}"/>
              </a:ext>
            </a:extLst>
          </p:cNvPr>
          <p:cNvGrpSpPr/>
          <p:nvPr/>
        </p:nvGrpSpPr>
        <p:grpSpPr>
          <a:xfrm>
            <a:off x="1941440" y="2163729"/>
            <a:ext cx="275468" cy="4282949"/>
            <a:chOff x="1926273" y="2154915"/>
            <a:chExt cx="275468" cy="42829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5519FE-0466-42C0-8AB5-FAAB05945BD9}"/>
                </a:ext>
              </a:extLst>
            </p:cNvPr>
            <p:cNvSpPr txBox="1"/>
            <p:nvPr/>
          </p:nvSpPr>
          <p:spPr>
            <a:xfrm>
              <a:off x="1928216" y="2154915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10</a:t>
              </a:r>
              <a:endParaRPr lang="ko-KR" altLang="en-US" sz="10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34B5A2-134D-4CA5-895B-92113E8CA8B5}"/>
                </a:ext>
              </a:extLst>
            </p:cNvPr>
            <p:cNvSpPr txBox="1"/>
            <p:nvPr/>
          </p:nvSpPr>
          <p:spPr>
            <a:xfrm>
              <a:off x="1926273" y="2958657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15</a:t>
              </a:r>
              <a:endParaRPr lang="ko-KR" altLang="en-US" sz="10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B91445-F546-4193-B03C-AEC5FD75E921}"/>
                </a:ext>
              </a:extLst>
            </p:cNvPr>
            <p:cNvSpPr txBox="1"/>
            <p:nvPr/>
          </p:nvSpPr>
          <p:spPr>
            <a:xfrm>
              <a:off x="1935544" y="3780618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20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B7C82D-5167-4063-B2ED-45457C760524}"/>
                </a:ext>
              </a:extLst>
            </p:cNvPr>
            <p:cNvSpPr txBox="1"/>
            <p:nvPr/>
          </p:nvSpPr>
          <p:spPr>
            <a:xfrm>
              <a:off x="1935544" y="4602579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25</a:t>
              </a:r>
              <a:endParaRPr lang="ko-KR" altLang="en-US" sz="10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196D48-0855-4E58-B74D-CAE2E15F9D9C}"/>
                </a:ext>
              </a:extLst>
            </p:cNvPr>
            <p:cNvSpPr txBox="1"/>
            <p:nvPr/>
          </p:nvSpPr>
          <p:spPr>
            <a:xfrm>
              <a:off x="1946360" y="5409851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30</a:t>
              </a:r>
              <a:endParaRPr lang="ko-KR" altLang="en-US" sz="1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E5B8A8-9677-49D0-96C0-325DC90D1E79}"/>
                </a:ext>
              </a:extLst>
            </p:cNvPr>
            <p:cNvSpPr txBox="1"/>
            <p:nvPr/>
          </p:nvSpPr>
          <p:spPr>
            <a:xfrm>
              <a:off x="1946360" y="6247624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35</a:t>
              </a:r>
              <a:endParaRPr lang="ko-KR" altLang="en-US" sz="10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54415D-2DEC-45ED-9E89-9971A20D7071}"/>
              </a:ext>
            </a:extLst>
          </p:cNvPr>
          <p:cNvGrpSpPr/>
          <p:nvPr/>
        </p:nvGrpSpPr>
        <p:grpSpPr>
          <a:xfrm>
            <a:off x="10304635" y="659231"/>
            <a:ext cx="275468" cy="5746529"/>
            <a:chOff x="10296738" y="624924"/>
            <a:chExt cx="280247" cy="574652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9B97EF-B613-4672-821F-85E8DFCA7DE2}"/>
                </a:ext>
              </a:extLst>
            </p:cNvPr>
            <p:cNvSpPr txBox="1"/>
            <p:nvPr/>
          </p:nvSpPr>
          <p:spPr>
            <a:xfrm>
              <a:off x="10298715" y="624924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</a:t>
              </a:r>
              <a:endParaRPr lang="ko-KR" altLang="en-US" sz="1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48D2A3-11AD-4420-9293-F52875A21880}"/>
                </a:ext>
              </a:extLst>
            </p:cNvPr>
            <p:cNvSpPr txBox="1"/>
            <p:nvPr/>
          </p:nvSpPr>
          <p:spPr>
            <a:xfrm>
              <a:off x="10296738" y="1263054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5</a:t>
              </a:r>
              <a:endParaRPr lang="ko-KR" altLang="en-US" sz="10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1824DC3-F416-4EA0-96A9-D22EBCF5270B}"/>
                </a:ext>
              </a:extLst>
            </p:cNvPr>
            <p:cNvSpPr txBox="1"/>
            <p:nvPr/>
          </p:nvSpPr>
          <p:spPr>
            <a:xfrm>
              <a:off x="10306189" y="2105772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10</a:t>
              </a:r>
              <a:endParaRPr lang="ko-KR" altLang="en-US" sz="1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A9543F-88E7-47EA-AE64-FEC74C38F92B}"/>
                </a:ext>
              </a:extLst>
            </p:cNvPr>
            <p:cNvSpPr txBox="1"/>
            <p:nvPr/>
          </p:nvSpPr>
          <p:spPr>
            <a:xfrm>
              <a:off x="10296738" y="2927397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15</a:t>
              </a:r>
              <a:endParaRPr lang="ko-KR" altLang="en-US" sz="10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38A232B-89CE-4501-B7F2-258D2F22527E}"/>
                </a:ext>
              </a:extLst>
            </p:cNvPr>
            <p:cNvSpPr txBox="1"/>
            <p:nvPr/>
          </p:nvSpPr>
          <p:spPr>
            <a:xfrm>
              <a:off x="10306188" y="3740711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20</a:t>
              </a:r>
              <a:endParaRPr lang="ko-KR" altLang="en-US" sz="10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3097E9-A8D8-44E3-B657-A12D0F539A96}"/>
                </a:ext>
              </a:extLst>
            </p:cNvPr>
            <p:cNvSpPr txBox="1"/>
            <p:nvPr/>
          </p:nvSpPr>
          <p:spPr>
            <a:xfrm>
              <a:off x="10306188" y="4567335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25</a:t>
              </a:r>
              <a:endParaRPr lang="ko-KR" alt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08DDCC-407E-4729-9248-43F51945E765}"/>
                </a:ext>
              </a:extLst>
            </p:cNvPr>
            <p:cNvSpPr txBox="1"/>
            <p:nvPr/>
          </p:nvSpPr>
          <p:spPr>
            <a:xfrm>
              <a:off x="10317173" y="5378591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30</a:t>
              </a:r>
              <a:endParaRPr lang="ko-KR" altLang="en-US" sz="10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10C47F-ADEA-4D86-9E58-9E96C6446E05}"/>
                </a:ext>
              </a:extLst>
            </p:cNvPr>
            <p:cNvSpPr txBox="1"/>
            <p:nvPr/>
          </p:nvSpPr>
          <p:spPr>
            <a:xfrm>
              <a:off x="10317173" y="6181213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/>
                <a:t>35</a:t>
              </a:r>
              <a:endParaRPr lang="ko-KR" altLang="en-US" sz="10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C7045C-BD04-4B18-8C4C-9D05D99D0CAE}"/>
              </a:ext>
            </a:extLst>
          </p:cNvPr>
          <p:cNvSpPr txBox="1"/>
          <p:nvPr/>
        </p:nvSpPr>
        <p:spPr>
          <a:xfrm>
            <a:off x="1881329" y="825796"/>
            <a:ext cx="1188323" cy="153888"/>
          </a:xfrm>
          <a:prstGeom prst="rect">
            <a:avLst/>
          </a:prstGeom>
          <a:solidFill>
            <a:srgbClr val="008A3E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SEG_SPI3_MOSI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AF472C-52C7-4C5A-B670-91431B65D9EE}"/>
              </a:ext>
            </a:extLst>
          </p:cNvPr>
          <p:cNvSpPr txBox="1"/>
          <p:nvPr/>
        </p:nvSpPr>
        <p:spPr>
          <a:xfrm>
            <a:off x="10560014" y="668021"/>
            <a:ext cx="1188323" cy="153888"/>
          </a:xfrm>
          <a:prstGeom prst="rect">
            <a:avLst/>
          </a:prstGeom>
          <a:solidFill>
            <a:srgbClr val="008A3E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SEG_SPI3_MISO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D226B3-8A66-4277-BFA6-772647E7C598}"/>
              </a:ext>
            </a:extLst>
          </p:cNvPr>
          <p:cNvSpPr txBox="1"/>
          <p:nvPr/>
        </p:nvSpPr>
        <p:spPr>
          <a:xfrm>
            <a:off x="807124" y="1983540"/>
            <a:ext cx="1188323" cy="153888"/>
          </a:xfrm>
          <a:prstGeom prst="rect">
            <a:avLst/>
          </a:prstGeom>
          <a:solidFill>
            <a:srgbClr val="008A3E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SEG_LOAD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9D3D5A-243F-4EC7-A499-A5C0604419E4}"/>
              </a:ext>
            </a:extLst>
          </p:cNvPr>
          <p:cNvSpPr txBox="1"/>
          <p:nvPr/>
        </p:nvSpPr>
        <p:spPr>
          <a:xfrm>
            <a:off x="10560015" y="3104863"/>
            <a:ext cx="1188323" cy="153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SEG_nOE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92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514795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2" y="0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**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E7C2C-B624-4DCD-B805-458185A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8" y="-4398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5458A-0A83-4FE6-ACFB-1DDC835C79FF}"/>
              </a:ext>
            </a:extLst>
          </p:cNvPr>
          <p:cNvSpPr txBox="1"/>
          <p:nvPr/>
        </p:nvSpPr>
        <p:spPr>
          <a:xfrm>
            <a:off x="1826821" y="817045"/>
            <a:ext cx="1188324" cy="153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HTMUX_</a:t>
            </a:r>
            <a:r>
              <a:rPr lang="en-US" altLang="ko-KR" sz="1000" dirty="0"/>
              <a:t>I2C1_SCL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A81F4-99E1-40DD-9621-4D4AFD14A461}"/>
              </a:ext>
            </a:extLst>
          </p:cNvPr>
          <p:cNvSpPr txBox="1"/>
          <p:nvPr/>
        </p:nvSpPr>
        <p:spPr>
          <a:xfrm>
            <a:off x="10604208" y="2778593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LD3_RED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9C212-EE15-4531-9085-BEA7A0BBF472}"/>
              </a:ext>
            </a:extLst>
          </p:cNvPr>
          <p:cNvSpPr txBox="1"/>
          <p:nvPr/>
        </p:nvSpPr>
        <p:spPr>
          <a:xfrm>
            <a:off x="10604208" y="5698470"/>
            <a:ext cx="931818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SEG1_A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6836F-3E20-4795-B44B-63CF198AAFCD}"/>
              </a:ext>
            </a:extLst>
          </p:cNvPr>
          <p:cNvSpPr txBox="1"/>
          <p:nvPr/>
        </p:nvSpPr>
        <p:spPr>
          <a:xfrm>
            <a:off x="10604208" y="4067225"/>
            <a:ext cx="931818" cy="153888"/>
          </a:xfrm>
          <a:prstGeom prst="rect">
            <a:avLst/>
          </a:prstGeom>
          <a:solidFill>
            <a:srgbClr val="00B0F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SEG2_C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A92D33-0B04-43D6-B089-CC8E255009AF}"/>
              </a:ext>
            </a:extLst>
          </p:cNvPr>
          <p:cNvSpPr txBox="1"/>
          <p:nvPr/>
        </p:nvSpPr>
        <p:spPr>
          <a:xfrm>
            <a:off x="10604208" y="5218512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</a:t>
            </a:r>
            <a:r>
              <a:rPr lang="en-US" altLang="ko-KR" sz="1000"/>
              <a:t>FAN1_G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6BF70-267B-4C42-8432-428527AA1711}"/>
              </a:ext>
            </a:extLst>
          </p:cNvPr>
          <p:cNvSpPr txBox="1"/>
          <p:nvPr/>
        </p:nvSpPr>
        <p:spPr>
          <a:xfrm>
            <a:off x="10600249" y="3585732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</a:t>
            </a:r>
            <a:r>
              <a:rPr lang="en-US" altLang="ko-KR" sz="1000"/>
              <a:t>FAN2_R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DE8CC-B004-4ABB-95B7-3296F1E7EF67}"/>
              </a:ext>
            </a:extLst>
          </p:cNvPr>
          <p:cNvSpPr txBox="1"/>
          <p:nvPr/>
        </p:nvSpPr>
        <p:spPr>
          <a:xfrm>
            <a:off x="10600249" y="3431844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</a:t>
            </a:r>
            <a:r>
              <a:rPr lang="en-US" altLang="ko-KR" sz="1000"/>
              <a:t>FAN2_G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883E5F-198A-4CE7-96CD-0AFA92CFDE21}"/>
              </a:ext>
            </a:extLst>
          </p:cNvPr>
          <p:cNvSpPr txBox="1"/>
          <p:nvPr/>
        </p:nvSpPr>
        <p:spPr>
          <a:xfrm>
            <a:off x="10600249" y="3910024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LED_DP3_G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EF4C-B686-4F3B-98CB-52D77B8BBF66}"/>
              </a:ext>
            </a:extLst>
          </p:cNvPr>
          <p:cNvSpPr txBox="1"/>
          <p:nvPr/>
        </p:nvSpPr>
        <p:spPr>
          <a:xfrm>
            <a:off x="10600249" y="5543047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</a:t>
            </a:r>
            <a:r>
              <a:rPr lang="en-US" altLang="ko-KR" sz="1000"/>
              <a:t>CHG_R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2866-D48C-48EB-83C6-78AB8B8CEB33}"/>
              </a:ext>
            </a:extLst>
          </p:cNvPr>
          <p:cNvSpPr txBox="1"/>
          <p:nvPr/>
        </p:nvSpPr>
        <p:spPr>
          <a:xfrm>
            <a:off x="1042654" y="5392459"/>
            <a:ext cx="931818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</a:t>
            </a:r>
            <a:r>
              <a:rPr lang="en-US" altLang="ko-KR" sz="1000"/>
              <a:t>CHG_G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00644-54A0-4165-BF1D-8DA3B2EA6AC0}"/>
              </a:ext>
            </a:extLst>
          </p:cNvPr>
          <p:cNvSpPr txBox="1"/>
          <p:nvPr/>
        </p:nvSpPr>
        <p:spPr>
          <a:xfrm>
            <a:off x="10600249" y="6209991"/>
            <a:ext cx="1083822" cy="153888"/>
          </a:xfrm>
          <a:prstGeom prst="rect">
            <a:avLst/>
          </a:prstGeom>
          <a:solidFill>
            <a:srgbClr val="424AF4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USB_PWR_SW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930A5-A03E-4724-9DD3-434693F43994}"/>
              </a:ext>
            </a:extLst>
          </p:cNvPr>
          <p:cNvSpPr txBox="1"/>
          <p:nvPr/>
        </p:nvSpPr>
        <p:spPr>
          <a:xfrm>
            <a:off x="1042654" y="6032298"/>
            <a:ext cx="931818" cy="153888"/>
          </a:xfrm>
          <a:prstGeom prst="rect">
            <a:avLst/>
          </a:prstGeom>
          <a:solidFill>
            <a:srgbClr val="424AF4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USB_OVC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D0D3F-56DB-4716-A4D1-8A63FB008CBC}"/>
              </a:ext>
            </a:extLst>
          </p:cNvPr>
          <p:cNvSpPr txBox="1"/>
          <p:nvPr/>
        </p:nvSpPr>
        <p:spPr>
          <a:xfrm>
            <a:off x="1042654" y="3433398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ETH_MDIO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149F4-DD8C-4C2C-BA19-F4EFF2BB3267}"/>
              </a:ext>
            </a:extLst>
          </p:cNvPr>
          <p:cNvSpPr txBox="1"/>
          <p:nvPr/>
        </p:nvSpPr>
        <p:spPr>
          <a:xfrm>
            <a:off x="1042654" y="1794925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ETH_CRS_DV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32A07-58C7-47D5-956A-76F67DCA0FBC}"/>
              </a:ext>
            </a:extLst>
          </p:cNvPr>
          <p:cNvSpPr txBox="1"/>
          <p:nvPr/>
        </p:nvSpPr>
        <p:spPr>
          <a:xfrm>
            <a:off x="10600249" y="2922752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ETH_TXD1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38685-745C-428F-9897-9117C76E1B20}"/>
              </a:ext>
            </a:extLst>
          </p:cNvPr>
          <p:cNvSpPr txBox="1"/>
          <p:nvPr/>
        </p:nvSpPr>
        <p:spPr>
          <a:xfrm>
            <a:off x="10600248" y="3276178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ETH_RXD0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4447D6-2C34-412F-A627-396D6A136487}"/>
              </a:ext>
            </a:extLst>
          </p:cNvPr>
          <p:cNvSpPr txBox="1"/>
          <p:nvPr/>
        </p:nvSpPr>
        <p:spPr>
          <a:xfrm>
            <a:off x="10600247" y="967133"/>
            <a:ext cx="931817" cy="153888"/>
          </a:xfrm>
          <a:prstGeom prst="rect">
            <a:avLst/>
          </a:prstGeom>
          <a:solidFill>
            <a:srgbClr val="F711EC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ETH_RXD1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62A9E-C608-4EFE-A20A-A3057BC4FF8D}"/>
              </a:ext>
            </a:extLst>
          </p:cNvPr>
          <p:cNvSpPr txBox="1"/>
          <p:nvPr/>
        </p:nvSpPr>
        <p:spPr>
          <a:xfrm>
            <a:off x="653999" y="1949973"/>
            <a:ext cx="1312853" cy="153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HTMUX _</a:t>
            </a:r>
            <a:r>
              <a:rPr lang="en-US" altLang="ko-KR" sz="1000" dirty="0"/>
              <a:t>I2C1</a:t>
            </a:r>
            <a:r>
              <a:rPr lang="en-US" altLang="ko-KR" sz="1000"/>
              <a:t>_RESET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D0C8B-3F5B-4185-BA54-DE3E45C781FC}"/>
              </a:ext>
            </a:extLst>
          </p:cNvPr>
          <p:cNvSpPr txBox="1"/>
          <p:nvPr/>
        </p:nvSpPr>
        <p:spPr>
          <a:xfrm>
            <a:off x="1826820" y="984870"/>
            <a:ext cx="1188323" cy="153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HTMUX _</a:t>
            </a:r>
            <a:r>
              <a:rPr lang="en-US" altLang="ko-KR" sz="1000" dirty="0"/>
              <a:t>I2C1_SDA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1B27CA-0D52-4D51-A238-118A42E8FDDB}"/>
              </a:ext>
            </a:extLst>
          </p:cNvPr>
          <p:cNvSpPr txBox="1"/>
          <p:nvPr/>
        </p:nvSpPr>
        <p:spPr>
          <a:xfrm>
            <a:off x="759625" y="2603944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TIM2_CH3</a:t>
            </a:r>
            <a:r>
              <a:rPr lang="en-US" altLang="ko-KR" sz="1000"/>
              <a:t>_IC2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F5330-3743-484B-AA69-BD44C4114727}"/>
              </a:ext>
            </a:extLst>
          </p:cNvPr>
          <p:cNvSpPr txBox="1"/>
          <p:nvPr/>
        </p:nvSpPr>
        <p:spPr>
          <a:xfrm>
            <a:off x="767936" y="2108979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TIM3_CH2_PWM5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66F60-7A95-4C96-8230-FE8C83286EE8}"/>
              </a:ext>
            </a:extLst>
          </p:cNvPr>
          <p:cNvSpPr txBox="1"/>
          <p:nvPr/>
        </p:nvSpPr>
        <p:spPr>
          <a:xfrm>
            <a:off x="10606186" y="640508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TIM3_CH3_PWM6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24478F-EA08-4208-AF5D-DE4305DBD015}"/>
              </a:ext>
            </a:extLst>
          </p:cNvPr>
          <p:cNvSpPr txBox="1"/>
          <p:nvPr/>
        </p:nvSpPr>
        <p:spPr>
          <a:xfrm>
            <a:off x="763977" y="4078354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TIM4_CH1_IC4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9CBB1-A692-4EA7-BAB0-58B02E999013}"/>
              </a:ext>
            </a:extLst>
          </p:cNvPr>
          <p:cNvSpPr txBox="1"/>
          <p:nvPr/>
        </p:nvSpPr>
        <p:spPr>
          <a:xfrm>
            <a:off x="763977" y="3919349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TIM4_CH2_IC5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86C47-244C-4502-8FAB-8985939BDF6C}"/>
              </a:ext>
            </a:extLst>
          </p:cNvPr>
          <p:cNvSpPr txBox="1"/>
          <p:nvPr/>
        </p:nvSpPr>
        <p:spPr>
          <a:xfrm>
            <a:off x="10606185" y="4234006"/>
            <a:ext cx="1193469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TIM4_CH3_IC6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D18F1-C92C-4DBD-BAFA-B9E4576E6822}"/>
              </a:ext>
            </a:extLst>
          </p:cNvPr>
          <p:cNvSpPr txBox="1"/>
          <p:nvPr/>
        </p:nvSpPr>
        <p:spPr>
          <a:xfrm>
            <a:off x="772689" y="3926714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TIM4_CH2_IC5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A281D-29D9-455B-B885-A018BF4E0628}"/>
              </a:ext>
            </a:extLst>
          </p:cNvPr>
          <p:cNvSpPr txBox="1"/>
          <p:nvPr/>
        </p:nvSpPr>
        <p:spPr>
          <a:xfrm>
            <a:off x="10600247" y="4734638"/>
            <a:ext cx="1193469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TIM1_CH1_PWM1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A68EC7-BDB7-485D-B4F4-0C44CCB42870}"/>
              </a:ext>
            </a:extLst>
          </p:cNvPr>
          <p:cNvSpPr txBox="1"/>
          <p:nvPr/>
        </p:nvSpPr>
        <p:spPr>
          <a:xfrm>
            <a:off x="10600246" y="5054497"/>
            <a:ext cx="1193469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TIM1_CH2_PWM2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0F378-7FBA-47A4-A7B0-F64E10D63583}"/>
              </a:ext>
            </a:extLst>
          </p:cNvPr>
          <p:cNvSpPr txBox="1"/>
          <p:nvPr/>
        </p:nvSpPr>
        <p:spPr>
          <a:xfrm>
            <a:off x="768133" y="5071199"/>
            <a:ext cx="1193469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TIM1_CH3_PWM3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7C4518-6009-44A4-8831-BC61B268CC3A}"/>
              </a:ext>
            </a:extLst>
          </p:cNvPr>
          <p:cNvSpPr txBox="1"/>
          <p:nvPr/>
        </p:nvSpPr>
        <p:spPr>
          <a:xfrm>
            <a:off x="10600245" y="1285640"/>
            <a:ext cx="1201781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USART3_STL_TX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697464-C9C2-4F68-A162-0E6888ED02D0}"/>
              </a:ext>
            </a:extLst>
          </p:cNvPr>
          <p:cNvSpPr txBox="1"/>
          <p:nvPr/>
        </p:nvSpPr>
        <p:spPr>
          <a:xfrm>
            <a:off x="764378" y="2446771"/>
            <a:ext cx="1197029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BAT_I2C3_SCL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AF4FF2-7C23-465E-97EC-CA4B6545759A}"/>
              </a:ext>
            </a:extLst>
          </p:cNvPr>
          <p:cNvSpPr txBox="1"/>
          <p:nvPr/>
        </p:nvSpPr>
        <p:spPr>
          <a:xfrm>
            <a:off x="1029784" y="2297471"/>
            <a:ext cx="931818" cy="153888"/>
          </a:xfrm>
          <a:prstGeom prst="rect">
            <a:avLst/>
          </a:prstGeom>
          <a:solidFill>
            <a:srgbClr val="424AF4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USB_VBUS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2440F2-9934-4E8B-8C1B-37EAECCEC065}"/>
              </a:ext>
            </a:extLst>
          </p:cNvPr>
          <p:cNvSpPr txBox="1"/>
          <p:nvPr/>
        </p:nvSpPr>
        <p:spPr>
          <a:xfrm>
            <a:off x="10605194" y="1470472"/>
            <a:ext cx="931818" cy="153888"/>
          </a:xfrm>
          <a:prstGeom prst="rect">
            <a:avLst/>
          </a:prstGeom>
          <a:solidFill>
            <a:srgbClr val="424AF4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USB_DP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1D385-AECC-4E7F-8003-E4EAA42368EF}"/>
              </a:ext>
            </a:extLst>
          </p:cNvPr>
          <p:cNvSpPr txBox="1"/>
          <p:nvPr/>
        </p:nvSpPr>
        <p:spPr>
          <a:xfrm>
            <a:off x="10600246" y="1640657"/>
            <a:ext cx="931818" cy="153888"/>
          </a:xfrm>
          <a:prstGeom prst="rect">
            <a:avLst/>
          </a:prstGeom>
          <a:solidFill>
            <a:srgbClr val="424AF4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USB_DM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CF26A-3E9B-400E-9FBF-1E4046FC9185}"/>
              </a:ext>
            </a:extLst>
          </p:cNvPr>
          <p:cNvSpPr txBox="1"/>
          <p:nvPr/>
        </p:nvSpPr>
        <p:spPr>
          <a:xfrm>
            <a:off x="1826820" y="1459321"/>
            <a:ext cx="1188323" cy="153888"/>
          </a:xfrm>
          <a:prstGeom prst="rect">
            <a:avLst/>
          </a:prstGeom>
          <a:solidFill>
            <a:srgbClr val="92D05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SEG_SPI1_CLK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6B3E56-CB1D-48F3-B7D5-57E4CC408673}"/>
              </a:ext>
            </a:extLst>
          </p:cNvPr>
          <p:cNvSpPr txBox="1"/>
          <p:nvPr/>
        </p:nvSpPr>
        <p:spPr>
          <a:xfrm>
            <a:off x="755666" y="2778965"/>
            <a:ext cx="1188323" cy="153888"/>
          </a:xfrm>
          <a:prstGeom prst="rect">
            <a:avLst/>
          </a:prstGeom>
          <a:solidFill>
            <a:srgbClr val="92D05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SEG_ SPI1_MISO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D9DDF-0AD5-4F0F-AB65-72A5528F9BFA}"/>
              </a:ext>
            </a:extLst>
          </p:cNvPr>
          <p:cNvSpPr txBox="1"/>
          <p:nvPr/>
        </p:nvSpPr>
        <p:spPr>
          <a:xfrm>
            <a:off x="755666" y="2939595"/>
            <a:ext cx="1188323" cy="153888"/>
          </a:xfrm>
          <a:prstGeom prst="rect">
            <a:avLst/>
          </a:prstGeom>
          <a:solidFill>
            <a:srgbClr val="92D05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SEG_ SPI1_MOSI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F686FC-66E8-4BBE-BD6F-064FD3A7D31B}"/>
              </a:ext>
            </a:extLst>
          </p:cNvPr>
          <p:cNvSpPr txBox="1"/>
          <p:nvPr/>
        </p:nvSpPr>
        <p:spPr>
          <a:xfrm>
            <a:off x="10606186" y="800352"/>
            <a:ext cx="1201782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TIM3_CH1_PWM4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B18C5-677F-46BC-9076-E8E8B041D503}"/>
              </a:ext>
            </a:extLst>
          </p:cNvPr>
          <p:cNvSpPr txBox="1"/>
          <p:nvPr/>
        </p:nvSpPr>
        <p:spPr>
          <a:xfrm>
            <a:off x="1822466" y="648018"/>
            <a:ext cx="1197029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BAT_I2C3_SDA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3FF484-4FD6-4EBC-B987-0539C54E63D6}"/>
              </a:ext>
            </a:extLst>
          </p:cNvPr>
          <p:cNvSpPr txBox="1"/>
          <p:nvPr/>
        </p:nvSpPr>
        <p:spPr>
          <a:xfrm>
            <a:off x="10604208" y="5387205"/>
            <a:ext cx="931818" cy="15388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LED_RUN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2BD4FC-79C3-4786-9EB8-72DD9AD3FDF9}"/>
              </a:ext>
            </a:extLst>
          </p:cNvPr>
          <p:cNvGrpSpPr/>
          <p:nvPr/>
        </p:nvGrpSpPr>
        <p:grpSpPr>
          <a:xfrm>
            <a:off x="10296739" y="624924"/>
            <a:ext cx="275468" cy="5781680"/>
            <a:chOff x="10296738" y="624924"/>
            <a:chExt cx="280247" cy="5781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B549F4-3999-4A18-8104-0A6FFBE1F298}"/>
                </a:ext>
              </a:extLst>
            </p:cNvPr>
            <p:cNvSpPr txBox="1"/>
            <p:nvPr/>
          </p:nvSpPr>
          <p:spPr>
            <a:xfrm>
              <a:off x="10298715" y="624924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019462-28B8-4225-8742-232C8C3A0D81}"/>
                </a:ext>
              </a:extLst>
            </p:cNvPr>
            <p:cNvSpPr txBox="1"/>
            <p:nvPr/>
          </p:nvSpPr>
          <p:spPr>
            <a:xfrm>
              <a:off x="10298715" y="1254695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C00427-D4B3-4262-9505-A8B3226F57B1}"/>
                </a:ext>
              </a:extLst>
            </p:cNvPr>
            <p:cNvSpPr txBox="1"/>
            <p:nvPr/>
          </p:nvSpPr>
          <p:spPr>
            <a:xfrm>
              <a:off x="10298715" y="2123655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10</a:t>
              </a:r>
              <a:endParaRPr lang="ko-KR" alt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FED865-7EA1-4427-813A-BACDC4C70D6B}"/>
                </a:ext>
              </a:extLst>
            </p:cNvPr>
            <p:cNvSpPr txBox="1"/>
            <p:nvPr/>
          </p:nvSpPr>
          <p:spPr>
            <a:xfrm>
              <a:off x="10296738" y="2927397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15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B09CE2-4696-4083-A48B-B79871AA3448}"/>
                </a:ext>
              </a:extLst>
            </p:cNvPr>
            <p:cNvSpPr txBox="1"/>
            <p:nvPr/>
          </p:nvSpPr>
          <p:spPr>
            <a:xfrm>
              <a:off x="10306170" y="3749358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A7B44E-67AD-4B80-883D-C9EEC6CAE77A}"/>
                </a:ext>
              </a:extLst>
            </p:cNvPr>
            <p:cNvSpPr txBox="1"/>
            <p:nvPr/>
          </p:nvSpPr>
          <p:spPr>
            <a:xfrm>
              <a:off x="10317172" y="4583341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25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E72484-D879-4038-9F0C-014EF61EDB6A}"/>
                </a:ext>
              </a:extLst>
            </p:cNvPr>
            <p:cNvSpPr txBox="1"/>
            <p:nvPr/>
          </p:nvSpPr>
          <p:spPr>
            <a:xfrm>
              <a:off x="10317173" y="5378591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30</a:t>
              </a:r>
              <a:endParaRPr lang="ko-KR" alt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EF0753-A3F7-4289-B533-C2F30E8FA7D5}"/>
                </a:ext>
              </a:extLst>
            </p:cNvPr>
            <p:cNvSpPr txBox="1"/>
            <p:nvPr/>
          </p:nvSpPr>
          <p:spPr>
            <a:xfrm>
              <a:off x="10317173" y="6216364"/>
              <a:ext cx="259812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35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0D6E9E-BFAA-4CEB-81FC-4B72A3248C15}"/>
              </a:ext>
            </a:extLst>
          </p:cNvPr>
          <p:cNvGrpSpPr/>
          <p:nvPr/>
        </p:nvGrpSpPr>
        <p:grpSpPr>
          <a:xfrm>
            <a:off x="3028004" y="669376"/>
            <a:ext cx="255381" cy="820011"/>
            <a:chOff x="1928216" y="656184"/>
            <a:chExt cx="255381" cy="82001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23E911-A0ED-4345-9F4B-FF6BA1F46197}"/>
                </a:ext>
              </a:extLst>
            </p:cNvPr>
            <p:cNvSpPr txBox="1"/>
            <p:nvPr/>
          </p:nvSpPr>
          <p:spPr>
            <a:xfrm>
              <a:off x="1928216" y="656184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66B727-DD94-4185-BBF0-E35A9CF30771}"/>
                </a:ext>
              </a:extLst>
            </p:cNvPr>
            <p:cNvSpPr txBox="1"/>
            <p:nvPr/>
          </p:nvSpPr>
          <p:spPr>
            <a:xfrm>
              <a:off x="1928216" y="1285955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0A48EB-7D55-4FE0-B7C6-9B083AD47F16}"/>
              </a:ext>
            </a:extLst>
          </p:cNvPr>
          <p:cNvGrpSpPr/>
          <p:nvPr/>
        </p:nvGrpSpPr>
        <p:grpSpPr>
          <a:xfrm>
            <a:off x="1933305" y="2121429"/>
            <a:ext cx="275468" cy="4282949"/>
            <a:chOff x="1926273" y="2154915"/>
            <a:chExt cx="275468" cy="42829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D752C3-AF31-48E2-93D2-E2B4CBBA728D}"/>
                </a:ext>
              </a:extLst>
            </p:cNvPr>
            <p:cNvSpPr txBox="1"/>
            <p:nvPr/>
          </p:nvSpPr>
          <p:spPr>
            <a:xfrm>
              <a:off x="1928216" y="2154915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10</a:t>
              </a:r>
              <a:endParaRPr lang="ko-KR" alt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3FD73B-A5BF-41EB-B97B-A6900765BC4E}"/>
                </a:ext>
              </a:extLst>
            </p:cNvPr>
            <p:cNvSpPr txBox="1"/>
            <p:nvPr/>
          </p:nvSpPr>
          <p:spPr>
            <a:xfrm>
              <a:off x="1926273" y="2958657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15</a:t>
              </a:r>
              <a:endParaRPr lang="ko-KR" alt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1F12C-856B-427E-AF46-9ACD335EBEA3}"/>
                </a:ext>
              </a:extLst>
            </p:cNvPr>
            <p:cNvSpPr txBox="1"/>
            <p:nvPr/>
          </p:nvSpPr>
          <p:spPr>
            <a:xfrm>
              <a:off x="1935544" y="3780618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1F7624D-1BFC-4174-A142-B5CB6C451858}"/>
                </a:ext>
              </a:extLst>
            </p:cNvPr>
            <p:cNvSpPr txBox="1"/>
            <p:nvPr/>
          </p:nvSpPr>
          <p:spPr>
            <a:xfrm>
              <a:off x="1935544" y="4602579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25</a:t>
              </a:r>
              <a:endParaRPr lang="ko-KR" altLang="en-US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9F34EE-1D75-4252-AC8D-9DC119789158}"/>
                </a:ext>
              </a:extLst>
            </p:cNvPr>
            <p:cNvSpPr txBox="1"/>
            <p:nvPr/>
          </p:nvSpPr>
          <p:spPr>
            <a:xfrm>
              <a:off x="1946360" y="5409851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30</a:t>
              </a:r>
              <a:endParaRPr lang="ko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CFE6A2E-71B1-4636-B0BE-26879194CC68}"/>
                </a:ext>
              </a:extLst>
            </p:cNvPr>
            <p:cNvSpPr txBox="1"/>
            <p:nvPr/>
          </p:nvSpPr>
          <p:spPr>
            <a:xfrm>
              <a:off x="1946360" y="6247624"/>
              <a:ext cx="255381" cy="19024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/>
              <a:r>
                <a:rPr lang="en-US" altLang="ko-KR" sz="1000" dirty="0"/>
                <a:t>35</a:t>
              </a:r>
              <a:endParaRPr lang="ko-KR" altLang="en-US" sz="1000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20D41F8-A0F1-4451-AE8E-21C448B5FBA0}"/>
              </a:ext>
            </a:extLst>
          </p:cNvPr>
          <p:cNvSpPr txBox="1"/>
          <p:nvPr/>
        </p:nvSpPr>
        <p:spPr>
          <a:xfrm>
            <a:off x="1822466" y="1610440"/>
            <a:ext cx="1188323" cy="153888"/>
          </a:xfrm>
          <a:prstGeom prst="rect">
            <a:avLst/>
          </a:prstGeom>
          <a:solidFill>
            <a:srgbClr val="92D05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SEG_LE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614080-DB5C-4C3C-A039-3159B3600677}"/>
              </a:ext>
            </a:extLst>
          </p:cNvPr>
          <p:cNvSpPr txBox="1"/>
          <p:nvPr/>
        </p:nvSpPr>
        <p:spPr>
          <a:xfrm>
            <a:off x="763977" y="5233317"/>
            <a:ext cx="1214454" cy="1538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LED_MineDet</a:t>
            </a:r>
            <a:endParaRPr lang="ko-KR" altLang="en-US" sz="10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D93FDEF-8BFE-45DF-83A7-31ED44A2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Buzzer_Off();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80745F-3B2F-46FA-B2A7-5F804582A4EA}"/>
              </a:ext>
            </a:extLst>
          </p:cNvPr>
          <p:cNvSpPr txBox="1"/>
          <p:nvPr/>
        </p:nvSpPr>
        <p:spPr>
          <a:xfrm>
            <a:off x="776249" y="3599430"/>
            <a:ext cx="1193469" cy="153888"/>
          </a:xfrm>
          <a:prstGeom prst="rect">
            <a:avLst/>
          </a:prstGeom>
          <a:solidFill>
            <a:srgbClr val="7030A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TIM5_CH4_BUZ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42056-3319-46A5-B2A2-D7B1FBF5ADFA}"/>
              </a:ext>
            </a:extLst>
          </p:cNvPr>
          <p:cNvSpPr txBox="1"/>
          <p:nvPr/>
        </p:nvSpPr>
        <p:spPr>
          <a:xfrm>
            <a:off x="10605392" y="1992634"/>
            <a:ext cx="1188323" cy="153888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 dirty="0"/>
              <a:t>TIM2</a:t>
            </a:r>
            <a:r>
              <a:rPr lang="en-US" altLang="ko-KR" sz="1000"/>
              <a:t>_CH4_IC3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1DD1B5-F1AA-43A4-B64A-60B3E442C101}"/>
              </a:ext>
            </a:extLst>
          </p:cNvPr>
          <p:cNvSpPr txBox="1"/>
          <p:nvPr/>
        </p:nvSpPr>
        <p:spPr>
          <a:xfrm>
            <a:off x="1001487" y="3092409"/>
            <a:ext cx="931818" cy="153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SWO</a:t>
            </a:r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BF92F6-AB3C-45D2-AD63-627C974DD9A5}"/>
              </a:ext>
            </a:extLst>
          </p:cNvPr>
          <p:cNvSpPr txBox="1"/>
          <p:nvPr/>
        </p:nvSpPr>
        <p:spPr>
          <a:xfrm>
            <a:off x="744982" y="3235665"/>
            <a:ext cx="1188323" cy="153888"/>
          </a:xfrm>
          <a:prstGeom prst="rect">
            <a:avLst/>
          </a:prstGeom>
          <a:solidFill>
            <a:srgbClr val="92D050"/>
          </a:solidFill>
          <a:ln>
            <a:solidFill>
              <a:srgbClr val="0000CC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000"/>
              <a:t>SEG_nOE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08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514795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2" y="0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**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56F95-AD83-4B98-B0E2-284C0651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514795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2" y="0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**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C2D5D4-15D0-448B-9C9A-AE98B32D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9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514795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2" y="0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**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05EF547-4949-467A-BE38-4CFF6483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10686"/>
              </p:ext>
            </p:extLst>
          </p:nvPr>
        </p:nvGraphicFramePr>
        <p:xfrm>
          <a:off x="1121526" y="963533"/>
          <a:ext cx="2999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975">
                  <a:extLst>
                    <a:ext uri="{9D8B030D-6E8A-4147-A177-3AD203B41FA5}">
                      <a16:colId xmlns:a16="http://schemas.microsoft.com/office/drawing/2014/main" val="3327102762"/>
                    </a:ext>
                  </a:extLst>
                </a:gridCol>
                <a:gridCol w="749975">
                  <a:extLst>
                    <a:ext uri="{9D8B030D-6E8A-4147-A177-3AD203B41FA5}">
                      <a16:colId xmlns:a16="http://schemas.microsoft.com/office/drawing/2014/main" val="1924592512"/>
                    </a:ext>
                  </a:extLst>
                </a:gridCol>
                <a:gridCol w="749975">
                  <a:extLst>
                    <a:ext uri="{9D8B030D-6E8A-4147-A177-3AD203B41FA5}">
                      <a16:colId xmlns:a16="http://schemas.microsoft.com/office/drawing/2014/main" val="3636612338"/>
                    </a:ext>
                  </a:extLst>
                </a:gridCol>
                <a:gridCol w="749975">
                  <a:extLst>
                    <a:ext uri="{9D8B030D-6E8A-4147-A177-3AD203B41FA5}">
                      <a16:colId xmlns:a16="http://schemas.microsoft.com/office/drawing/2014/main" val="211817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TEMP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FAN1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FAN2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92589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98418B2-6E98-4AEA-8742-38FB4181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35338"/>
              </p:ext>
            </p:extLst>
          </p:nvPr>
        </p:nvGraphicFramePr>
        <p:xfrm>
          <a:off x="1121528" y="1865172"/>
          <a:ext cx="37273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60">
                  <a:extLst>
                    <a:ext uri="{9D8B030D-6E8A-4147-A177-3AD203B41FA5}">
                      <a16:colId xmlns:a16="http://schemas.microsoft.com/office/drawing/2014/main" val="4282117514"/>
                    </a:ext>
                  </a:extLst>
                </a:gridCol>
                <a:gridCol w="745460">
                  <a:extLst>
                    <a:ext uri="{9D8B030D-6E8A-4147-A177-3AD203B41FA5}">
                      <a16:colId xmlns:a16="http://schemas.microsoft.com/office/drawing/2014/main" val="1978468464"/>
                    </a:ext>
                  </a:extLst>
                </a:gridCol>
                <a:gridCol w="745460">
                  <a:extLst>
                    <a:ext uri="{9D8B030D-6E8A-4147-A177-3AD203B41FA5}">
                      <a16:colId xmlns:a16="http://schemas.microsoft.com/office/drawing/2014/main" val="2335310599"/>
                    </a:ext>
                  </a:extLst>
                </a:gridCol>
                <a:gridCol w="745460">
                  <a:extLst>
                    <a:ext uri="{9D8B030D-6E8A-4147-A177-3AD203B41FA5}">
                      <a16:colId xmlns:a16="http://schemas.microsoft.com/office/drawing/2014/main" val="1762538549"/>
                    </a:ext>
                  </a:extLst>
                </a:gridCol>
                <a:gridCol w="745460">
                  <a:extLst>
                    <a:ext uri="{9D8B030D-6E8A-4147-A177-3AD203B41FA5}">
                      <a16:colId xmlns:a16="http://schemas.microsoft.com/office/drawing/2014/main" val="34414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BUZ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96997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03825E2B-1ABE-46B1-AB23-392435135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24492"/>
              </p:ext>
            </p:extLst>
          </p:nvPr>
        </p:nvGraphicFramePr>
        <p:xfrm>
          <a:off x="1121526" y="2763807"/>
          <a:ext cx="3914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384">
                  <a:extLst>
                    <a:ext uri="{9D8B030D-6E8A-4147-A177-3AD203B41FA5}">
                      <a16:colId xmlns:a16="http://schemas.microsoft.com/office/drawing/2014/main" val="3591081256"/>
                    </a:ext>
                  </a:extLst>
                </a:gridCol>
                <a:gridCol w="652384">
                  <a:extLst>
                    <a:ext uri="{9D8B030D-6E8A-4147-A177-3AD203B41FA5}">
                      <a16:colId xmlns:a16="http://schemas.microsoft.com/office/drawing/2014/main" val="3566478197"/>
                    </a:ext>
                  </a:extLst>
                </a:gridCol>
                <a:gridCol w="652384">
                  <a:extLst>
                    <a:ext uri="{9D8B030D-6E8A-4147-A177-3AD203B41FA5}">
                      <a16:colId xmlns:a16="http://schemas.microsoft.com/office/drawing/2014/main" val="816386449"/>
                    </a:ext>
                  </a:extLst>
                </a:gridCol>
                <a:gridCol w="652384">
                  <a:extLst>
                    <a:ext uri="{9D8B030D-6E8A-4147-A177-3AD203B41FA5}">
                      <a16:colId xmlns:a16="http://schemas.microsoft.com/office/drawing/2014/main" val="2842587639"/>
                    </a:ext>
                  </a:extLst>
                </a:gridCol>
                <a:gridCol w="652384">
                  <a:extLst>
                    <a:ext uri="{9D8B030D-6E8A-4147-A177-3AD203B41FA5}">
                      <a16:colId xmlns:a16="http://schemas.microsoft.com/office/drawing/2014/main" val="614686430"/>
                    </a:ext>
                  </a:extLst>
                </a:gridCol>
                <a:gridCol w="652384">
                  <a:extLst>
                    <a:ext uri="{9D8B030D-6E8A-4147-A177-3AD203B41FA5}">
                      <a16:colId xmlns:a16="http://schemas.microsoft.com/office/drawing/2014/main" val="163081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CHG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78403"/>
                  </a:ext>
                </a:extLst>
              </a:tr>
            </a:tbl>
          </a:graphicData>
        </a:graphic>
      </p:graphicFrame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04EBAB3A-1CD6-4DEF-B3EA-A4A3B97E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26542"/>
              </p:ext>
            </p:extLst>
          </p:nvPr>
        </p:nvGraphicFramePr>
        <p:xfrm>
          <a:off x="6813335" y="963533"/>
          <a:ext cx="2889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72">
                  <a:extLst>
                    <a:ext uri="{9D8B030D-6E8A-4147-A177-3AD203B41FA5}">
                      <a16:colId xmlns:a16="http://schemas.microsoft.com/office/drawing/2014/main" val="3327102762"/>
                    </a:ext>
                  </a:extLst>
                </a:gridCol>
                <a:gridCol w="722272">
                  <a:extLst>
                    <a:ext uri="{9D8B030D-6E8A-4147-A177-3AD203B41FA5}">
                      <a16:colId xmlns:a16="http://schemas.microsoft.com/office/drawing/2014/main" val="1924592512"/>
                    </a:ext>
                  </a:extLst>
                </a:gridCol>
                <a:gridCol w="722272">
                  <a:extLst>
                    <a:ext uri="{9D8B030D-6E8A-4147-A177-3AD203B41FA5}">
                      <a16:colId xmlns:a16="http://schemas.microsoft.com/office/drawing/2014/main" val="3636612338"/>
                    </a:ext>
                  </a:extLst>
                </a:gridCol>
                <a:gridCol w="722272">
                  <a:extLst>
                    <a:ext uri="{9D8B030D-6E8A-4147-A177-3AD203B41FA5}">
                      <a16:colId xmlns:a16="http://schemas.microsoft.com/office/drawing/2014/main" val="211817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TEMP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FAN1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FAN2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92589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2D79A43D-D91C-479D-982A-1FAB1327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88076"/>
              </p:ext>
            </p:extLst>
          </p:nvPr>
        </p:nvGraphicFramePr>
        <p:xfrm>
          <a:off x="6813337" y="1865172"/>
          <a:ext cx="3589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924">
                  <a:extLst>
                    <a:ext uri="{9D8B030D-6E8A-4147-A177-3AD203B41FA5}">
                      <a16:colId xmlns:a16="http://schemas.microsoft.com/office/drawing/2014/main" val="4282117514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1978468464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2335310599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1762538549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34414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BUZ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96997"/>
                  </a:ext>
                </a:extLst>
              </a:tr>
            </a:tbl>
          </a:graphicData>
        </a:graphic>
      </p:graphicFrame>
      <p:graphicFrame>
        <p:nvGraphicFramePr>
          <p:cNvPr id="21" name="표 12">
            <a:extLst>
              <a:ext uri="{FF2B5EF4-FFF2-40B4-BE49-F238E27FC236}">
                <a16:creationId xmlns:a16="http://schemas.microsoft.com/office/drawing/2014/main" id="{3A0117A6-287C-42BF-AF6B-E1F8CD44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87484"/>
              </p:ext>
            </p:extLst>
          </p:nvPr>
        </p:nvGraphicFramePr>
        <p:xfrm>
          <a:off x="6813335" y="2763807"/>
          <a:ext cx="37888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476">
                  <a:extLst>
                    <a:ext uri="{9D8B030D-6E8A-4147-A177-3AD203B41FA5}">
                      <a16:colId xmlns:a16="http://schemas.microsoft.com/office/drawing/2014/main" val="3591081256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3566478197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816386449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2842587639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614686430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163081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PSU2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DP3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CHG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7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08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2061"/>
            <a:ext cx="12192000" cy="691662"/>
          </a:xfrm>
          <a:prstGeom prst="rect">
            <a:avLst/>
          </a:prstGeom>
          <a:solidFill>
            <a:srgbClr val="F71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369" y="70849"/>
            <a:ext cx="11939955" cy="43273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9EDDF-6611-4AB1-A273-10BE87E02A1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바야흐로 꽃의 계절, 꽃 보관 꿀팁 | 보통 스토리">
            <a:extLst>
              <a:ext uri="{FF2B5EF4-FFF2-40B4-BE49-F238E27FC236}">
                <a16:creationId xmlns:a16="http://schemas.microsoft.com/office/drawing/2014/main" id="{CB8A5BC9-A782-4302-A567-17029D60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25" y="656494"/>
            <a:ext cx="9560815" cy="59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16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30882</TotalTime>
  <Words>415</Words>
  <Application>Microsoft Office PowerPoint</Application>
  <PresentationFormat>와이드스크린</PresentationFormat>
  <Paragraphs>159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26" baseType="lpstr">
      <vt:lpstr>Arial Unicode MS</vt:lpstr>
      <vt:lpstr>HY견명조</vt:lpstr>
      <vt:lpstr>HY헤드라인M</vt:lpstr>
      <vt:lpstr>KoPub돋움체 Bold</vt:lpstr>
      <vt:lpstr>KoPub돋움체 Medium</vt:lpstr>
      <vt:lpstr>Rix모던고딕 B</vt:lpstr>
      <vt:lpstr>맑은 고딕</vt:lpstr>
      <vt:lpstr>Arial</vt:lpstr>
      <vt:lpstr>Calibri</vt:lpstr>
      <vt:lpstr>Calibri Light</vt:lpstr>
      <vt:lpstr>Tw Cen MT</vt:lpstr>
      <vt:lpstr>Wingdings</vt:lpstr>
      <vt:lpstr>Wingdings 2</vt:lpstr>
      <vt:lpstr>Wingdings 3</vt:lpstr>
      <vt:lpstr>HDOfficeLightV0</vt:lpstr>
      <vt:lpstr>New_Simple01</vt:lpstr>
      <vt:lpstr>1_HDOfficeLightV0</vt:lpstr>
      <vt:lpstr>기본</vt:lpstr>
      <vt:lpstr>PWM_Fan_Controller_F429ZI</vt:lpstr>
      <vt:lpstr>**</vt:lpstr>
      <vt:lpstr>**</vt:lpstr>
      <vt:lpstr>**</vt:lpstr>
      <vt:lpstr>**</vt:lpstr>
      <vt:lpstr>**</vt:lpstr>
      <vt:lpstr>PowerPoint 프레젠테이션</vt:lpstr>
      <vt:lpstr> </vt:lpstr>
    </vt:vector>
  </TitlesOfParts>
  <Company>Jinix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 103</dc:title>
  <dc:creator>Jin</dc:creator>
  <cp:lastModifiedBy>Hwang Bradly</cp:lastModifiedBy>
  <cp:revision>3149</cp:revision>
  <cp:lastPrinted>2024-07-09T08:18:32Z</cp:lastPrinted>
  <dcterms:created xsi:type="dcterms:W3CDTF">2021-03-18T08:14:47Z</dcterms:created>
  <dcterms:modified xsi:type="dcterms:W3CDTF">2024-11-27T06:56:12Z</dcterms:modified>
</cp:coreProperties>
</file>