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7" r:id="rId2"/>
    <p:sldId id="258" r:id="rId3"/>
    <p:sldId id="262" r:id="rId4"/>
    <p:sldId id="263" r:id="rId5"/>
    <p:sldId id="261" r:id="rId6"/>
    <p:sldId id="259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3" r:id="rId36"/>
    <p:sldId id="294" r:id="rId37"/>
    <p:sldId id="295" r:id="rId38"/>
    <p:sldId id="296" r:id="rId39"/>
    <p:sldId id="297" r:id="rId40"/>
    <p:sldId id="300" r:id="rId41"/>
    <p:sldId id="302" r:id="rId42"/>
    <p:sldId id="298" r:id="rId43"/>
    <p:sldId id="299" r:id="rId4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780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F43CB0-1425-45CB-A921-C50476332D35}" type="datetimeFigureOut">
              <a:rPr lang="ko-KR" altLang="en-US" smtClean="0"/>
              <a:pPr/>
              <a:t>2021-04-06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41793-E75F-4332-9532-2004F3CDD0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5755-B5C8-4E1B-B64E-53AF49A7F674}" type="datetimeFigureOut">
              <a:rPr lang="ko-KR" altLang="en-US" smtClean="0"/>
              <a:pPr/>
              <a:t>2021-04-06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D2E0-A200-439B-91C3-680CA9446B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5755-B5C8-4E1B-B64E-53AF49A7F674}" type="datetimeFigureOut">
              <a:rPr lang="ko-KR" altLang="en-US" smtClean="0"/>
              <a:pPr/>
              <a:t>2021-04-06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D2E0-A200-439B-91C3-680CA9446B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5755-B5C8-4E1B-B64E-53AF49A7F674}" type="datetimeFigureOut">
              <a:rPr lang="ko-KR" altLang="en-US" smtClean="0"/>
              <a:pPr/>
              <a:t>2021-04-06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D2E0-A200-439B-91C3-680CA9446B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5755-B5C8-4E1B-B64E-53AF49A7F674}" type="datetimeFigureOut">
              <a:rPr lang="ko-KR" altLang="en-US" smtClean="0"/>
              <a:pPr/>
              <a:t>2021-04-06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D2E0-A200-439B-91C3-680CA9446B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5755-B5C8-4E1B-B64E-53AF49A7F674}" type="datetimeFigureOut">
              <a:rPr lang="ko-KR" altLang="en-US" smtClean="0"/>
              <a:pPr/>
              <a:t>2021-04-06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D2E0-A200-439B-91C3-680CA9446B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5755-B5C8-4E1B-B64E-53AF49A7F674}" type="datetimeFigureOut">
              <a:rPr lang="ko-KR" altLang="en-US" smtClean="0"/>
              <a:pPr/>
              <a:t>2021-04-06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D2E0-A200-439B-91C3-680CA9446B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5755-B5C8-4E1B-B64E-53AF49A7F674}" type="datetimeFigureOut">
              <a:rPr lang="ko-KR" altLang="en-US" smtClean="0"/>
              <a:pPr/>
              <a:t>2021-04-06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D2E0-A200-439B-91C3-680CA9446B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5755-B5C8-4E1B-B64E-53AF49A7F674}" type="datetimeFigureOut">
              <a:rPr lang="ko-KR" altLang="en-US" smtClean="0"/>
              <a:pPr/>
              <a:t>2021-04-06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D2E0-A200-439B-91C3-680CA9446B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5755-B5C8-4E1B-B64E-53AF49A7F674}" type="datetimeFigureOut">
              <a:rPr lang="ko-KR" altLang="en-US" smtClean="0"/>
              <a:pPr/>
              <a:t>2021-04-06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D2E0-A200-439B-91C3-680CA9446B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5755-B5C8-4E1B-B64E-53AF49A7F674}" type="datetimeFigureOut">
              <a:rPr lang="ko-KR" altLang="en-US" smtClean="0"/>
              <a:pPr/>
              <a:t>2021-04-06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D2E0-A200-439B-91C3-680CA9446B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5755-B5C8-4E1B-B64E-53AF49A7F674}" type="datetimeFigureOut">
              <a:rPr lang="ko-KR" altLang="en-US" smtClean="0"/>
              <a:pPr/>
              <a:t>2021-04-06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D2E0-A200-439B-91C3-680CA9446B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F5755-B5C8-4E1B-B64E-53AF49A7F674}" type="datetimeFigureOut">
              <a:rPr lang="ko-KR" altLang="en-US" smtClean="0"/>
              <a:pPr/>
              <a:t>2021-04-06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FD2E0-A200-439B-91C3-680CA9446B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revious-versions/sql/sql-server-2012/cc645993(v=sql.110)?redirectedfrom=MSD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ko-kr/download/details.aspx?id=2906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www.microsoft.com/ko-kr/download/details.aspx?id=35579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MSSQL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작성자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백살개발자</a:t>
            </a:r>
            <a:endParaRPr lang="en-US" altLang="ko-KR" dirty="0" smtClean="0"/>
          </a:p>
          <a:p>
            <a:r>
              <a:rPr lang="ko-KR" altLang="en-US" dirty="0" smtClean="0"/>
              <a:t>목적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공부용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MSSQL</a:t>
            </a:r>
            <a:r>
              <a:rPr lang="ko-KR" altLang="en-US" dirty="0" smtClean="0"/>
              <a:t>설치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600" dirty="0" smtClean="0"/>
              <a:t>동의함 클릭</a:t>
            </a:r>
            <a:r>
              <a:rPr lang="en-US" altLang="ko-KR" sz="1600" dirty="0" smtClean="0"/>
              <a:t>-&gt;</a:t>
            </a:r>
            <a:r>
              <a:rPr lang="ko-KR" altLang="en-US" sz="1600" dirty="0" smtClean="0"/>
              <a:t>다음</a:t>
            </a:r>
            <a:endParaRPr lang="en-US" altLang="ko-KR" sz="16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5" y="2013719"/>
            <a:ext cx="6429419" cy="4844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MSSQL</a:t>
            </a:r>
            <a:r>
              <a:rPr lang="ko-KR" altLang="en-US" dirty="0" smtClean="0"/>
              <a:t>설치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600" dirty="0" smtClean="0"/>
              <a:t>다음 클릭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721" y="2000264"/>
            <a:ext cx="6436733" cy="485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MSSQL</a:t>
            </a:r>
            <a:r>
              <a:rPr lang="ko-KR" altLang="en-US" dirty="0" smtClean="0"/>
              <a:t>설치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600" dirty="0" smtClean="0"/>
              <a:t>다음 클릭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928803"/>
            <a:ext cx="6555914" cy="4929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MSSQL</a:t>
            </a:r>
            <a:r>
              <a:rPr lang="ko-KR" altLang="en-US" dirty="0" smtClean="0"/>
              <a:t>설치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600" dirty="0" smtClean="0"/>
              <a:t>기본 </a:t>
            </a:r>
            <a:r>
              <a:rPr lang="ko-KR" altLang="en-US" sz="1600" dirty="0" err="1" smtClean="0"/>
              <a:t>인스턴스</a:t>
            </a:r>
            <a:r>
              <a:rPr lang="ko-KR" altLang="en-US" sz="1600" dirty="0" smtClean="0"/>
              <a:t> 선택 </a:t>
            </a:r>
            <a:r>
              <a:rPr lang="en-US" altLang="ko-KR" sz="1600" dirty="0" smtClean="0"/>
              <a:t>-&gt; </a:t>
            </a:r>
            <a:r>
              <a:rPr lang="ko-KR" altLang="en-US" sz="1600" dirty="0" smtClean="0"/>
              <a:t>다음 클릭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939581"/>
            <a:ext cx="6549696" cy="4918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MSSQL</a:t>
            </a:r>
            <a:r>
              <a:rPr lang="ko-KR" altLang="en-US" dirty="0" smtClean="0"/>
              <a:t>설치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600" dirty="0" smtClean="0"/>
              <a:t>다음 클릭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928802"/>
            <a:ext cx="6572295" cy="4935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MSSQL</a:t>
            </a:r>
            <a:r>
              <a:rPr lang="ko-KR" altLang="en-US" dirty="0" smtClean="0"/>
              <a:t>설치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600" dirty="0" smtClean="0"/>
              <a:t>다음 클릭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928802"/>
            <a:ext cx="6572295" cy="4935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MSSQL</a:t>
            </a:r>
            <a:r>
              <a:rPr lang="ko-KR" altLang="en-US" dirty="0" smtClean="0"/>
              <a:t>설치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600" dirty="0" smtClean="0"/>
              <a:t>SQL Server</a:t>
            </a:r>
            <a:r>
              <a:rPr lang="ko-KR" altLang="en-US" sz="1600" dirty="0" smtClean="0"/>
              <a:t>에 아이디와 암호로 로그인하는 </a:t>
            </a:r>
            <a:r>
              <a:rPr lang="ko-KR" altLang="en-US" sz="1600" b="1" dirty="0" smtClean="0"/>
              <a:t>혼합모드 선택</a:t>
            </a:r>
            <a:r>
              <a:rPr lang="en-US" altLang="ko-KR" sz="1600" b="1" dirty="0" smtClean="0"/>
              <a:t>.</a:t>
            </a:r>
          </a:p>
          <a:p>
            <a:pPr>
              <a:buNone/>
            </a:pPr>
            <a:r>
              <a:rPr lang="ko-KR" altLang="en-US" sz="1600" b="1" dirty="0" smtClean="0"/>
              <a:t>비밀번호 입력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비밀번호를 꼭 기억해주세요</a:t>
            </a:r>
            <a:r>
              <a:rPr lang="en-US" altLang="ko-KR" sz="1600" b="1" dirty="0" smtClean="0"/>
              <a:t>.</a:t>
            </a:r>
            <a:r>
              <a:rPr lang="ko-KR" altLang="en-US" sz="1600" b="1" dirty="0" err="1" smtClean="0"/>
              <a:t>생각안나면</a:t>
            </a:r>
            <a:r>
              <a:rPr lang="ko-KR" altLang="en-US" sz="1600" b="1" dirty="0" smtClean="0"/>
              <a:t> 다시 </a:t>
            </a:r>
            <a:r>
              <a:rPr lang="ko-KR" altLang="en-US" sz="1600" b="1" dirty="0" err="1" smtClean="0"/>
              <a:t>설치해야되는</a:t>
            </a:r>
            <a:r>
              <a:rPr lang="ko-KR" altLang="en-US" sz="1600" b="1" dirty="0" smtClean="0"/>
              <a:t> 불상사가</a:t>
            </a:r>
            <a:r>
              <a:rPr lang="en-US" altLang="ko-KR" sz="1600" b="1" dirty="0" smtClean="0"/>
              <a:t>.. </a:t>
            </a:r>
          </a:p>
          <a:p>
            <a:pPr>
              <a:buNone/>
            </a:pPr>
            <a:r>
              <a:rPr lang="ko-KR" altLang="en-US" sz="1600" b="1" dirty="0" smtClean="0"/>
              <a:t>저는</a:t>
            </a:r>
            <a:r>
              <a:rPr lang="en-US" altLang="ko-KR" sz="1600" b="1" dirty="0" err="1" smtClean="0"/>
              <a:t>embdb</a:t>
            </a:r>
            <a:r>
              <a:rPr lang="ko-KR" altLang="en-US" sz="1600" b="1" dirty="0" smtClean="0"/>
              <a:t>로 하겠습니다</a:t>
            </a:r>
            <a:r>
              <a:rPr lang="en-US" altLang="ko-KR" sz="1600" b="1" dirty="0" smtClean="0"/>
              <a:t>.)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26" y="2543210"/>
            <a:ext cx="5714986" cy="433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MSSQL</a:t>
            </a:r>
            <a:r>
              <a:rPr lang="ko-KR" altLang="en-US" dirty="0" smtClean="0"/>
              <a:t>설치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600" dirty="0" smtClean="0"/>
              <a:t>다음클릭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3" y="1957983"/>
            <a:ext cx="6525231" cy="4900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MSSQL</a:t>
            </a:r>
            <a:r>
              <a:rPr lang="ko-KR" altLang="en-US" dirty="0" smtClean="0"/>
              <a:t>설치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600" dirty="0" smtClean="0"/>
              <a:t>다음클릭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3" y="1957983"/>
            <a:ext cx="6525231" cy="4900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MSSQL</a:t>
            </a:r>
            <a:r>
              <a:rPr lang="ko-KR" altLang="en-US" dirty="0" smtClean="0"/>
              <a:t>설치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600" dirty="0" smtClean="0"/>
              <a:t>설치진행모습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928803"/>
            <a:ext cx="6566778" cy="4929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MSSQL</a:t>
            </a:r>
            <a:r>
              <a:rPr lang="ko-KR" altLang="en-US" dirty="0" smtClean="0"/>
              <a:t>설치에 앞서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200" dirty="0" smtClean="0"/>
              <a:t>Microsoft SQL Server 2012(MSSQL 2012) Express</a:t>
            </a:r>
            <a:r>
              <a:rPr lang="ko-KR" altLang="en-US" sz="1200" dirty="0" smtClean="0"/>
              <a:t>를 설치하도록 하겠습니다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ko-KR" altLang="en-US" sz="1200" dirty="0" smtClean="0"/>
              <a:t>라이선스 </a:t>
            </a:r>
            <a:r>
              <a:rPr lang="ko-KR" altLang="en-US" sz="1200" dirty="0" err="1" smtClean="0"/>
              <a:t>구매없이</a:t>
            </a:r>
            <a:r>
              <a:rPr lang="ko-KR" altLang="en-US" sz="1200" dirty="0" smtClean="0"/>
              <a:t> 무료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상업용도 포함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로 </a:t>
            </a:r>
            <a:r>
              <a:rPr lang="ko-KR" altLang="en-US" sz="1200" dirty="0" err="1" smtClean="0"/>
              <a:t>이용시</a:t>
            </a:r>
            <a:r>
              <a:rPr lang="ko-KR" altLang="en-US" sz="1200" dirty="0" smtClean="0"/>
              <a:t> 동시접속자수의 제한</a:t>
            </a:r>
            <a:r>
              <a:rPr lang="en-US" altLang="ko-KR" sz="1200" dirty="0" smtClean="0"/>
              <a:t>, DB</a:t>
            </a:r>
            <a:r>
              <a:rPr lang="ko-KR" altLang="en-US" sz="1200" dirty="0" smtClean="0"/>
              <a:t>용량 등의 제한이 있습니다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ko-KR" altLang="en-US" sz="1200" dirty="0" smtClean="0"/>
              <a:t>라이선스</a:t>
            </a:r>
            <a:r>
              <a:rPr lang="en-US" altLang="ko-KR" sz="1200" dirty="0" smtClean="0"/>
              <a:t>:</a:t>
            </a:r>
          </a:p>
          <a:p>
            <a:pPr>
              <a:buNone/>
            </a:pPr>
            <a:r>
              <a:rPr lang="en-US" sz="1200" dirty="0" smtClean="0">
                <a:hlinkClick r:id="rId3"/>
              </a:rPr>
              <a:t>https://docs.microsoft.com/en-us/previous-versions/sql/sql-server-2012/cc645993(v=sql.110)?redirectedfrom=MSDN</a:t>
            </a: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MSSQL</a:t>
            </a:r>
            <a:r>
              <a:rPr lang="ko-KR" altLang="en-US" dirty="0" smtClean="0"/>
              <a:t>설치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600" dirty="0" smtClean="0"/>
              <a:t>설치완료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닫기</a:t>
            </a:r>
            <a:r>
              <a:rPr lang="en-US" altLang="ko-KR" sz="1600" dirty="0" smtClean="0"/>
              <a:t>-&gt;</a:t>
            </a:r>
            <a:r>
              <a:rPr lang="ko-KR" altLang="en-US" sz="1600" dirty="0" smtClean="0"/>
              <a:t>닫기</a:t>
            </a:r>
            <a:endParaRPr lang="en-US" altLang="ko-KR" sz="16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26" y="1928803"/>
            <a:ext cx="6520834" cy="4929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MSSQL</a:t>
            </a:r>
            <a:r>
              <a:rPr lang="ko-KR" altLang="en-US" dirty="0" smtClean="0"/>
              <a:t>설치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600" dirty="0" smtClean="0"/>
              <a:t>앞서 </a:t>
            </a:r>
            <a:r>
              <a:rPr lang="en-US" altLang="ko-KR" sz="1600" dirty="0" smtClean="0"/>
              <a:t>MSSQL</a:t>
            </a:r>
            <a:r>
              <a:rPr lang="ko-KR" altLang="en-US" sz="1600" dirty="0" smtClean="0"/>
              <a:t>데이터베이스 설치를 완료했습니다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ko-KR" altLang="en-US" sz="1600" dirty="0" smtClean="0"/>
              <a:t>이제 </a:t>
            </a:r>
            <a:r>
              <a:rPr lang="en-US" altLang="ko-KR" sz="1600" dirty="0" smtClean="0"/>
              <a:t>MSSQL</a:t>
            </a:r>
            <a:r>
              <a:rPr lang="ko-KR" altLang="en-US" sz="1600" dirty="0" smtClean="0"/>
              <a:t>을 쉽게다룰 수 있는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SQLManagementStudio_x64_KOR.exe(</a:t>
            </a:r>
            <a:r>
              <a:rPr lang="ko-KR" altLang="en-US" sz="1600" dirty="0" smtClean="0"/>
              <a:t>또는 </a:t>
            </a:r>
            <a:r>
              <a:rPr lang="en-US" altLang="ko-KR" sz="1600" dirty="0" smtClean="0"/>
              <a:t>SQLManagementStudio_x86_KOR.exe)</a:t>
            </a:r>
            <a:r>
              <a:rPr lang="ko-KR" altLang="en-US" sz="1600" dirty="0" smtClean="0"/>
              <a:t>를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설치하도록 하겠습니다</a:t>
            </a:r>
            <a:r>
              <a:rPr lang="en-US" altLang="ko-KR" sz="16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SQLManagementStudio</a:t>
            </a:r>
            <a:r>
              <a:rPr lang="ko-KR" altLang="en-US" dirty="0" smtClean="0"/>
              <a:t>설치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600" dirty="0" smtClean="0"/>
              <a:t>SQLManagementStudio_x64_KOR.exe(</a:t>
            </a:r>
            <a:r>
              <a:rPr lang="ko-KR" altLang="en-US" sz="1600" dirty="0" smtClean="0"/>
              <a:t>또는 </a:t>
            </a:r>
            <a:r>
              <a:rPr lang="en-US" altLang="ko-KR" sz="1600" dirty="0" smtClean="0"/>
              <a:t>SQLManagementStudio_x86_KOR.exe)</a:t>
            </a:r>
            <a:r>
              <a:rPr lang="ko-KR" altLang="en-US" sz="1600" dirty="0" smtClean="0"/>
              <a:t>를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관리자권한으로 실행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214554"/>
            <a:ext cx="271462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SQLManagementStudio</a:t>
            </a:r>
            <a:r>
              <a:rPr lang="ko-KR" altLang="en-US" dirty="0" smtClean="0"/>
              <a:t>설치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600" dirty="0" smtClean="0"/>
              <a:t>새 </a:t>
            </a:r>
            <a:r>
              <a:rPr lang="en-US" altLang="ko-KR" sz="1600" dirty="0" smtClean="0"/>
              <a:t>SQL Server </a:t>
            </a:r>
            <a:r>
              <a:rPr lang="ko-KR" altLang="en-US" sz="1600" dirty="0" smtClean="0"/>
              <a:t>독립 </a:t>
            </a:r>
            <a:r>
              <a:rPr lang="ko-KR" altLang="en-US" sz="1600" dirty="0" err="1" smtClean="0"/>
              <a:t>실행형</a:t>
            </a:r>
            <a:r>
              <a:rPr lang="ko-KR" altLang="en-US" sz="1600" dirty="0" smtClean="0"/>
              <a:t> 설치 클릭</a:t>
            </a:r>
            <a:r>
              <a:rPr lang="en-US" altLang="ko-KR" sz="1600" dirty="0" smtClean="0"/>
              <a:t>.(</a:t>
            </a:r>
            <a:r>
              <a:rPr lang="ko-KR" altLang="en-US" sz="1600" dirty="0" smtClean="0"/>
              <a:t>앞에서 설치한 것과 화면이 동일하지만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err="1" smtClean="0"/>
              <a:t>SQLManagementStudio</a:t>
            </a:r>
            <a:r>
              <a:rPr lang="ko-KR" altLang="en-US" sz="1600" dirty="0" smtClean="0"/>
              <a:t>가 설치됨</a:t>
            </a:r>
            <a:r>
              <a:rPr lang="en-US" altLang="ko-KR" sz="1600" dirty="0" smtClean="0"/>
              <a:t>.)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214554"/>
            <a:ext cx="6143668" cy="4555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SQLManagementStudio</a:t>
            </a:r>
            <a:r>
              <a:rPr lang="ko-KR" altLang="en-US" dirty="0" smtClean="0"/>
              <a:t>설치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600" dirty="0" smtClean="0"/>
              <a:t>다음클릭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5" y="2000241"/>
            <a:ext cx="6404508" cy="4857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SQLManagementStudio</a:t>
            </a:r>
            <a:r>
              <a:rPr lang="ko-KR" altLang="en-US" dirty="0" smtClean="0"/>
              <a:t>설치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600" dirty="0" smtClean="0"/>
              <a:t>아래와 같은 화면이 나올 때까지 기다린다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971729"/>
            <a:ext cx="6482615" cy="4886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SQLManagementStudio</a:t>
            </a:r>
            <a:r>
              <a:rPr lang="ko-KR" altLang="en-US" dirty="0" smtClean="0"/>
              <a:t>설치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600" dirty="0" smtClean="0"/>
              <a:t>다음클릭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928803"/>
            <a:ext cx="6575007" cy="4929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SQLManagementStudio</a:t>
            </a:r>
            <a:r>
              <a:rPr lang="ko-KR" altLang="en-US" dirty="0" smtClean="0"/>
              <a:t>설치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600" dirty="0" smtClean="0"/>
              <a:t>다음클릭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5" y="2047984"/>
            <a:ext cx="6429420" cy="481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SQLManagementStudio</a:t>
            </a:r>
            <a:r>
              <a:rPr lang="ko-KR" altLang="en-US" dirty="0" smtClean="0"/>
              <a:t>설치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600" dirty="0" err="1" smtClean="0"/>
              <a:t>LocalDB</a:t>
            </a:r>
            <a:r>
              <a:rPr lang="ko-KR" altLang="en-US" sz="1600" dirty="0" smtClean="0"/>
              <a:t>만 선택해제</a:t>
            </a:r>
            <a:r>
              <a:rPr lang="en-US" altLang="ko-KR" sz="1600" dirty="0" smtClean="0"/>
              <a:t>-&gt;</a:t>
            </a:r>
            <a:r>
              <a:rPr lang="ko-KR" altLang="en-US" sz="1600" dirty="0" smtClean="0"/>
              <a:t>다음클릭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7" y="2000240"/>
            <a:ext cx="6500857" cy="4873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SQLManagementStudio</a:t>
            </a:r>
            <a:r>
              <a:rPr lang="ko-KR" altLang="en-US" dirty="0" smtClean="0"/>
              <a:t>설치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600" dirty="0" smtClean="0"/>
              <a:t>다음클릭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928803"/>
            <a:ext cx="6506868" cy="4929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MSSQL</a:t>
            </a:r>
            <a:r>
              <a:rPr lang="ko-KR" altLang="en-US" dirty="0" smtClean="0"/>
              <a:t>설치에 앞서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200" dirty="0" smtClean="0"/>
              <a:t>제어판</a:t>
            </a:r>
            <a:r>
              <a:rPr lang="en-US" altLang="ko-KR" sz="1200" dirty="0" smtClean="0"/>
              <a:t>-&gt;</a:t>
            </a:r>
            <a:r>
              <a:rPr lang="ko-KR" altLang="en-US" sz="1200" dirty="0" smtClean="0"/>
              <a:t>시스템클릭</a:t>
            </a:r>
            <a:endParaRPr lang="en-US" altLang="ko-KR" sz="1200" dirty="0" smtClean="0"/>
          </a:p>
          <a:p>
            <a:pPr>
              <a:buNone/>
            </a:pPr>
            <a:r>
              <a:rPr lang="ko-KR" altLang="en-US" sz="1200" dirty="0" smtClean="0"/>
              <a:t>또는  컴퓨터</a:t>
            </a:r>
            <a:r>
              <a:rPr lang="en-US" altLang="ko-KR" sz="1200" dirty="0" smtClean="0"/>
              <a:t>-&gt;</a:t>
            </a:r>
            <a:r>
              <a:rPr lang="ko-KR" altLang="en-US" sz="1200" dirty="0" smtClean="0"/>
              <a:t>마우스오른쪽클릭</a:t>
            </a:r>
            <a:r>
              <a:rPr lang="en-US" altLang="ko-KR" sz="1200" dirty="0" smtClean="0"/>
              <a:t>-&gt;</a:t>
            </a:r>
            <a:r>
              <a:rPr lang="ko-KR" altLang="en-US" sz="1200" dirty="0" smtClean="0"/>
              <a:t>속성</a:t>
            </a:r>
            <a:endParaRPr lang="en-US" altLang="ko-KR" sz="1200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2" y="2601308"/>
            <a:ext cx="5857916" cy="41852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27668" y="2571744"/>
            <a:ext cx="4545124" cy="36433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SQLManagementStudio</a:t>
            </a:r>
            <a:r>
              <a:rPr lang="ko-KR" altLang="en-US" dirty="0" smtClean="0"/>
              <a:t>설치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600" dirty="0" smtClean="0"/>
              <a:t>설치가 될 때까지 기다립니다</a:t>
            </a:r>
            <a:r>
              <a:rPr lang="en-US" altLang="ko-KR" sz="1600" dirty="0" smtClean="0"/>
              <a:t>.(</a:t>
            </a:r>
            <a:r>
              <a:rPr lang="ko-KR" altLang="en-US" sz="1600" dirty="0" smtClean="0"/>
              <a:t>평균</a:t>
            </a:r>
            <a:r>
              <a:rPr lang="en-US" altLang="ko-KR" sz="1600" dirty="0" smtClean="0"/>
              <a:t>7</a:t>
            </a:r>
            <a:r>
              <a:rPr lang="ko-KR" altLang="en-US" sz="1600" dirty="0" smtClean="0"/>
              <a:t>분</a:t>
            </a:r>
            <a:r>
              <a:rPr lang="en-US" altLang="ko-KR" sz="1600" dirty="0" smtClean="0"/>
              <a:t>)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25" y="1928802"/>
            <a:ext cx="6610343" cy="4955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SQLManagementStudio</a:t>
            </a:r>
            <a:r>
              <a:rPr lang="ko-KR" altLang="en-US" dirty="0" smtClean="0"/>
              <a:t>설치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600" dirty="0" smtClean="0"/>
              <a:t>설치가 끝났습니다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5" y="1928803"/>
            <a:ext cx="6643734" cy="4972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실행해보기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600" dirty="0" smtClean="0"/>
              <a:t>[</a:t>
            </a:r>
            <a:r>
              <a:rPr lang="ko-KR" altLang="en-US" sz="1600" dirty="0" smtClean="0"/>
              <a:t>시작키</a:t>
            </a:r>
            <a:r>
              <a:rPr lang="en-US" altLang="ko-KR" sz="1600" dirty="0" smtClean="0"/>
              <a:t>]-&gt;SQL Server Management Studio</a:t>
            </a:r>
            <a:r>
              <a:rPr lang="ko-KR" altLang="en-US" sz="1600" dirty="0" smtClean="0"/>
              <a:t>실행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5" y="2000264"/>
            <a:ext cx="2764493" cy="4857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실행해보기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600" dirty="0" smtClean="0"/>
              <a:t>1.SQL Server </a:t>
            </a:r>
            <a:r>
              <a:rPr lang="ko-KR" altLang="en-US" sz="1600" dirty="0" smtClean="0"/>
              <a:t>인증선택 </a:t>
            </a:r>
            <a:r>
              <a:rPr lang="en-US" altLang="ko-KR" sz="1600" dirty="0" smtClean="0"/>
              <a:t>2.</a:t>
            </a:r>
            <a:r>
              <a:rPr lang="ko-KR" altLang="en-US" sz="1600" dirty="0" smtClean="0"/>
              <a:t>로그인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sa</a:t>
            </a:r>
            <a:r>
              <a:rPr lang="ko-KR" altLang="en-US" sz="1600" dirty="0" smtClean="0"/>
              <a:t>입력 </a:t>
            </a:r>
            <a:r>
              <a:rPr lang="en-US" altLang="ko-KR" sz="1600" dirty="0" smtClean="0"/>
              <a:t>3.</a:t>
            </a:r>
            <a:r>
              <a:rPr lang="ko-KR" altLang="en-US" sz="1600" dirty="0" smtClean="0"/>
              <a:t>암호 </a:t>
            </a:r>
            <a:r>
              <a:rPr lang="ko-KR" altLang="en-US" sz="1600" dirty="0" err="1" smtClean="0"/>
              <a:t>설치시</a:t>
            </a:r>
            <a:r>
              <a:rPr lang="ko-KR" altLang="en-US" sz="1600" dirty="0" smtClean="0"/>
              <a:t> 입력했던 암호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(</a:t>
            </a:r>
            <a:r>
              <a:rPr lang="ko-KR" altLang="en-US" sz="1600" dirty="0" smtClean="0"/>
              <a:t>저는</a:t>
            </a:r>
            <a:r>
              <a:rPr lang="en-US" altLang="ko-KR" sz="1600" dirty="0" err="1" smtClean="0"/>
              <a:t>embdb</a:t>
            </a:r>
            <a:r>
              <a:rPr lang="ko-KR" altLang="en-US" sz="1600" dirty="0" err="1" smtClean="0"/>
              <a:t>로했습니다</a:t>
            </a:r>
            <a:r>
              <a:rPr lang="en-US" altLang="ko-KR" sz="1600" dirty="0" smtClean="0"/>
              <a:t>.)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5" y="2357430"/>
            <a:ext cx="8678482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실행해보기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[</a:t>
            </a:r>
            <a:r>
              <a:rPr lang="ko-KR" altLang="en-US" sz="1600" dirty="0" smtClean="0"/>
              <a:t>접속모습</a:t>
            </a:r>
            <a:r>
              <a:rPr lang="en-US" altLang="ko-KR" sz="1600" dirty="0" smtClean="0"/>
              <a:t>]</a:t>
            </a:r>
          </a:p>
          <a:p>
            <a:pPr>
              <a:buNone/>
            </a:pPr>
            <a:r>
              <a:rPr lang="en-US" altLang="ko-KR" sz="1600" dirty="0" smtClean="0"/>
              <a:t>SQL Server Management Studio</a:t>
            </a:r>
            <a:r>
              <a:rPr lang="ko-KR" altLang="en-US" sz="1600" dirty="0" smtClean="0"/>
              <a:t>로 </a:t>
            </a:r>
            <a:r>
              <a:rPr lang="en-US" altLang="ko-KR" sz="1600" dirty="0" smtClean="0"/>
              <a:t>MSSQL</a:t>
            </a:r>
            <a:r>
              <a:rPr lang="ko-KR" altLang="en-US" sz="1600" dirty="0" smtClean="0"/>
              <a:t>데이터베이스를 쉽게 다룰 수 있게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되었습니다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[</a:t>
            </a:r>
            <a:r>
              <a:rPr lang="ko-KR" altLang="en-US" sz="1600" dirty="0" smtClean="0"/>
              <a:t>데이터베이스 잠깐 설명</a:t>
            </a:r>
            <a:r>
              <a:rPr lang="en-US" altLang="ko-KR" sz="1600" dirty="0" smtClean="0"/>
              <a:t>]: </a:t>
            </a:r>
            <a:r>
              <a:rPr lang="ko-KR" altLang="en-US" sz="1600" dirty="0" smtClean="0"/>
              <a:t>커뮤니티사이트를 </a:t>
            </a:r>
            <a:r>
              <a:rPr lang="ko-KR" altLang="en-US" sz="1600" dirty="0" err="1" smtClean="0"/>
              <a:t>예로들면</a:t>
            </a:r>
            <a:r>
              <a:rPr lang="ko-KR" altLang="en-US" sz="1600" dirty="0" smtClean="0"/>
              <a:t> 게시판에 글을 쓰면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ko-KR" altLang="en-US" sz="1600" dirty="0" smtClean="0"/>
              <a:t>해당 글과 관련된 데이터가 데이터베이스에 저장됩니다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ko-KR" altLang="en-US" sz="1600" dirty="0" smtClean="0"/>
              <a:t>데이터베이스에서 불러와서 게시판에 해당 글을 보여줄 때도 사용됩니다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ko-KR" altLang="en-US" sz="1600" dirty="0" smtClean="0"/>
              <a:t>즉 인터넷상에서 데이터를 공유 가능하게 해줍니다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571612"/>
            <a:ext cx="46101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IP,Port</a:t>
            </a:r>
            <a:r>
              <a:rPr lang="ko-KR" altLang="en-US" dirty="0" smtClean="0"/>
              <a:t>로 접속하기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1600" dirty="0" smtClean="0"/>
              <a:t>시작키</a:t>
            </a:r>
            <a:r>
              <a:rPr lang="en-US" altLang="ko-KR" sz="1600" dirty="0" smtClean="0"/>
              <a:t>-&gt;SQL Server201</a:t>
            </a:r>
            <a:r>
              <a:rPr lang="ko-KR" altLang="en-US" sz="1600" dirty="0" smtClean="0"/>
              <a:t>폴더</a:t>
            </a:r>
            <a:r>
              <a:rPr lang="en-US" altLang="ko-KR" sz="1600" dirty="0" smtClean="0"/>
              <a:t>-&gt;SQL Server </a:t>
            </a:r>
            <a:r>
              <a:rPr lang="ko-KR" altLang="en-US" sz="1600" dirty="0" smtClean="0"/>
              <a:t>구성 관리자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관리자 권한으로 실행</a:t>
            </a:r>
            <a:r>
              <a:rPr lang="en-US" altLang="ko-KR" sz="1600" dirty="0" smtClean="0"/>
              <a:t>.)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928802"/>
            <a:ext cx="5071974" cy="4929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IP,Port</a:t>
            </a:r>
            <a:r>
              <a:rPr lang="ko-KR" altLang="en-US" dirty="0" smtClean="0"/>
              <a:t>로 접속하기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ko-KR" sz="16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227748"/>
            <a:ext cx="5786478" cy="55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0" y="1580125"/>
            <a:ext cx="357190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1.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428860" y="2223067"/>
            <a:ext cx="221457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2.</a:t>
            </a:r>
            <a:r>
              <a:rPr lang="ko-KR" altLang="en-US" dirty="0" smtClean="0"/>
              <a:t>더블클릭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929322" y="3723265"/>
            <a:ext cx="2714644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</a:t>
            </a:r>
            <a:r>
              <a:rPr lang="ko-KR" altLang="en-US" dirty="0" smtClean="0"/>
              <a:t>모두수신</a:t>
            </a:r>
            <a:r>
              <a:rPr lang="en-US" altLang="ko-KR" dirty="0" smtClean="0"/>
              <a:t>-&gt;</a:t>
            </a:r>
            <a:r>
              <a:rPr lang="ko-KR" altLang="en-US" dirty="0" err="1" smtClean="0"/>
              <a:t>예로변경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사용</a:t>
            </a:r>
            <a:r>
              <a:rPr lang="en-US" altLang="ko-KR" dirty="0" smtClean="0"/>
              <a:t>-&gt;</a:t>
            </a:r>
            <a:r>
              <a:rPr lang="ko-KR" altLang="en-US" dirty="0" err="1" smtClean="0"/>
              <a:t>예로변경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IP,Port</a:t>
            </a:r>
            <a:r>
              <a:rPr lang="ko-KR" altLang="en-US" dirty="0" smtClean="0"/>
              <a:t>로 접속하기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600" dirty="0" smtClean="0"/>
              <a:t>IP</a:t>
            </a:r>
            <a:r>
              <a:rPr lang="ko-KR" altLang="en-US" sz="1600" dirty="0" err="1" smtClean="0"/>
              <a:t>주소탭</a:t>
            </a:r>
            <a:r>
              <a:rPr lang="ko-KR" altLang="en-US" sz="1600" dirty="0" smtClean="0"/>
              <a:t> 클릭</a:t>
            </a:r>
            <a:r>
              <a:rPr lang="en-US" altLang="ko-KR" sz="1600" dirty="0" smtClean="0"/>
              <a:t>-&gt;</a:t>
            </a:r>
            <a:r>
              <a:rPr lang="ko-KR" altLang="en-US" sz="1600" dirty="0" smtClean="0"/>
              <a:t>스크롤을 내린 후 </a:t>
            </a:r>
            <a:r>
              <a:rPr lang="en-US" altLang="ko-KR" sz="1600" dirty="0" smtClean="0"/>
              <a:t>IPALL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TCP</a:t>
            </a:r>
            <a:r>
              <a:rPr lang="ko-KR" altLang="en-US" sz="1600" dirty="0" smtClean="0"/>
              <a:t>포트 </a:t>
            </a:r>
            <a:r>
              <a:rPr lang="en-US" altLang="ko-KR" sz="1600" dirty="0" smtClean="0"/>
              <a:t>9008</a:t>
            </a:r>
            <a:r>
              <a:rPr lang="ko-KR" altLang="en-US" sz="1600" dirty="0" smtClean="0"/>
              <a:t>로 변경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028847"/>
            <a:ext cx="4114800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IP,Port</a:t>
            </a:r>
            <a:r>
              <a:rPr lang="ko-KR" altLang="en-US" dirty="0" smtClean="0"/>
              <a:t>로 접속하기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1600" dirty="0" smtClean="0"/>
              <a:t>변경사항을 </a:t>
            </a:r>
            <a:r>
              <a:rPr lang="ko-KR" altLang="en-US" sz="1600" dirty="0" err="1" smtClean="0"/>
              <a:t>반영하기위해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1.SQL Server </a:t>
            </a:r>
            <a:r>
              <a:rPr lang="ko-KR" altLang="en-US" sz="1600" dirty="0" smtClean="0"/>
              <a:t>서비스</a:t>
            </a:r>
            <a:r>
              <a:rPr lang="en-US" altLang="ko-KR" sz="1600" dirty="0" smtClean="0"/>
              <a:t>-&gt;SQL Server</a:t>
            </a:r>
            <a:r>
              <a:rPr lang="ko-KR" altLang="en-US" sz="1600" dirty="0" smtClean="0"/>
              <a:t>중지 클릭</a:t>
            </a: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2.</a:t>
            </a:r>
            <a:r>
              <a:rPr lang="ko-KR" altLang="en-US" sz="1600" dirty="0" smtClean="0"/>
              <a:t>정지가 되었으면 시작을 눌러준다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7" y="2181532"/>
            <a:ext cx="5715040" cy="2607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5805" y="5643578"/>
            <a:ext cx="5462079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IP,Port</a:t>
            </a:r>
            <a:r>
              <a:rPr lang="ko-KR" altLang="en-US" dirty="0" smtClean="0"/>
              <a:t>로 접속하기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1600" dirty="0" smtClean="0"/>
              <a:t>서버이름에 </a:t>
            </a:r>
            <a:r>
              <a:rPr lang="en-US" altLang="ko-KR" sz="1600" dirty="0" smtClean="0"/>
              <a:t>127.0.0.1,9008</a:t>
            </a:r>
            <a:r>
              <a:rPr lang="ko-KR" altLang="en-US" sz="1600" dirty="0" smtClean="0"/>
              <a:t>을 입력 후 연결해본다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(127.0.0.1&lt;--</a:t>
            </a:r>
            <a:r>
              <a:rPr lang="ko-KR" altLang="en-US" sz="1600" dirty="0" smtClean="0"/>
              <a:t>이 </a:t>
            </a:r>
            <a:r>
              <a:rPr lang="en-US" altLang="ko-KR" sz="1600" dirty="0" smtClean="0"/>
              <a:t>IP</a:t>
            </a:r>
            <a:r>
              <a:rPr lang="ko-KR" altLang="en-US" sz="1600" dirty="0" smtClean="0"/>
              <a:t>주소는 자기자신의 컴퓨터를 가리킨다</a:t>
            </a:r>
            <a:r>
              <a:rPr lang="en-US" altLang="ko-KR" sz="1600" dirty="0" smtClean="0"/>
              <a:t>.9008</a:t>
            </a:r>
            <a:r>
              <a:rPr lang="ko-KR" altLang="en-US" sz="1600" dirty="0" smtClean="0"/>
              <a:t>앞서 설정한 </a:t>
            </a:r>
            <a:r>
              <a:rPr lang="en-US" altLang="ko-KR" sz="1600" dirty="0" smtClean="0"/>
              <a:t>Port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)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311" y="2071678"/>
            <a:ext cx="9437539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MSSQL</a:t>
            </a:r>
            <a:r>
              <a:rPr lang="ko-KR" altLang="en-US" dirty="0" smtClean="0"/>
              <a:t>설치에 앞서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200" dirty="0" smtClean="0"/>
              <a:t>“X</a:t>
            </a:r>
            <a:r>
              <a:rPr lang="ko-KR" altLang="en-US" sz="1200" dirty="0" smtClean="0"/>
              <a:t>비트 운영체제</a:t>
            </a:r>
            <a:r>
              <a:rPr lang="en-US" altLang="ko-KR" sz="1200" dirty="0" smtClean="0"/>
              <a:t>”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머리속에</a:t>
            </a:r>
            <a:r>
              <a:rPr lang="ko-KR" altLang="en-US" sz="1200" dirty="0" smtClean="0"/>
              <a:t> 기억해주세요</a:t>
            </a:r>
            <a:r>
              <a:rPr lang="en-US" altLang="ko-KR" sz="1200" dirty="0" smtClean="0"/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24" y="2066947"/>
            <a:ext cx="7505700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IP,Port</a:t>
            </a:r>
            <a:r>
              <a:rPr lang="ko-KR" altLang="en-US" dirty="0" smtClean="0"/>
              <a:t>로 접속하기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1600" dirty="0" smtClean="0"/>
              <a:t>정상적으로 연결되면 설치 끝</a:t>
            </a:r>
            <a:r>
              <a:rPr lang="en-US" altLang="ko-KR" sz="1600" dirty="0" smtClean="0"/>
              <a:t>!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만약 연결에 실패할 경우 </a:t>
            </a:r>
            <a:r>
              <a:rPr lang="en-US" altLang="ko-KR" sz="1600" dirty="0" smtClean="0"/>
              <a:t>37</a:t>
            </a:r>
            <a:r>
              <a:rPr lang="ko-KR" altLang="en-US" sz="1600" dirty="0" smtClean="0"/>
              <a:t>페이지의 </a:t>
            </a:r>
            <a:r>
              <a:rPr lang="en-US" altLang="ko-KR" sz="1600" dirty="0" smtClean="0"/>
              <a:t>TCP</a:t>
            </a:r>
            <a:r>
              <a:rPr lang="ko-KR" altLang="en-US" sz="1600" dirty="0" smtClean="0"/>
              <a:t>포트를 사용하지 않는 포트로 변경해보자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(</a:t>
            </a:r>
            <a:r>
              <a:rPr lang="ko-KR" altLang="en-US" sz="1600" dirty="0" smtClean="0"/>
              <a:t>예</a:t>
            </a:r>
            <a:r>
              <a:rPr lang="en-US" altLang="ko-KR" sz="1600" dirty="0" smtClean="0"/>
              <a:t>:9111)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네트워크 기본상식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작성자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백살개발자</a:t>
            </a:r>
            <a:endParaRPr lang="en-US" altLang="ko-KR" dirty="0" smtClean="0"/>
          </a:p>
          <a:p>
            <a:r>
              <a:rPr lang="ko-KR" altLang="en-US" dirty="0" smtClean="0"/>
              <a:t>목적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공부용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IP,Port</a:t>
            </a:r>
            <a:r>
              <a:rPr lang="en-US" altLang="ko-KR" dirty="0" smtClean="0"/>
              <a:t>(</a:t>
            </a:r>
            <a:r>
              <a:rPr lang="ko-KR" altLang="en-US" dirty="0" smtClean="0"/>
              <a:t>네트워크상식</a:t>
            </a:r>
            <a:r>
              <a:rPr lang="en-US" altLang="ko-KR" dirty="0" smtClean="0"/>
              <a:t>)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600" dirty="0" smtClean="0"/>
              <a:t>						</a:t>
            </a:r>
            <a:r>
              <a:rPr lang="en-US" altLang="ko-KR" sz="1600" b="1" dirty="0" smtClean="0"/>
              <a:t>IP: </a:t>
            </a:r>
            <a:r>
              <a:rPr lang="ko-KR" altLang="en-US" sz="1600" dirty="0" err="1" smtClean="0"/>
              <a:t>내컴퓨터를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인터넷속에서</a:t>
            </a:r>
            <a:r>
              <a:rPr lang="ko-KR" altLang="en-US" sz="1600" dirty="0" smtClean="0"/>
              <a:t> 다른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						</a:t>
            </a:r>
            <a:r>
              <a:rPr lang="ko-KR" altLang="en-US" sz="1600" dirty="0" smtClean="0"/>
              <a:t>사람들과 </a:t>
            </a:r>
            <a:r>
              <a:rPr lang="ko-KR" altLang="en-US" sz="1600" dirty="0" err="1" smtClean="0"/>
              <a:t>구분가능하게</a:t>
            </a:r>
            <a:r>
              <a:rPr lang="ko-KR" altLang="en-US" sz="1600" dirty="0" smtClean="0"/>
              <a:t> 해준다</a:t>
            </a:r>
            <a:r>
              <a:rPr lang="en-US" altLang="ko-KR" sz="1600" dirty="0" smtClean="0"/>
              <a:t>.</a:t>
            </a:r>
            <a:endParaRPr lang="ko-KR" altLang="en-US" sz="1600" dirty="0" smtClean="0"/>
          </a:p>
          <a:p>
            <a:pPr>
              <a:buNone/>
            </a:pPr>
            <a:r>
              <a:rPr lang="ko-KR" altLang="en-US" sz="1600" dirty="0" smtClean="0"/>
              <a:t>						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예로서 사람이 </a:t>
            </a:r>
            <a:r>
              <a:rPr lang="ko-KR" altLang="en-US" sz="1600" dirty="0" err="1" smtClean="0"/>
              <a:t>살고있는</a:t>
            </a:r>
            <a:r>
              <a:rPr lang="ko-KR" altLang="en-US" sz="1600" dirty="0" smtClean="0"/>
              <a:t> 주소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집주소</a:t>
            </a:r>
          </a:p>
          <a:p>
            <a:pPr>
              <a:buNone/>
            </a:pPr>
            <a:r>
              <a:rPr lang="ko-KR" altLang="en-US" sz="1600" dirty="0" smtClean="0"/>
              <a:t>                   				컴퓨터가 </a:t>
            </a:r>
            <a:r>
              <a:rPr lang="ko-KR" altLang="en-US" sz="1600" dirty="0" err="1" smtClean="0"/>
              <a:t>살고있는</a:t>
            </a:r>
            <a:r>
              <a:rPr lang="ko-KR" altLang="en-US" sz="1600" dirty="0" smtClean="0"/>
              <a:t> 주소</a:t>
            </a:r>
            <a:r>
              <a:rPr lang="en-US" altLang="ko-KR" sz="1600" dirty="0" smtClean="0"/>
              <a:t>:IP)</a:t>
            </a:r>
          </a:p>
          <a:p>
            <a:pPr>
              <a:buNone/>
            </a:pPr>
            <a:endParaRPr lang="en-US" altLang="ko-KR" sz="16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571472" y="1714488"/>
            <a:ext cx="4357718" cy="4714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인터넷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42910" y="4040985"/>
            <a:ext cx="2000264" cy="8572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중국인</a:t>
            </a:r>
            <a:r>
              <a:rPr lang="en-US" altLang="ko-KR" dirty="0" smtClean="0"/>
              <a:t>IP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2643174" y="2857496"/>
            <a:ext cx="2000264" cy="85725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IP(</a:t>
            </a:r>
            <a:r>
              <a:rPr lang="ko-KR" altLang="en-US" dirty="0" err="1" smtClean="0"/>
              <a:t>내컴퓨터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643174" y="3750471"/>
            <a:ext cx="2000264" cy="8572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한국인 철수컴퓨터의 </a:t>
            </a:r>
            <a:r>
              <a:rPr lang="en-US" altLang="ko-KR" dirty="0" smtClean="0"/>
              <a:t>IP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643174" y="4643446"/>
            <a:ext cx="2214578" cy="8572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한국인 민수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컴퓨터의 </a:t>
            </a:r>
            <a:r>
              <a:rPr lang="en-US" altLang="ko-KR" dirty="0" smtClean="0"/>
              <a:t>IP2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642910" y="3152772"/>
            <a:ext cx="2000264" cy="8572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미국인</a:t>
            </a:r>
            <a:r>
              <a:rPr lang="en-US" altLang="ko-KR" dirty="0" smtClean="0"/>
              <a:t>IP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642910" y="4929198"/>
            <a:ext cx="2000264" cy="8572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중국인</a:t>
            </a:r>
            <a:r>
              <a:rPr lang="en-US" altLang="ko-KR" dirty="0" smtClean="0"/>
              <a:t>IP2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IP,Port</a:t>
            </a:r>
            <a:r>
              <a:rPr lang="en-US" altLang="ko-KR" dirty="0" smtClean="0"/>
              <a:t>(</a:t>
            </a:r>
            <a:r>
              <a:rPr lang="ko-KR" altLang="en-US" dirty="0" smtClean="0"/>
              <a:t>네트워크상식</a:t>
            </a:r>
            <a:r>
              <a:rPr lang="en-US" altLang="ko-KR" dirty="0" smtClean="0"/>
              <a:t>)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600" dirty="0" smtClean="0"/>
              <a:t>						</a:t>
            </a:r>
            <a:r>
              <a:rPr lang="en-US" altLang="ko-KR" sz="1600" b="1" dirty="0" smtClean="0"/>
              <a:t>Port: </a:t>
            </a:r>
            <a:r>
              <a:rPr lang="en-US" altLang="ko-KR" sz="1600" dirty="0" smtClean="0"/>
              <a:t>IP</a:t>
            </a:r>
            <a:r>
              <a:rPr lang="ko-KR" altLang="en-US" sz="1600" dirty="0" smtClean="0"/>
              <a:t>주소로 접속 후 프로그램을 </a:t>
            </a:r>
            <a:r>
              <a:rPr lang="en-US" altLang="ko-KR" sz="1600" dirty="0" smtClean="0"/>
              <a:t>					</a:t>
            </a:r>
            <a:r>
              <a:rPr lang="ko-KR" altLang="en-US" sz="1600" dirty="0" smtClean="0"/>
              <a:t>구분할 수 </a:t>
            </a:r>
            <a:r>
              <a:rPr lang="ko-KR" altLang="en-US" sz="1600" dirty="0" err="1" smtClean="0"/>
              <a:t>있게해준다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						(</a:t>
            </a:r>
            <a:r>
              <a:rPr lang="ko-KR" altLang="en-US" sz="1600" dirty="0" smtClean="0"/>
              <a:t>카카오서버 버전업데이트 배포</a:t>
            </a:r>
            <a:r>
              <a:rPr lang="en-US" altLang="ko-KR" sz="1600" dirty="0" smtClean="0"/>
              <a:t>-&gt;</a:t>
            </a:r>
          </a:p>
          <a:p>
            <a:pPr>
              <a:buNone/>
            </a:pPr>
            <a:r>
              <a:rPr lang="en-US" altLang="ko-KR" sz="1600" dirty="0" smtClean="0"/>
              <a:t>						</a:t>
            </a:r>
            <a:r>
              <a:rPr lang="ko-KR" altLang="en-US" sz="1600" dirty="0" err="1" smtClean="0"/>
              <a:t>내컴퓨터의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IP</a:t>
            </a:r>
            <a:r>
              <a:rPr lang="ko-KR" altLang="en-US" sz="1600" dirty="0" smtClean="0"/>
              <a:t>주소</a:t>
            </a:r>
            <a:r>
              <a:rPr lang="en-US" altLang="ko-KR" sz="1600" dirty="0" smtClean="0"/>
              <a:t>-&gt;Port</a:t>
            </a:r>
            <a:r>
              <a:rPr lang="ko-KR" altLang="en-US" sz="1600" dirty="0" smtClean="0"/>
              <a:t>로 </a:t>
            </a:r>
            <a:r>
              <a:rPr lang="ko-KR" altLang="en-US" sz="1600" dirty="0" err="1" smtClean="0"/>
              <a:t>카카오톡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						</a:t>
            </a:r>
            <a:r>
              <a:rPr lang="ko-KR" altLang="en-US" sz="1600" dirty="0" smtClean="0"/>
              <a:t>프로그램만 업데이트전달</a:t>
            </a:r>
            <a:r>
              <a:rPr lang="en-US" altLang="ko-KR" sz="1600" dirty="0" smtClean="0"/>
              <a:t>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71472" y="1714488"/>
            <a:ext cx="4357718" cy="4714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/>
              <a:t>내컴퓨터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42910" y="4040985"/>
            <a:ext cx="2000264" cy="8572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MSSQL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642910" y="3152772"/>
            <a:ext cx="2000264" cy="8572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크롬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브라우저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642910" y="4929198"/>
            <a:ext cx="2000264" cy="8572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카카오톡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PC</a:t>
            </a:r>
            <a:r>
              <a:rPr lang="ko-KR" altLang="en-US" dirty="0" smtClean="0"/>
              <a:t>버전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MSSQL</a:t>
            </a:r>
            <a:r>
              <a:rPr lang="ko-KR" altLang="en-US" dirty="0" smtClean="0"/>
              <a:t>설치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200" dirty="0" smtClean="0"/>
              <a:t>설치주소</a:t>
            </a:r>
            <a:r>
              <a:rPr lang="en-US" altLang="ko-KR" sz="1200" dirty="0" smtClean="0"/>
              <a:t>:</a:t>
            </a:r>
            <a:endParaRPr lang="en-US" sz="1200" dirty="0" smtClean="0">
              <a:hlinkClick r:id="rId3"/>
            </a:endParaRPr>
          </a:p>
          <a:p>
            <a:pPr>
              <a:buNone/>
            </a:pPr>
            <a:r>
              <a:rPr lang="en-US" sz="1200" dirty="0" smtClean="0">
                <a:hlinkClick r:id="rId3"/>
              </a:rPr>
              <a:t>https://www.microsoft.com/ko-kr/download/details.aspx?id=29062</a:t>
            </a:r>
            <a:r>
              <a:rPr lang="en-US" sz="1200" dirty="0" smtClean="0"/>
              <a:t>(</a:t>
            </a:r>
            <a:r>
              <a:rPr lang="ko-KR" altLang="en-US" sz="1200" dirty="0" smtClean="0"/>
              <a:t>밑에 그림처럼 안 나올 경우 밑에 주소 사용</a:t>
            </a:r>
            <a:r>
              <a:rPr lang="en-US" sz="1200" dirty="0" smtClean="0"/>
              <a:t>)</a:t>
            </a:r>
            <a:endParaRPr lang="en-US" sz="1200" dirty="0" smtClean="0">
              <a:hlinkClick r:id="rId3"/>
            </a:endParaRPr>
          </a:p>
          <a:p>
            <a:pPr>
              <a:buNone/>
            </a:pPr>
            <a:r>
              <a:rPr lang="en-US" altLang="ko-KR" sz="1200" dirty="0" smtClean="0">
                <a:hlinkClick r:id="rId4"/>
              </a:rPr>
              <a:t>https://www.microsoft.com/ko-kr/download/details.aspx?id=35579</a:t>
            </a:r>
            <a:endParaRPr lang="en-US" altLang="ko-KR" sz="1200" dirty="0" smtClean="0"/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ko-KR" altLang="en-US" sz="1200" dirty="0" smtClean="0"/>
              <a:t>설치주소에서 </a:t>
            </a:r>
            <a:r>
              <a:rPr lang="ko-KR" altLang="en-US" sz="1200" b="1" dirty="0" smtClean="0"/>
              <a:t>다운로드 클릭</a:t>
            </a:r>
            <a:r>
              <a:rPr lang="en-US" altLang="ko-KR" sz="1200" b="1" dirty="0" smtClean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472" y="2886072"/>
            <a:ext cx="8429451" cy="2543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MSSQL</a:t>
            </a:r>
            <a:r>
              <a:rPr lang="ko-KR" altLang="en-US" dirty="0" smtClean="0"/>
              <a:t>설치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200" dirty="0" smtClean="0"/>
              <a:t>ppt4</a:t>
            </a:r>
            <a:r>
              <a:rPr lang="ko-KR" altLang="en-US" sz="1200" dirty="0" err="1" smtClean="0"/>
              <a:t>번페이지에서</a:t>
            </a:r>
            <a:r>
              <a:rPr lang="ko-KR" altLang="en-US" sz="1200" dirty="0" smtClean="0"/>
              <a:t> </a:t>
            </a:r>
            <a:r>
              <a:rPr lang="ko-KR" altLang="en-US" sz="1200" b="1" dirty="0" smtClean="0"/>
              <a:t>자신의 운영체제가 </a:t>
            </a:r>
            <a:r>
              <a:rPr lang="en-US" altLang="ko-KR" sz="1200" b="1" dirty="0" smtClean="0"/>
              <a:t>64Bit</a:t>
            </a:r>
            <a:r>
              <a:rPr lang="ko-KR" altLang="en-US" sz="1200" dirty="0" smtClean="0"/>
              <a:t>이면 </a:t>
            </a:r>
            <a:r>
              <a:rPr lang="en-US" altLang="ko-KR" sz="1200" dirty="0" smtClean="0"/>
              <a:t>SQLEXPR_X64_KOR.exe, SQLManagementStudio_x64_KOR.exe</a:t>
            </a:r>
            <a:r>
              <a:rPr lang="ko-KR" altLang="en-US" sz="1200" dirty="0" smtClean="0"/>
              <a:t>설치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ko-KR" altLang="en-US" sz="1200" b="1" dirty="0" smtClean="0"/>
              <a:t>자신의 운영체제가 </a:t>
            </a:r>
            <a:r>
              <a:rPr lang="en-US" altLang="ko-KR" sz="1200" b="1" dirty="0" smtClean="0"/>
              <a:t>32Bit</a:t>
            </a:r>
            <a:r>
              <a:rPr lang="ko-KR" altLang="en-US" sz="1200" dirty="0" smtClean="0"/>
              <a:t>이면 </a:t>
            </a:r>
            <a:r>
              <a:rPr lang="en-US" altLang="ko-KR" sz="1200" dirty="0" smtClean="0"/>
              <a:t>SQLEXPR_X86_KOR.exe, SQLManagementStudio_x86_KOR.exe</a:t>
            </a:r>
            <a:r>
              <a:rPr lang="ko-KR" altLang="en-US" sz="1200" dirty="0" smtClean="0"/>
              <a:t>설치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en-US" altLang="ko-KR" sz="1200" dirty="0" smtClean="0"/>
              <a:t>(</a:t>
            </a:r>
            <a:r>
              <a:rPr lang="ko-KR" altLang="en-US" sz="1200" dirty="0" smtClean="0"/>
              <a:t>앞에</a:t>
            </a:r>
            <a:r>
              <a:rPr lang="en-US" altLang="ko-KR" sz="1200" dirty="0" smtClean="0"/>
              <a:t>KOR\x64\, KOR\x86\</a:t>
            </a:r>
            <a:r>
              <a:rPr lang="ko-KR" altLang="en-US" sz="1200" dirty="0" smtClean="0"/>
              <a:t>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있을 수도 없을 수도 있음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있거나 없어도 운영체제에 맞게 다운받기</a:t>
            </a:r>
            <a:r>
              <a:rPr lang="en-US" altLang="ko-KR" sz="1200" dirty="0" smtClean="0"/>
              <a:t>.)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176645"/>
            <a:ext cx="7715304" cy="4681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MSSQL</a:t>
            </a:r>
            <a:r>
              <a:rPr lang="ko-KR" altLang="en-US" dirty="0" smtClean="0"/>
              <a:t>설치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200" dirty="0" smtClean="0"/>
              <a:t>짤막한 설명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en-US" altLang="ko-KR" sz="1200" dirty="0" smtClean="0"/>
              <a:t>SQLEXPR_X64_KOR.exe &lt;-</a:t>
            </a:r>
            <a:r>
              <a:rPr lang="ko-KR" altLang="en-US" sz="1200" dirty="0" smtClean="0"/>
              <a:t>데이터베이스설치파일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en-US" altLang="ko-KR" sz="1200" dirty="0" smtClean="0"/>
              <a:t>SQLManagementStudio_x64_KOR.exe&lt;-</a:t>
            </a:r>
            <a:r>
              <a:rPr lang="ko-KR" altLang="en-US" sz="1200" dirty="0" smtClean="0"/>
              <a:t>데이터베이스를 쉽게 다룰 수 있는 </a:t>
            </a:r>
            <a:r>
              <a:rPr lang="ko-KR" altLang="en-US" sz="1200" dirty="0" err="1" smtClean="0"/>
              <a:t>관리툴</a:t>
            </a:r>
            <a:r>
              <a:rPr lang="ko-KR" altLang="en-US" sz="1200" dirty="0" smtClean="0"/>
              <a:t> 설치파일</a:t>
            </a:r>
            <a:r>
              <a:rPr lang="en-US" altLang="ko-KR" sz="12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MSSQL</a:t>
            </a:r>
            <a:r>
              <a:rPr lang="ko-KR" altLang="en-US" dirty="0" smtClean="0"/>
              <a:t>설치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600" dirty="0" smtClean="0"/>
              <a:t>SQLEXPR_X64_KOR.exe</a:t>
            </a:r>
            <a:r>
              <a:rPr lang="ko-KR" altLang="en-US" sz="1600" dirty="0" smtClean="0"/>
              <a:t>부터 먼저 실행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ko-KR" altLang="en-US" sz="1600" dirty="0" smtClean="0"/>
              <a:t>로딩까지 기다리면 아래와 같은 화면이 나옴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5" y="2285993"/>
            <a:ext cx="5781902" cy="4429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MSSQL</a:t>
            </a:r>
            <a:r>
              <a:rPr lang="ko-KR" altLang="en-US" dirty="0" smtClean="0"/>
              <a:t>설치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600" dirty="0" smtClean="0"/>
              <a:t>새 </a:t>
            </a:r>
            <a:r>
              <a:rPr lang="en-US" altLang="ko-KR" sz="1600" dirty="0" smtClean="0"/>
              <a:t>SQL Server </a:t>
            </a:r>
            <a:r>
              <a:rPr lang="ko-KR" altLang="en-US" sz="1600" dirty="0" smtClean="0"/>
              <a:t>독립 </a:t>
            </a:r>
            <a:r>
              <a:rPr lang="ko-KR" altLang="en-US" sz="1600" dirty="0" err="1" smtClean="0"/>
              <a:t>실행형</a:t>
            </a:r>
            <a:r>
              <a:rPr lang="ko-KR" altLang="en-US" sz="1600" dirty="0" smtClean="0"/>
              <a:t> 설치 클릭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7686" y="2050159"/>
            <a:ext cx="6238892" cy="445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657</Words>
  <Application>Microsoft Office PowerPoint</Application>
  <PresentationFormat>화면 슬라이드 쇼(4:3)</PresentationFormat>
  <Paragraphs>235</Paragraphs>
  <Slides>43</Slides>
  <Notes>41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4" baseType="lpstr">
      <vt:lpstr>Office 테마</vt:lpstr>
      <vt:lpstr>MSSQL설치</vt:lpstr>
      <vt:lpstr>MSSQL설치에 앞서</vt:lpstr>
      <vt:lpstr>MSSQL설치에 앞서</vt:lpstr>
      <vt:lpstr>MSSQL설치에 앞서</vt:lpstr>
      <vt:lpstr>MSSQL설치</vt:lpstr>
      <vt:lpstr>MSSQL설치</vt:lpstr>
      <vt:lpstr>MSSQL설치</vt:lpstr>
      <vt:lpstr>MSSQL설치</vt:lpstr>
      <vt:lpstr>MSSQL설치</vt:lpstr>
      <vt:lpstr>MSSQL설치</vt:lpstr>
      <vt:lpstr>MSSQL설치</vt:lpstr>
      <vt:lpstr>MSSQL설치</vt:lpstr>
      <vt:lpstr>MSSQL설치</vt:lpstr>
      <vt:lpstr>MSSQL설치</vt:lpstr>
      <vt:lpstr>MSSQL설치</vt:lpstr>
      <vt:lpstr>MSSQL설치</vt:lpstr>
      <vt:lpstr>MSSQL설치</vt:lpstr>
      <vt:lpstr>MSSQL설치</vt:lpstr>
      <vt:lpstr>MSSQL설치</vt:lpstr>
      <vt:lpstr>MSSQL설치</vt:lpstr>
      <vt:lpstr>MSSQL설치</vt:lpstr>
      <vt:lpstr>SQLManagementStudio설치</vt:lpstr>
      <vt:lpstr>SQLManagementStudio설치</vt:lpstr>
      <vt:lpstr>SQLManagementStudio설치</vt:lpstr>
      <vt:lpstr>SQLManagementStudio설치</vt:lpstr>
      <vt:lpstr>SQLManagementStudio설치</vt:lpstr>
      <vt:lpstr>SQLManagementStudio설치</vt:lpstr>
      <vt:lpstr>SQLManagementStudio설치</vt:lpstr>
      <vt:lpstr>SQLManagementStudio설치</vt:lpstr>
      <vt:lpstr>SQLManagementStudio설치</vt:lpstr>
      <vt:lpstr>SQLManagementStudio설치</vt:lpstr>
      <vt:lpstr>실행해보기</vt:lpstr>
      <vt:lpstr>실행해보기</vt:lpstr>
      <vt:lpstr>실행해보기</vt:lpstr>
      <vt:lpstr>IP,Port로 접속하기.</vt:lpstr>
      <vt:lpstr>IP,Port로 접속하기.</vt:lpstr>
      <vt:lpstr>IP,Port로 접속하기.</vt:lpstr>
      <vt:lpstr>IP,Port로 접속하기.</vt:lpstr>
      <vt:lpstr>IP,Port로 접속하기.</vt:lpstr>
      <vt:lpstr>IP,Port로 접속하기.</vt:lpstr>
      <vt:lpstr>네트워크 기본상식</vt:lpstr>
      <vt:lpstr>IP,Port(네트워크상식)</vt:lpstr>
      <vt:lpstr>IP,Port(네트워크상식)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MSSQL설치</dc:title>
  <dc:creator>user</dc:creator>
  <cp:lastModifiedBy>user</cp:lastModifiedBy>
  <cp:revision>54</cp:revision>
  <dcterms:created xsi:type="dcterms:W3CDTF">2019-12-05T09:04:55Z</dcterms:created>
  <dcterms:modified xsi:type="dcterms:W3CDTF">2021-04-06T13:10:31Z</dcterms:modified>
</cp:coreProperties>
</file>