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178177d0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178177d0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2589498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2589498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2589498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2589498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178177d0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178177d0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2589498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2589498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178177d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178177d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178177d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178177d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178177d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178177d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178177d0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178177d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178177d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178177d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178177d0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178177d0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178177d0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178177d0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178177d0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178177d0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ublic.tableau.com/app/profile/prasanna.muppidi3881/viz/SocialMediaBuzzAnalysis/SocialMediaBuzzAnalysis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hyperlink" Target="https://drive.google.com/drive/folders/1A92Rpi0NQdZA0Eo_w4-bQxg1yWu-iTa3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p5V29O22JjTOPoayxFmUHKWoH1-5xEhW/edit?usp=sharing&amp;ouid=107625013747525713350&amp;rtpof=true&amp;sd=true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Distribution by Category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832301" cy="38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205100"/>
            <a:ext cx="8520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</a:t>
            </a:r>
            <a:r>
              <a:rPr lang="en"/>
              <a:t> Share of Content Type by Categories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1999"/>
            <a:ext cx="9144000" cy="410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0"/>
            <a:ext cx="8520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Dashbord (</a:t>
            </a:r>
            <a:r>
              <a:rPr lang="en" u="sng">
                <a:solidFill>
                  <a:schemeClr val="hlink"/>
                </a:solidFill>
                <a:hlinkClick r:id="rId3"/>
              </a:rPr>
              <a:t>Click here</a:t>
            </a:r>
            <a:r>
              <a:rPr lang="en"/>
              <a:t>)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36400"/>
            <a:ext cx="9143999" cy="46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173550"/>
            <a:ext cx="85206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333333"/>
              </a:solidFill>
              <a:highlight>
                <a:srgbClr val="FAFAFA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Insights 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Animals, Science, Healthy Eating,  Technology and Food are top 5 most popular categories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There are total 16 categories of content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Animals category has the highest reactions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May has highest no of posts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Animals has the highest positive reactions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Photo Content type has the highest reactions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173550"/>
            <a:ext cx="85206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333333"/>
              </a:solidFill>
              <a:highlight>
                <a:srgbClr val="FAFAFA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Encouraging</a:t>
            </a:r>
            <a:r>
              <a:rPr b="1" lang="en"/>
              <a:t> posting animal content and Photo content will get more reactions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As healthy eating and food are in the top 5 categories, if we </a:t>
            </a:r>
            <a:r>
              <a:rPr b="1" lang="en"/>
              <a:t>encourage</a:t>
            </a:r>
            <a:r>
              <a:rPr b="1" lang="en"/>
              <a:t> more content with food and healthy eating wil grab more attention from users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More content can be encouraged in Summer months as people can share their vacation, Animal content on Social Media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9800"/>
            <a:ext cx="8203650" cy="38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75" y="0"/>
            <a:ext cx="8280649" cy="444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968500" y="4685425"/>
            <a:ext cx="56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Original datasets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Removing </a:t>
            </a:r>
            <a:r>
              <a:rPr lang="en"/>
              <a:t>unnecessary</a:t>
            </a:r>
            <a:r>
              <a:rPr lang="en"/>
              <a:t> </a:t>
            </a:r>
            <a:r>
              <a:rPr lang="en"/>
              <a:t>columns</a:t>
            </a:r>
            <a:r>
              <a:rPr lang="en"/>
              <a:t> like url,Renaming Fields- </a:t>
            </a:r>
            <a:r>
              <a:rPr lang="en"/>
              <a:t>changing</a:t>
            </a:r>
            <a:r>
              <a:rPr lang="en"/>
              <a:t> type to Content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Changing the </a:t>
            </a:r>
            <a:r>
              <a:rPr lang="en"/>
              <a:t>values</a:t>
            </a:r>
            <a:r>
              <a:rPr lang="en"/>
              <a:t> in the rows to be consistent (like </a:t>
            </a:r>
            <a:r>
              <a:rPr lang="en"/>
              <a:t>changing</a:t>
            </a:r>
            <a:r>
              <a:rPr lang="en"/>
              <a:t> “Animals”, </a:t>
            </a:r>
            <a:r>
              <a:rPr lang="en"/>
              <a:t>animals</a:t>
            </a:r>
            <a:r>
              <a:rPr lang="en"/>
              <a:t> to animals)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Removing null reaction type rows in Reactions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Cmobing all three into one Final Data 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33333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 final data set by merging your three tables together</a:t>
            </a:r>
            <a:r>
              <a:rPr lang="en" sz="1150">
                <a:solidFill>
                  <a:srgbClr val="333333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150" u="sng">
                <a:solidFill>
                  <a:schemeClr val="hlink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Final Dataset</a:t>
            </a:r>
            <a:r>
              <a:rPr b="1" lang="en" sz="1150">
                <a:solidFill>
                  <a:srgbClr val="333333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the Reaction table as  base table, then first joined the relevant columns from  Content data set, and then the Reaction Types data set using vlookup</a:t>
            </a:r>
            <a:endParaRPr sz="1150">
              <a:solidFill>
                <a:srgbClr val="333333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31600"/>
            <a:ext cx="9144000" cy="306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Popular Categories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75" y="1304925"/>
            <a:ext cx="7336576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47100"/>
            <a:ext cx="85206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unique categories are there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266325"/>
            <a:ext cx="17551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375" y="1056900"/>
            <a:ext cx="5474550" cy="39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94675"/>
            <a:ext cx="85206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reactions are there to the most popular category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00" y="1351900"/>
            <a:ext cx="20193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525" y="1025550"/>
            <a:ext cx="6768600" cy="41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the month with most posts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25" y="1152425"/>
            <a:ext cx="7494351" cy="37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