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DFD2-C4FC-4E31-9802-1963112C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1944-D4F7-4C52-A535-5C191E4E9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02C9-2BC1-4098-AF11-AE257564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FEB8-86D6-4349-B4A8-2FEAA23E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A67E-8D6A-4058-883A-0071AE0A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939-D768-42B7-BF1B-0D2D124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2EAED-991D-4F84-9B72-09C1A948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B4A-EF6B-412C-B182-82052E06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48F2-A053-47E8-A0F2-97FC3DE1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4B7C-5781-4F25-B83B-D07847BD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04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C97B6-F520-43D8-BC3D-006436003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24CF-F0E1-4A14-8442-A406FD7B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3F9E-8CF8-4C11-802B-943201A8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E8A4-B9AC-4500-A324-092DDE22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C7B1-52F4-4DFC-97A3-E1785AD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5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3CBD-5C0B-4613-A8AA-008FCD02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5E6B-6B10-4DB8-8DB5-E5C83FEC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A776-410C-42D3-9F72-A1A605D0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3F27-E1CD-46DD-BBFF-5CBC20E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0A70-6361-46BA-B7A5-F4F3D8A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01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ED2-5F82-45A0-99BB-29CF4659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1CA8-A013-4A5F-8611-FB7B8C7B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2D0C-8CC9-40BD-AFC0-16299925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D5CD-EE69-415A-8AD3-F2D11F5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3E73-EC6F-4C28-84AD-5C27EBA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64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BBF8-83C5-4084-869D-EE3E7B8F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F6BC-A7D9-4909-AEA5-A1E55E63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B004E-EFC9-4EE2-88AA-006048FE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638EA-B99F-4392-AB17-7E65C71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EB92-65E1-4ACD-BB5C-A0AE9619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5AA0B-EA55-4FC0-B9C8-48ADADCC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4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CA4E-0DC8-4742-9EA9-88B2C33B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8636-32C4-4623-BD21-31575016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1811-A984-4792-999F-C708C87A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32FA0-FA9A-44B3-9CFD-068871F82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C7656-E4EE-4588-9957-5F1349DD0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6E75-5DCD-4773-95B5-48F17E0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C2AA6-50FC-4ECC-9601-BC22CB01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B39A0-430A-427A-89BA-7957F61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9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AEA5-B67C-4327-A4DD-B3DD3F6B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3FE98-748F-4DFF-8566-6FBB09D7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6D60C-E590-4DC7-B50B-A84A7494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0B398-1D7F-4B7D-A7CD-7CD093C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4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3E53-FB6D-41D8-A3C5-DF40C9DA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AD5CF-C577-4E72-9498-EB076837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10F3-4633-46B2-B79A-978056E2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65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DFC9-A8B5-45E4-A1A8-2E6CC64C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6B84-5C95-4160-BE9F-EE839163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FDA62-91F8-4F11-90B7-54EA64993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837C-B2DB-48B0-BFEE-8BD87D2E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F32C-A6B5-4220-BD88-D34FDA2E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2AE6C-04C2-4E4C-989A-3CB7844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BC1F-5CD4-4D71-9B26-467DE617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3B29-A960-46C5-9C1D-6131D403F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116F9-B18B-4F76-BB86-201B73A4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14A3-273D-4F1E-899B-28257273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835C-C11F-4C42-A66F-B32F5FDF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49A6-2B6C-488F-A4B6-9055AD7E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84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1F29-F867-4685-978E-3C4C93C2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CB185-B1BD-46CC-8732-3521A2CD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49D-AD67-4B0C-BC06-343DA5D2E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46D9-46F6-4674-A3EA-8ECE876E810D}" type="datetimeFigureOut">
              <a:rPr lang="de-CH" smtClean="0"/>
              <a:t>06.02.2023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546A-FD75-431F-8849-0FD1AC0F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C9F8-699B-4047-B44B-30631A11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58FE-0AC7-417F-9A96-798554B3DE5C}" type="slidenum">
              <a:rPr lang="de-CH" smtClean="0"/>
              <a:t>‹#›</a:t>
            </a:fld>
            <a:endParaRPr lang="de-CH"/>
          </a:p>
        </p:txBody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83B2128D-B3C0-4048-89FB-6D1130571001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CH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575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5B092-26BF-45E6-9F83-FA9C7ED3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53" y="1244338"/>
            <a:ext cx="3312239" cy="2085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448D0-0CF2-4ED8-BD8D-47F05024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29" y="3808429"/>
            <a:ext cx="3044274" cy="1977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3CCE7-B6F9-411C-8C70-BE528B33981B}"/>
              </a:ext>
            </a:extLst>
          </p:cNvPr>
          <p:cNvSpPr txBox="1"/>
          <p:nvPr/>
        </p:nvSpPr>
        <p:spPr>
          <a:xfrm>
            <a:off x="6251590" y="5942182"/>
            <a:ext cx="504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/>
              <a:t>https://retropie.org.uk/docs/Nintendo-64/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28772-6DF2-4BFE-88BF-76CA1B50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7" y="447675"/>
            <a:ext cx="3662817" cy="541496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0C1BC6C-C2AF-48B9-B6D1-332913A7A20A}"/>
              </a:ext>
            </a:extLst>
          </p:cNvPr>
          <p:cNvSpPr/>
          <p:nvPr/>
        </p:nvSpPr>
        <p:spPr>
          <a:xfrm>
            <a:off x="6800850" y="619125"/>
            <a:ext cx="733425" cy="285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4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Mirek Pesta</dc:creator>
  <cp:lastModifiedBy>Mirek Pesta</cp:lastModifiedBy>
  <cp:revision>3</cp:revision>
  <dcterms:created xsi:type="dcterms:W3CDTF">2023-02-06T10:51:56Z</dcterms:created>
  <dcterms:modified xsi:type="dcterms:W3CDTF">2023-02-06T17:36:11Z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2023-02-06T17:36:03Z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34802416-57a4-4c83-9564-5b6a78dcec35</vt:lpwstr>
  </property>
  <property fmtid="{D5CDD505-2E9C-101B-9397-08002B2CF9AE}" pid="8" name="MSIP_Label_23f93e5f-d3c2-49a7-ba94-15405423c204_ContentBits">
    <vt:lpwstr>2</vt:lpwstr>
  </property>
</Properties>
</file>