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1.jpeg" ContentType="image/jpeg"/>
  <Override PartName="/ppt/media/image19.jpeg" ContentType="image/jpeg"/>
  <Override PartName="/ppt/media/image17.jpeg" ContentType="image/jpeg"/>
  <Override PartName="/ppt/media/image16.jpeg" ContentType="image/jpeg"/>
  <Override PartName="/ppt/media/image15.jpeg" ContentType="image/jpeg"/>
  <Override PartName="/ppt/media/image11.jpeg" ContentType="image/jpeg"/>
  <Override PartName="/ppt/media/image22.jpeg" ContentType="image/jpeg"/>
  <Override PartName="/ppt/media/image9.png" ContentType="image/png"/>
  <Override PartName="/ppt/media/image8.jpeg" ContentType="image/jpeg"/>
  <Override PartName="/ppt/media/image10.jpeg" ContentType="image/jpeg"/>
  <Override PartName="/ppt/media/image5.png" ContentType="image/png"/>
  <Override PartName="/ppt/media/image4.png" ContentType="image/png"/>
  <Override PartName="/ppt/media/image7.png" ContentType="image/png"/>
  <Override PartName="/ppt/media/image13.jpeg" ContentType="image/jpeg"/>
  <Override PartName="/ppt/media/image20.jpeg" ContentType="image/jpeg"/>
  <Override PartName="/ppt/media/image12.jpeg" ContentType="image/jpeg"/>
  <Override PartName="/ppt/media/image18.jpeg" ContentType="image/jpeg"/>
  <Override PartName="/ppt/media/image6.jpeg" ContentType="image/jpeg"/>
  <Override PartName="/ppt/media/image3.png" ContentType="image/png"/>
  <Override PartName="/ppt/media/image2.png" ContentType="image/png"/>
  <Override PartName="/ppt/media/image14.jpeg" ContentType="image/jpe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DejaVu San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DejaVu San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DejaVu San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DejaVu San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DejaVu Sans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DejaVu Sans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DejaVu Serif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GB" sz="1400">
                <a:latin typeface="DejaVu Serif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307F3D2-E6BA-4474-9101-95493C7CBEAA}" type="slidenum">
              <a:rPr lang="en-GB" sz="1400">
                <a:latin typeface="DejaVu Serif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500">
                <a:latin typeface="DejaVu Sans"/>
              </a:rPr>
              <a:t>PB138 – Kartoteka</a:t>
            </a:r>
            <a:endParaRPr/>
          </a:p>
          <a:p>
            <a:pPr algn="ctr"/>
            <a:endParaRPr/>
          </a:p>
          <a:p>
            <a:pPr algn="ctr"/>
            <a:r>
              <a:rPr lang="en-GB" sz="3200">
                <a:latin typeface="DejaVu Sans"/>
              </a:rPr>
              <a:t>Dominik Labuda</a:t>
            </a:r>
            <a:endParaRPr/>
          </a:p>
          <a:p>
            <a:pPr algn="ctr"/>
            <a:r>
              <a:rPr lang="en-GB" sz="3200">
                <a:latin typeface="DejaVu Sans"/>
              </a:rPr>
              <a:t>Peter Stanko</a:t>
            </a:r>
            <a:endParaRPr/>
          </a:p>
          <a:p>
            <a:pPr algn="ctr"/>
            <a:r>
              <a:rPr lang="en-GB" sz="3200">
                <a:latin typeface="DejaVu Sans"/>
              </a:rPr>
              <a:t>Peter Zaoral</a:t>
            </a:r>
            <a:endParaRPr/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4097520" y="5256000"/>
            <a:ext cx="1806480" cy="183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Načítanie ODS súboru</a:t>
            </a:r>
            <a:endParaRPr/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1333800" y="1768680"/>
            <a:ext cx="741168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Prepínanie kategórii</a:t>
            </a:r>
            <a:endParaRPr/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1167480" y="1768680"/>
            <a:ext cx="774396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Pridanie kategórie</a:t>
            </a:r>
            <a:endParaRPr/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1197720" y="1768680"/>
            <a:ext cx="768348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Zmena kategórie</a:t>
            </a:r>
            <a:endParaRPr/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1220040" y="1768680"/>
            <a:ext cx="763884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Pridanie filmu</a:t>
            </a:r>
            <a:endParaRPr/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1136520" y="1768680"/>
            <a:ext cx="780588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Editácia filmu</a:t>
            </a:r>
            <a:endParaRPr/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1318320" y="1768680"/>
            <a:ext cx="744264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Zmena kategórie filmu</a:t>
            </a:r>
            <a:endParaRPr/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1152360" y="1768680"/>
            <a:ext cx="777456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Zmanazanie kategórie</a:t>
            </a:r>
            <a:endParaRPr/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307520" y="1768680"/>
            <a:ext cx="746388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Zmazanie filmu</a:t>
            </a:r>
            <a:endParaRPr/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1162080" y="1768680"/>
            <a:ext cx="775476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Filter filmov v kategórii</a:t>
            </a:r>
            <a:endParaRPr/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328760" y="1768680"/>
            <a:ext cx="742140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Autori - Info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Dominik Labuda (410150) @dominick1993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Peter Stanko (410338) @wermington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Peter Zaoral (410404) @pepo48</a:t>
            </a:r>
            <a:endParaRPr/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792000" y="5256000"/>
            <a:ext cx="3137760" cy="188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Hľadanie filmu</a:t>
            </a:r>
            <a:endParaRPr/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331640" y="1768680"/>
            <a:ext cx="741564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500">
                <a:latin typeface="DejaVu Sans"/>
              </a:rPr>
              <a:t>Ďakujeme za pozornosť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Stránky projektu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Github repozitár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DejaVu Sans"/>
              </a:rPr>
              <a:t>https://github.com/wermington/PB138---Kartoteka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Github Wiki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DejaVu Sans"/>
              </a:rPr>
              <a:t>https://github.com/wermington/PB138---Kartoteka/wiki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Github Pages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DejaVu Sans"/>
              </a:rPr>
              <a:t>https://wermington.github.io/PB138---Kartoteka/</a:t>
            </a:r>
            <a:endParaRPr/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360000" y="72000"/>
            <a:ext cx="1656000" cy="165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Zadanie projektu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Implementovať desktopovú aplikáciu na správu médii s videoobsahom.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Implementácia nad platformou Java.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GUI by malo splňovať CUA pravidlá.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Vstup a výstup kartotéky bude zošit v ODF.</a:t>
            </a:r>
            <a:endParaRPr/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6696000" y="5184000"/>
            <a:ext cx="1872000" cy="18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Funkčné požiadavky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Pridanie kategórie média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Pridanie média do kategórie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Vyhľadávanie média v kartotéke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Odstránenie média z kartotéky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Odstránenie prázdnej kategórie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Zmena kategórie média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Backend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2 Entity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DejaVu Sans"/>
              </a:rPr>
              <a:t>Film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DejaVu Sans"/>
              </a:rPr>
              <a:t>Kategória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Loader – </a:t>
            </a:r>
            <a:r>
              <a:rPr lang="en-GB" sz="3200">
                <a:latin typeface="DejaVu Sans"/>
              </a:rPr>
              <a:t>Apache ODFToolkit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Manažér kartotéky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Logovanie jednotlivých akcií</a:t>
            </a:r>
            <a:endParaRPr/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6768000" y="1833480"/>
            <a:ext cx="2180880" cy="54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Frontend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Java FX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Internacionalizácia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DejaVu Sans"/>
              </a:rPr>
              <a:t>Slovenčina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DejaVu Sans"/>
              </a:rPr>
              <a:t>Čeština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DejaVu Sans"/>
              </a:rPr>
              <a:t>Angličtina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Klávesové skratky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Status bar</a:t>
            </a:r>
            <a:endParaRPr/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5940360" y="1530360"/>
            <a:ext cx="3131640" cy="156564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5976000" y="3724920"/>
            <a:ext cx="3238920" cy="95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Frontend</a:t>
            </a:r>
            <a:endParaRPr/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1333800" y="1768680"/>
            <a:ext cx="741168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Otvorenie ODS súboru</a:t>
            </a:r>
            <a:endParaRPr/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1332000" y="1768680"/>
            <a:ext cx="7414920" cy="43844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Application>LibreOffice/4.4.3.2$Linux_X86_64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2015-06-08T09:12:48Z</dcterms:created>
  <dc:creator>Peter Stanko</dc:creator>
  <dc:language>en-GB</dc:language>
  <cp:lastModifiedBy>Peter Stanko</cp:lastModifiedBy>
  <dcterms:modified xsi:type="dcterms:W3CDTF">2015-06-09T14:29:45Z</dcterms:modified>
  <cp:revision>9</cp:revision>
</cp:coreProperties>
</file>