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5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8.jpeg" ContentType="image/jpeg"/>
  <Override PartName="/ppt/media/image7.jpeg" ContentType="image/jpeg"/>
  <Override PartName="/ppt/media/image9.jpeg" ContentType="image/jpeg"/>
  <Override PartName="/ppt/media/image6.jpeg" ContentType="image/jpeg"/>
  <Override PartName="/ppt/media/image4.jpeg" ContentType="image/jpeg"/>
  <Override PartName="/ppt/media/image5.jpeg" ContentType="image/jpeg"/>
  <Override PartName="/ppt/media/image3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DejaVu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DejaVu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DejaVu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DejaVu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DejaVu Sans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DejaVu Serif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DejaVu Serif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A3D7521-9644-4AEE-AB28-9B47320000E7}" type="slidenum">
              <a:rPr lang="en-GB" sz="1400">
                <a:latin typeface="DejaVu Serif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500">
                <a:latin typeface="DejaVu Sans"/>
              </a:rPr>
              <a:t>PB138 – Kartoteka</a:t>
            </a:r>
            <a:endParaRPr/>
          </a:p>
          <a:p>
            <a:pPr algn="ctr"/>
            <a:endParaRPr/>
          </a:p>
          <a:p>
            <a:pPr algn="ctr"/>
            <a:r>
              <a:rPr lang="en-GB" sz="3200">
                <a:latin typeface="DejaVu Sans"/>
              </a:rPr>
              <a:t>Dominik Labuda</a:t>
            </a:r>
            <a:endParaRPr/>
          </a:p>
          <a:p>
            <a:pPr algn="ctr"/>
            <a:r>
              <a:rPr lang="en-GB" sz="3200">
                <a:latin typeface="DejaVu Sans"/>
              </a:rPr>
              <a:t>Peter Stanko</a:t>
            </a:r>
            <a:endParaRPr/>
          </a:p>
          <a:p>
            <a:pPr algn="ctr"/>
            <a:r>
              <a:rPr lang="en-GB" sz="3200">
                <a:latin typeface="DejaVu Sans"/>
              </a:rPr>
              <a:t>Peter Zaoral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Načítanie ODS súboru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333800" y="1768680"/>
            <a:ext cx="741168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Prepínanie kategórii</a:t>
            </a:r>
            <a:endParaRPr/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167480" y="1768680"/>
            <a:ext cx="774396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Pridanie kategórie</a:t>
            </a:r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197720" y="1768680"/>
            <a:ext cx="768348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Zmena kategórie</a:t>
            </a:r>
            <a:endParaRPr/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220040" y="1768680"/>
            <a:ext cx="763884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Pridanie filmu</a:t>
            </a:r>
            <a:endParaRPr/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136520" y="1768680"/>
            <a:ext cx="780588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Editácia filmu</a:t>
            </a:r>
            <a:endParaRPr/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318320" y="1768680"/>
            <a:ext cx="744264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Zmena kategórie filmu</a:t>
            </a:r>
            <a:endParaRPr/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152360" y="1768680"/>
            <a:ext cx="777456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Zmanazanie kategórie</a:t>
            </a:r>
            <a:endParaRPr/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307520" y="1768680"/>
            <a:ext cx="746388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Zmazanie filmu</a:t>
            </a: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162080" y="1768680"/>
            <a:ext cx="775476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Filter filmov v kategórii</a:t>
            </a:r>
            <a:endParaRPr/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328760" y="1768680"/>
            <a:ext cx="742140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Autori - Info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Dominik Labuda (410150) @dominick1993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Peter Stanko (410338) @wermington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Peter Zaoral (410404) @pepo48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Hľadanie filmu</a:t>
            </a:r>
            <a:endParaRPr/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331640" y="1768680"/>
            <a:ext cx="741564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500">
                <a:latin typeface="DejaVu Sans"/>
              </a:rPr>
              <a:t>Ďakujeme za pozornosť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Stránky projektu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Github repozitár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https://github.com/wermington/PB138---Kartoteka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Github Wiki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https://github.com/wermington/PB138---Kartoteka/wiki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Github Pages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https://wermington.github.io/PB138---Kartoteka/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Zadanie projektu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Implementovať desktopovú aplikáciu na správu médii s videoobsahom.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Implementácia nad platformou Java.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GUI by malo splňovať CUA pravidlá.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Vstup a výstup kartotéky bude zošit v ODF.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Funkčné požiadavky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Pridanie kategórie média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Pridanie média do kategórie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Vyhľadávanie média v kartotéke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Odstránenie média z kartotéky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Odstránenie prázdnej kategórie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Zmena kategórie média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Backend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2 Entity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Film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Kategória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Loader – </a:t>
            </a:r>
            <a:r>
              <a:rPr lang="en-GB" sz="3200">
                <a:latin typeface="DejaVu Sans"/>
              </a:rPr>
              <a:t>Apache ODFToolkit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Manažér kartotéky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Logovanie jednotlivých akcií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Frontend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Java FX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Internacionalizácia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Slovenčina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Čeština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DejaVu Sans"/>
              </a:rPr>
              <a:t>Angličtina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Klávesové skratky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DejaVu Sans"/>
              </a:rPr>
              <a:t>Status bar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Frontend</a:t>
            </a:r>
            <a:endParaRPr/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333800" y="1768680"/>
            <a:ext cx="741168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DejaVu Sans"/>
              </a:rPr>
              <a:t>Otvorenie ODS súboru</a:t>
            </a:r>
            <a:endParaRPr/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332000" y="1768680"/>
            <a:ext cx="7414920" cy="43844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Application>LibreOffice/4.4.3.2$Linux_X86_64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2015-06-08T09:12:48Z</dcterms:created>
  <dc:creator>Peter Stanko</dc:creator>
  <dc:language>en-GB</dc:language>
  <dcterms:modified xsi:type="dcterms:W3CDTF">2015-06-08T19:39:16Z</dcterms:modified>
  <cp:revision>7</cp:revision>
</cp:coreProperties>
</file>