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F600813-9CDF-4501-9F82-286CB470E373}" type="slidenum">
              <a:rPr lang="en-GB" sz="1400">
                <a:latin typeface="DejaVu Serif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PB138 – Kartoteka</a:t>
            </a:r>
            <a:endParaRPr/>
          </a:p>
          <a:p>
            <a:pPr algn="ctr"/>
            <a:endParaRPr/>
          </a:p>
          <a:p>
            <a:pPr algn="ctr"/>
            <a:r>
              <a:rPr lang="en-GB" sz="3200">
                <a:latin typeface="DejaVu Sans"/>
              </a:rPr>
              <a:t>Dominik Labuda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Stanko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Zaoral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Načítanie ODS Súboru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Prepínanie Kategórii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67480" y="1768680"/>
            <a:ext cx="77439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kategórie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97720" y="1768680"/>
            <a:ext cx="76834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220040" y="1768680"/>
            <a:ext cx="76388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Filmu</a:t>
            </a: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136520" y="1768680"/>
            <a:ext cx="7805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Editácia filmu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318320" y="1768680"/>
            <a:ext cx="7442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 filmu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52360" y="1768680"/>
            <a:ext cx="77745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Zmanazanie kategórie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307520" y="1768680"/>
            <a:ext cx="746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Zmazanie filmu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162080" y="1768680"/>
            <a:ext cx="77547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Filter filmov v kategorii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328760" y="1768680"/>
            <a:ext cx="74214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Autori - Info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 Mono"/>
              </a:rPr>
              <a:t>Dominik Labuda  </a:t>
            </a:r>
            <a:r>
              <a:rPr lang="en-GB" sz="2000">
                <a:latin typeface="DejaVu Sans Mono"/>
              </a:rPr>
              <a:t>(410150)</a:t>
            </a:r>
            <a:r>
              <a:rPr lang="en-GB" sz="3200">
                <a:latin typeface="DejaVu Sans Mono"/>
              </a:rPr>
              <a:t>  </a:t>
            </a:r>
            <a:r>
              <a:rPr lang="en-GB" sz="2000">
                <a:latin typeface="DejaVu Sans Mono"/>
              </a:rPr>
              <a:t>@dominick1993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 Mono"/>
              </a:rPr>
              <a:t>Peter Stanko    </a:t>
            </a:r>
            <a:r>
              <a:rPr lang="en-GB" sz="2000">
                <a:latin typeface="DejaVu Sans Mono"/>
              </a:rPr>
              <a:t>(410338) </a:t>
            </a:r>
            <a:r>
              <a:rPr lang="en-GB" sz="3200">
                <a:latin typeface="DejaVu Sans Mono"/>
              </a:rPr>
              <a:t> </a:t>
            </a:r>
            <a:r>
              <a:rPr lang="en-GB" sz="2000">
                <a:latin typeface="DejaVu Sans Mono"/>
              </a:rPr>
              <a:t>@wermington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 Mono"/>
              </a:rPr>
              <a:t>Peter Zaoral    </a:t>
            </a:r>
            <a:r>
              <a:rPr lang="en-GB" sz="2000">
                <a:latin typeface="DejaVu Sans Mono"/>
              </a:rPr>
              <a:t>(410404)</a:t>
            </a:r>
            <a:r>
              <a:rPr lang="en-GB" sz="3200">
                <a:latin typeface="DejaVu Sans Mono"/>
              </a:rPr>
              <a:t>  </a:t>
            </a:r>
            <a:r>
              <a:rPr lang="en-GB" sz="2000">
                <a:latin typeface="DejaVu Sans Mono"/>
              </a:rPr>
              <a:t>@pepo48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Hľadanie filmu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331640" y="1768680"/>
            <a:ext cx="7415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Príklad kartotéky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3640" y="1855080"/>
            <a:ext cx="9071640" cy="42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Ďakujeme za pozornosť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Project pages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repozitar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Wiki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https://github.com/wermington/PB138---Kartoteka/wiki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Pages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https://wermington.github.io/PB138---Kartoteka/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Zadanie projektu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Implementovať desktopovú aplikáciu na správu médii s vydeoobsahom.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Implementácia nad platformou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GUI by malo splňovať CUA pravidlá.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Vstup a výstup kartotéky bude zosit v ODF formáte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Funkctné požiadavky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kategórie media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média do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Vyhľadanie média v kartotéke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média z kartotéky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prázdnej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Zmena kategórie u média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Backend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2 Entity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Film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Kategória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Loader – </a:t>
            </a:r>
            <a:r>
              <a:rPr lang="en-GB" sz="3200">
                <a:latin typeface="DejaVu Sans"/>
              </a:rPr>
              <a:t>Apache ODFToolkit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Manager kartoteky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Logovanie jednotlivých akcii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Java FX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Internacionalizácia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Slovenčina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Čeština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Angličtina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Klávesové skratky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Status bar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Otvorenie ODS súboru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332000" y="1768680"/>
            <a:ext cx="74149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2015-06-08T09:12:48Z</dcterms:created>
  <dc:creator>Peter Stanko</dc:creator>
  <dc:language>en-GB</dc:language>
  <cp:lastModifiedBy>Peter Stanko</cp:lastModifiedBy>
  <dcterms:modified xsi:type="dcterms:W3CDTF">2015-06-08T16:56:27Z</dcterms:modified>
  <cp:revision>7</cp:revision>
</cp:coreProperties>
</file>