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>
      <p:cViewPr>
        <p:scale>
          <a:sx n="150" d="100"/>
          <a:sy n="150" d="100"/>
        </p:scale>
        <p:origin x="-738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16/03/2021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2614" y="3507235"/>
            <a:ext cx="4228828" cy="2821467"/>
            <a:chOff x="323528" y="3017678"/>
            <a:chExt cx="4209112" cy="280831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95"/>
            <a:stretch/>
          </p:blipFill>
          <p:spPr bwMode="auto">
            <a:xfrm>
              <a:off x="323528" y="3017678"/>
              <a:ext cx="3132574" cy="280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531098" y="4472841"/>
              <a:ext cx="1001542" cy="68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Ja’ </a:t>
              </a:r>
              <a:r>
                <a:rPr lang="en-US" sz="1200" i="1" dirty="0" err="1" smtClean="0"/>
                <a:t>estamos</a:t>
              </a:r>
              <a:r>
                <a:rPr lang="en-US" sz="1200" i="1" dirty="0" smtClean="0"/>
                <a:t> </a:t>
              </a:r>
              <a:br>
                <a:rPr lang="en-US" sz="1200" i="1" dirty="0" smtClean="0"/>
              </a:br>
              <a:r>
                <a:rPr lang="en-US" sz="1200" i="1" dirty="0" smtClean="0"/>
                <a:t>a </a:t>
              </a:r>
              <a:r>
                <a:rPr lang="en-US" sz="1200" i="1" dirty="0" err="1" smtClean="0"/>
                <a:t>mais</a:t>
              </a:r>
              <a:r>
                <a:rPr lang="en-US" sz="1200" i="1" dirty="0" smtClean="0"/>
                <a:t> de </a:t>
              </a:r>
              <a:br>
                <a:rPr lang="en-US" sz="1200" i="1" dirty="0" smtClean="0"/>
              </a:br>
              <a:r>
                <a:rPr lang="en-US" sz="1200" i="1" dirty="0" err="1" smtClean="0"/>
                <a:t>metade</a:t>
              </a:r>
              <a:r>
                <a:rPr lang="en-US" sz="1200" i="1" dirty="0" smtClean="0"/>
                <a:t>!</a:t>
              </a:r>
              <a:endParaRPr lang="en-US" sz="1200" i="1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3312086" y="4169806"/>
              <a:ext cx="144016" cy="792088"/>
            </a:xfrm>
            <a:prstGeom prst="downArrow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312086" y="5023235"/>
              <a:ext cx="144016" cy="586731"/>
            </a:xfrm>
            <a:prstGeom prst="downArrow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34564" y="3507235"/>
            <a:ext cx="4201932" cy="2821467"/>
            <a:chOff x="5076056" y="3017678"/>
            <a:chExt cx="4182341" cy="28083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6"/>
            <a:stretch/>
          </p:blipFill>
          <p:spPr bwMode="auto">
            <a:xfrm>
              <a:off x="5076056" y="3017678"/>
              <a:ext cx="3023778" cy="280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Down Arrow 11"/>
            <p:cNvSpPr/>
            <p:nvPr/>
          </p:nvSpPr>
          <p:spPr>
            <a:xfrm flipV="1">
              <a:off x="7988486" y="5399730"/>
              <a:ext cx="144016" cy="180012"/>
            </a:xfrm>
            <a:prstGeom prst="downArrow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/>
            </a:p>
          </p:txBody>
        </p:sp>
        <p:sp>
          <p:nvSpPr>
            <p:cNvPr id="13" name="Down Arrow 12"/>
            <p:cNvSpPr/>
            <p:nvPr/>
          </p:nvSpPr>
          <p:spPr>
            <a:xfrm flipV="1">
              <a:off x="7988486" y="4077072"/>
              <a:ext cx="144016" cy="1301356"/>
            </a:xfrm>
            <a:prstGeom prst="downArrow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6918" y="4472841"/>
              <a:ext cx="1211479" cy="68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Afinal</a:t>
              </a:r>
              <a:r>
                <a:rPr lang="en-US" sz="1200" i="1" dirty="0" smtClean="0"/>
                <a:t> </a:t>
              </a:r>
              <a:r>
                <a:rPr lang="en-US" sz="1200" i="1" dirty="0" err="1" smtClean="0"/>
                <a:t>estamos</a:t>
              </a:r>
              <a:r>
                <a:rPr lang="en-US" sz="1200" i="1" dirty="0" smtClean="0"/>
                <a:t> </a:t>
              </a:r>
              <a:br>
                <a:rPr lang="en-US" sz="1200" i="1" dirty="0" smtClean="0"/>
              </a:br>
              <a:r>
                <a:rPr lang="en-US" sz="1200" i="1" dirty="0" err="1" smtClean="0"/>
                <a:t>muito</a:t>
              </a:r>
              <a:r>
                <a:rPr lang="en-US" sz="1200" i="1" dirty="0" smtClean="0"/>
                <a:t> </a:t>
              </a:r>
              <a:r>
                <a:rPr lang="en-US" sz="1200" i="1" dirty="0" err="1" smtClean="0"/>
                <a:t>muito</a:t>
              </a:r>
              <a:r>
                <a:rPr lang="en-US" sz="1200" i="1" dirty="0" smtClean="0"/>
                <a:t> </a:t>
              </a:r>
              <a:br>
                <a:rPr lang="en-US" sz="1200" i="1" dirty="0" smtClean="0"/>
              </a:br>
              <a:r>
                <a:rPr lang="en-US" sz="1200" i="1" dirty="0" err="1" smtClean="0"/>
                <a:t>longe</a:t>
              </a:r>
              <a:r>
                <a:rPr lang="en-US" sz="1200" i="1" dirty="0" smtClean="0"/>
                <a:t>!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499992" y="2780928"/>
            <a:ext cx="0" cy="3672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821" y="278092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Positividade</a:t>
            </a:r>
            <a:r>
              <a:rPr lang="en-US" b="1" dirty="0" smtClean="0"/>
              <a:t> =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positivos</a:t>
            </a:r>
            <a:r>
              <a:rPr lang="en-US" b="1" dirty="0" smtClean="0"/>
              <a:t> / total testes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30153" y="2774455"/>
            <a:ext cx="2659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Testes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caso</a:t>
            </a:r>
            <a:r>
              <a:rPr lang="en-US" b="1" dirty="0" smtClean="0"/>
              <a:t> </a:t>
            </a:r>
            <a:r>
              <a:rPr lang="en-US" b="1" dirty="0" err="1" smtClean="0"/>
              <a:t>positivo</a:t>
            </a:r>
            <a:r>
              <a:rPr lang="en-US" b="1" dirty="0" smtClean="0"/>
              <a:t> = </a:t>
            </a:r>
            <a:endParaRPr lang="en-US" b="1" dirty="0"/>
          </a:p>
          <a:p>
            <a:r>
              <a:rPr lang="en-US" b="1" dirty="0" smtClean="0"/>
              <a:t>   total testes / </a:t>
            </a:r>
            <a:r>
              <a:rPr lang="en-US" b="1" dirty="0" err="1" smtClean="0"/>
              <a:t>positivos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07504" y="2564904"/>
            <a:ext cx="8928992" cy="39604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09155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2</cp:revision>
  <dcterms:modified xsi:type="dcterms:W3CDTF">2021-03-16T21:34:28Z</dcterms:modified>
</cp:coreProperties>
</file>