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edro\Desktop\U_Root\0_linux_home\git\music_scripts\traktor\pics\qqtabbar_us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22486"/>
            <a:ext cx="5638800" cy="249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Callout 1 (Accent Bar) 14"/>
          <p:cNvSpPr/>
          <p:nvPr/>
        </p:nvSpPr>
        <p:spPr>
          <a:xfrm>
            <a:off x="152399" y="1577254"/>
            <a:ext cx="1639031" cy="299825"/>
          </a:xfrm>
          <a:prstGeom prst="accentCallout1">
            <a:avLst>
              <a:gd name="adj1" fmla="val 43216"/>
              <a:gd name="adj2" fmla="val 103100"/>
              <a:gd name="adj3" fmla="val 595812"/>
              <a:gd name="adj4" fmla="val 13349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Startup folder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(auto-opens)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2057400" y="1514077"/>
            <a:ext cx="1404681" cy="356617"/>
          </a:xfrm>
          <a:prstGeom prst="accentCallout1">
            <a:avLst>
              <a:gd name="adj1" fmla="val 43216"/>
              <a:gd name="adj2" fmla="val 103100"/>
              <a:gd name="adj3" fmla="val 511239"/>
              <a:gd name="adj4" fmla="val 1191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u="sng" dirty="0" smtClean="0">
                <a:solidFill>
                  <a:schemeClr val="tx1"/>
                </a:solidFill>
              </a:rPr>
              <a:t>Active tab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6248400" y="1571076"/>
            <a:ext cx="1844819" cy="312180"/>
          </a:xfrm>
          <a:prstGeom prst="accentCallout1">
            <a:avLst>
              <a:gd name="adj1" fmla="val 45417"/>
              <a:gd name="adj2" fmla="val -2669"/>
              <a:gd name="adj3" fmla="val 571403"/>
              <a:gd name="adj4" fmla="val -9386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Duplicate tab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(double click)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52400" y="2286000"/>
            <a:ext cx="1639031" cy="381000"/>
          </a:xfrm>
          <a:prstGeom prst="accentCallout1">
            <a:avLst>
              <a:gd name="adj1" fmla="val 43216"/>
              <a:gd name="adj2" fmla="val 103100"/>
              <a:gd name="adj3" fmla="val 273535"/>
              <a:gd name="adj4" fmla="val 11286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Locked Tab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(doesn’t close)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7696200" y="4800600"/>
            <a:ext cx="1295400" cy="475210"/>
          </a:xfrm>
          <a:prstGeom prst="accentCallout1">
            <a:avLst>
              <a:gd name="adj1" fmla="val 45417"/>
              <a:gd name="adj2" fmla="val -2669"/>
              <a:gd name="adj3" fmla="val -243427"/>
              <a:gd name="adj4" fmla="val -4119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Open </a:t>
            </a:r>
            <a:r>
              <a:rPr lang="en-US" sz="1400" dirty="0" err="1" smtClean="0">
                <a:solidFill>
                  <a:schemeClr val="tx1"/>
                </a:solidFill>
              </a:rPr>
              <a:t>linux</a:t>
            </a:r>
            <a:r>
              <a:rPr lang="en-US" sz="1400" dirty="0" smtClean="0">
                <a:solidFill>
                  <a:schemeClr val="tx1"/>
                </a:solidFill>
              </a:rPr>
              <a:t> terminal here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1981200" y="4848225"/>
            <a:ext cx="986311" cy="356617"/>
          </a:xfrm>
          <a:prstGeom prst="accentCallout1">
            <a:avLst>
              <a:gd name="adj1" fmla="val 43216"/>
              <a:gd name="adj2" fmla="val 103100"/>
              <a:gd name="adj3" fmla="val -346130"/>
              <a:gd name="adj4" fmla="val 21095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Folder Bookmarks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Line Callout 1 (Accent Bar) 20"/>
          <p:cNvSpPr/>
          <p:nvPr/>
        </p:nvSpPr>
        <p:spPr>
          <a:xfrm>
            <a:off x="7315200" y="5404346"/>
            <a:ext cx="1600200" cy="539253"/>
          </a:xfrm>
          <a:prstGeom prst="accentCallout1">
            <a:avLst>
              <a:gd name="adj1" fmla="val 45417"/>
              <a:gd name="adj2" fmla="val -2669"/>
              <a:gd name="adj3" fmla="val -331496"/>
              <a:gd name="adj4" fmla="val -3800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Programs shortcuts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(with selected file)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685800"/>
            <a:ext cx="8200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QQTABBAR: windows explorer tabs, folder bookmarks and program launchers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1778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" t="1121" r="2613" b="1276"/>
          <a:stretch/>
        </p:blipFill>
        <p:spPr bwMode="auto">
          <a:xfrm>
            <a:off x="472752" y="1143000"/>
            <a:ext cx="3848031" cy="484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:\Users\Pedro\Desktop\U_Root\0_linux_home\git\music_scripts\traktor\pics\qqtabbar_ws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2" b="774"/>
          <a:stretch/>
        </p:blipFill>
        <p:spPr bwMode="auto">
          <a:xfrm>
            <a:off x="4724400" y="1104900"/>
            <a:ext cx="3716215" cy="488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85690"/>
            <a:ext cx="352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QQTABBAR: Program launcher </a:t>
            </a:r>
            <a:br>
              <a:rPr lang="en-US" sz="2000" i="1" dirty="0" smtClean="0"/>
            </a:br>
            <a:r>
              <a:rPr lang="en-US" sz="2000" i="1" dirty="0" smtClean="0"/>
              <a:t>with current file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85690"/>
            <a:ext cx="3998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QQTABBAR: Launch </a:t>
            </a:r>
            <a:r>
              <a:rPr lang="en-US" sz="2000" i="1" dirty="0" err="1" smtClean="0"/>
              <a:t>linux</a:t>
            </a:r>
            <a:r>
              <a:rPr lang="en-US" sz="2000" i="1" dirty="0" smtClean="0"/>
              <a:t> terminal in </a:t>
            </a:r>
            <a:br>
              <a:rPr lang="en-US" sz="2000" i="1" dirty="0" smtClean="0"/>
            </a:br>
            <a:r>
              <a:rPr lang="en-US" sz="2000" i="1" dirty="0" smtClean="0"/>
              <a:t>current folder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45726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7</cp:revision>
  <dcterms:created xsi:type="dcterms:W3CDTF">2006-08-16T00:00:00Z</dcterms:created>
  <dcterms:modified xsi:type="dcterms:W3CDTF">2020-01-30T12:34:10Z</dcterms:modified>
</cp:coreProperties>
</file>