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native-instruments.com/forum/threads/how-to-emulate-elastic-beatgrids-in-traktor-via-rekordbox-conversion.37522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support.native-instruments.com/hc/en-us/community/posts/208346569-Beatgrid-for-not-steady-tracks" TargetMode="External"/><Relationship Id="rId4" Type="http://schemas.openxmlformats.org/officeDocument/2006/relationships/hyperlink" Target="https://www.reddit.com/r/DJs/comments/ybt30/transition_tracks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native-instruments.com/forum/threads/how-to-emulate-elastic-beatgrids-in-traktor-via-rekordbox-conversion.37522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DJs/comments/ybt30/transition_tracks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port.native-instruments.com/hc/en-us/community/posts/208346569-Beatgrid-for-not-steady-track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" t="1333" r="1563" b="2667"/>
          <a:stretch/>
        </p:blipFill>
        <p:spPr bwMode="auto">
          <a:xfrm>
            <a:off x="3078975" y="2190115"/>
            <a:ext cx="3256775" cy="176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4178" r="2384" b="1334"/>
          <a:stretch/>
        </p:blipFill>
        <p:spPr bwMode="auto">
          <a:xfrm>
            <a:off x="3066646" y="4114800"/>
            <a:ext cx="3280606" cy="171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799" y="3651562"/>
            <a:ext cx="237917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Transition tracks</a:t>
            </a:r>
          </a:p>
          <a:p>
            <a:r>
              <a:rPr lang="en-US" sz="1400" i="1" dirty="0" smtClean="0"/>
              <a:t>(sudden change 85-&gt;105BPM)</a:t>
            </a:r>
            <a:br>
              <a:rPr lang="en-US" sz="1400" i="1" dirty="0" smtClean="0"/>
            </a:br>
            <a:endParaRPr lang="en-US" sz="1400" i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81000" y="20574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800" y="782350"/>
            <a:ext cx="223651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Unsteady tracks</a:t>
            </a:r>
          </a:p>
          <a:p>
            <a:r>
              <a:rPr lang="en-US" sz="1400" i="1" dirty="0" smtClean="0"/>
              <a:t>(+-1% BPM around average)</a:t>
            </a:r>
            <a:endParaRPr lang="en-US" sz="1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50647" y="6934200"/>
            <a:ext cx="8313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4"/>
              </a:rPr>
              <a:t>https://www.reddit.com/r/DJs/comments/ybt30/transition_tracks</a:t>
            </a:r>
            <a:r>
              <a:rPr lang="en-US" sz="1400" dirty="0" smtClean="0">
                <a:hlinkClick r:id="rId4"/>
              </a:rPr>
              <a:t>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>
                <a:hlinkClick r:id="rId5"/>
              </a:rPr>
              <a:t>https://support.native-instruments.com/hc/en-us/community/posts/208346569-Beatgrid-for-not-steady-tracks</a:t>
            </a:r>
            <a:endParaRPr lang="en-US" sz="1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975" y="265375"/>
            <a:ext cx="3256775" cy="161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4800820" y="3651562"/>
            <a:ext cx="2717324" cy="307777"/>
            <a:chOff x="4800820" y="3651562"/>
            <a:chExt cx="2717324" cy="307777"/>
          </a:xfrm>
        </p:grpSpPr>
        <p:sp>
          <p:nvSpPr>
            <p:cNvPr id="13" name="TextBox 12"/>
            <p:cNvSpPr txBox="1"/>
            <p:nvPr/>
          </p:nvSpPr>
          <p:spPr>
            <a:xfrm>
              <a:off x="6553200" y="3651562"/>
              <a:ext cx="964944" cy="307777"/>
            </a:xfrm>
            <a:prstGeom prst="rect">
              <a:avLst/>
            </a:prstGeom>
            <a:noFill/>
            <a:ln>
              <a:solidFill>
                <a:srgbClr val="B2B2B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(first BPM)</a:t>
              </a:r>
              <a:endParaRPr lang="en-US" sz="1400" i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4800820" y="3809437"/>
              <a:ext cx="1676180" cy="0"/>
            </a:xfrm>
            <a:prstGeom prst="straightConnector1">
              <a:avLst/>
            </a:prstGeom>
            <a:ln w="38100">
              <a:solidFill>
                <a:srgbClr val="B2B2B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00820" y="5521955"/>
            <a:ext cx="2696869" cy="307777"/>
            <a:chOff x="4800820" y="3651562"/>
            <a:chExt cx="2696869" cy="307777"/>
          </a:xfrm>
        </p:grpSpPr>
        <p:sp>
          <p:nvSpPr>
            <p:cNvPr id="24" name="TextBox 23"/>
            <p:cNvSpPr txBox="1"/>
            <p:nvPr/>
          </p:nvSpPr>
          <p:spPr>
            <a:xfrm>
              <a:off x="6553200" y="3651562"/>
              <a:ext cx="944489" cy="307777"/>
            </a:xfrm>
            <a:prstGeom prst="rect">
              <a:avLst/>
            </a:prstGeom>
            <a:noFill/>
            <a:ln>
              <a:solidFill>
                <a:srgbClr val="B2B2B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(</a:t>
              </a:r>
              <a:r>
                <a:rPr lang="en-US" sz="1400" i="1" dirty="0" err="1" smtClean="0"/>
                <a:t>avg</a:t>
              </a:r>
              <a:r>
                <a:rPr lang="en-US" sz="1400" i="1" dirty="0" smtClean="0"/>
                <a:t> BPM)</a:t>
              </a:r>
              <a:endParaRPr lang="en-US" sz="1400" i="1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>
              <a:off x="4800820" y="3809437"/>
              <a:ext cx="1676180" cy="0"/>
            </a:xfrm>
            <a:prstGeom prst="straightConnector1">
              <a:avLst/>
            </a:prstGeom>
            <a:ln w="38100">
              <a:solidFill>
                <a:srgbClr val="B2B2B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793958" y="1576322"/>
            <a:ext cx="3858213" cy="307777"/>
            <a:chOff x="4800820" y="3651562"/>
            <a:chExt cx="3858213" cy="307777"/>
          </a:xfrm>
        </p:grpSpPr>
        <p:sp>
          <p:nvSpPr>
            <p:cNvPr id="27" name="TextBox 26"/>
            <p:cNvSpPr txBox="1"/>
            <p:nvPr/>
          </p:nvSpPr>
          <p:spPr>
            <a:xfrm>
              <a:off x="6553200" y="3651562"/>
              <a:ext cx="2105833" cy="307777"/>
            </a:xfrm>
            <a:prstGeom prst="rect">
              <a:avLst/>
            </a:prstGeom>
            <a:noFill/>
            <a:ln>
              <a:solidFill>
                <a:srgbClr val="B2B2B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(correct BPM for first part)</a:t>
              </a:r>
              <a:endParaRPr lang="en-US" sz="1400" i="1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4800820" y="3809437"/>
              <a:ext cx="1676180" cy="0"/>
            </a:xfrm>
            <a:prstGeom prst="straightConnector1">
              <a:avLst/>
            </a:prstGeom>
            <a:ln w="38100">
              <a:solidFill>
                <a:srgbClr val="B2B2B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5257801" y="4808561"/>
            <a:ext cx="2847319" cy="307777"/>
            <a:chOff x="4800820" y="3651562"/>
            <a:chExt cx="3905251" cy="307777"/>
          </a:xfrm>
        </p:grpSpPr>
        <p:sp>
          <p:nvSpPr>
            <p:cNvPr id="30" name="TextBox 29"/>
            <p:cNvSpPr txBox="1"/>
            <p:nvPr/>
          </p:nvSpPr>
          <p:spPr>
            <a:xfrm>
              <a:off x="6553198" y="3651562"/>
              <a:ext cx="2152873" cy="307777"/>
            </a:xfrm>
            <a:prstGeom prst="rect">
              <a:avLst/>
            </a:prstGeom>
            <a:noFill/>
            <a:ln>
              <a:solidFill>
                <a:srgbClr val="B2B2B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(&gt;half a beat error)</a:t>
              </a:r>
              <a:endParaRPr lang="en-US" sz="1400" i="1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4800820" y="3809437"/>
              <a:ext cx="1676180" cy="0"/>
            </a:xfrm>
            <a:prstGeom prst="straightConnector1">
              <a:avLst/>
            </a:prstGeom>
            <a:ln w="38100">
              <a:solidFill>
                <a:srgbClr val="B2B2B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868850" y="828615"/>
            <a:ext cx="2131274" cy="307777"/>
            <a:chOff x="4800820" y="3651562"/>
            <a:chExt cx="5303004" cy="307777"/>
          </a:xfrm>
        </p:grpSpPr>
        <p:sp>
          <p:nvSpPr>
            <p:cNvPr id="33" name="TextBox 32"/>
            <p:cNvSpPr txBox="1"/>
            <p:nvPr/>
          </p:nvSpPr>
          <p:spPr>
            <a:xfrm>
              <a:off x="6553199" y="3651562"/>
              <a:ext cx="3550625" cy="307777"/>
            </a:xfrm>
            <a:prstGeom prst="rect">
              <a:avLst/>
            </a:prstGeom>
            <a:noFill/>
            <a:ln>
              <a:solidFill>
                <a:srgbClr val="B2B2B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(maximum error)</a:t>
              </a:r>
              <a:endParaRPr lang="en-US" sz="1400" i="1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4800820" y="3809437"/>
              <a:ext cx="1676180" cy="0"/>
            </a:xfrm>
            <a:prstGeom prst="straightConnector1">
              <a:avLst/>
            </a:prstGeom>
            <a:ln w="38100">
              <a:solidFill>
                <a:srgbClr val="B2B2B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83875" y="6057900"/>
            <a:ext cx="8400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7"/>
              </a:rPr>
              <a:t>https://</a:t>
            </a:r>
            <a:r>
              <a:rPr lang="en-US" sz="1200" dirty="0" smtClean="0">
                <a:hlinkClick r:id="rId7"/>
              </a:rPr>
              <a:t>www.native-instruments.com/forum/threads/how-to-emulate-elastic-beatgrids-in-traktor-via-rekordbox-conversion.375229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4186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55575" y="109216"/>
            <a:ext cx="2731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Elastic </a:t>
            </a:r>
            <a:r>
              <a:rPr lang="en-US" b="1" dirty="0" err="1" smtClean="0"/>
              <a:t>Beatgrid</a:t>
            </a:r>
            <a:r>
              <a:rPr lang="en-US" b="1" dirty="0" smtClean="0"/>
              <a:t> emulation </a:t>
            </a:r>
          </a:p>
          <a:p>
            <a:r>
              <a:rPr lang="en-US" b="1" dirty="0" smtClean="0"/>
              <a:t>(simplest case)</a:t>
            </a:r>
            <a:endParaRPr lang="en-US" b="1" dirty="0"/>
          </a:p>
        </p:txBody>
      </p:sp>
      <p:sp>
        <p:nvSpPr>
          <p:cNvPr id="5" name="AutoShape 4" descr="Rekord Buddy (@RekordBuddy) | Twit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Rekord Buddy (@RekordBuddy) | Twit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01801" y="734348"/>
            <a:ext cx="4581166" cy="6061867"/>
            <a:chOff x="2393807" y="96889"/>
            <a:chExt cx="4581166" cy="6279832"/>
          </a:xfrm>
        </p:grpSpPr>
        <p:sp>
          <p:nvSpPr>
            <p:cNvPr id="14" name="Down Arrow 13"/>
            <p:cNvSpPr/>
            <p:nvPr/>
          </p:nvSpPr>
          <p:spPr>
            <a:xfrm>
              <a:off x="4045812" y="3063902"/>
              <a:ext cx="152036" cy="47062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4041399" y="630888"/>
              <a:ext cx="152400" cy="533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own Arrow 34"/>
            <p:cNvSpPr/>
            <p:nvPr/>
          </p:nvSpPr>
          <p:spPr>
            <a:xfrm>
              <a:off x="4053852" y="4331912"/>
              <a:ext cx="152400" cy="5121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utoShape 15" descr="Manual de instruções"/>
            <p:cNvSpPr>
              <a:spLocks noChangeAspect="1" noChangeArrowheads="1"/>
            </p:cNvSpPr>
            <p:nvPr/>
          </p:nvSpPr>
          <p:spPr bwMode="auto">
            <a:xfrm>
              <a:off x="3380309" y="162454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66" name="Picture 18" descr="Native Instruments Traktor Pro 2 logo | Logos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24" t="10962" r="11402" b="9447"/>
            <a:stretch/>
          </p:blipFill>
          <p:spPr bwMode="auto">
            <a:xfrm>
              <a:off x="3937391" y="5943600"/>
              <a:ext cx="424868" cy="433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23"/>
            <p:cNvGrpSpPr/>
            <p:nvPr/>
          </p:nvGrpSpPr>
          <p:grpSpPr>
            <a:xfrm>
              <a:off x="3917807" y="96889"/>
              <a:ext cx="2924718" cy="461665"/>
              <a:chOff x="3933282" y="410845"/>
              <a:chExt cx="2924718" cy="461665"/>
            </a:xfrm>
          </p:grpSpPr>
          <p:pic>
            <p:nvPicPr>
              <p:cNvPr id="2068" name="Picture 20" descr="MP3 File Format To Discontinue – theFIVE10.co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3282" y="410845"/>
                <a:ext cx="349750" cy="4399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4443935" y="410845"/>
                <a:ext cx="24140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Files with </a:t>
                </a:r>
                <a:r>
                  <a:rPr lang="en-US" sz="1200" b="1" u="sng" dirty="0" smtClean="0"/>
                  <a:t>one</a:t>
                </a:r>
                <a:r>
                  <a:rPr lang="en-US" sz="1200" b="1" dirty="0" smtClean="0"/>
                  <a:t> </a:t>
                </a:r>
                <a:r>
                  <a:rPr lang="en-US" sz="1200" b="1" dirty="0" smtClean="0"/>
                  <a:t>Unsteady BPM</a:t>
                </a:r>
              </a:p>
              <a:p>
                <a:r>
                  <a:rPr lang="en-US" sz="1200" dirty="0" smtClean="0"/>
                  <a:t>(ignore files with multiple BPMs)</a:t>
                </a:r>
              </a:p>
            </p:txBody>
          </p:sp>
        </p:grpSp>
        <p:sp>
          <p:nvSpPr>
            <p:cNvPr id="39" name="Down Arrow 38"/>
            <p:cNvSpPr/>
            <p:nvPr/>
          </p:nvSpPr>
          <p:spPr>
            <a:xfrm>
              <a:off x="4037234" y="1791070"/>
              <a:ext cx="152400" cy="533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72" name="Picture 24" descr="Como Abrir O Arquivo NML? Extensão Do Arquivo .NML - File ...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3786" y="4904306"/>
              <a:ext cx="498029" cy="498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2415556" y="755547"/>
              <a:ext cx="15022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(Import files)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3903530" y="1219911"/>
              <a:ext cx="3071443" cy="468243"/>
              <a:chOff x="3908364" y="1647581"/>
              <a:chExt cx="3071443" cy="468243"/>
            </a:xfrm>
          </p:grpSpPr>
          <p:pic>
            <p:nvPicPr>
              <p:cNvPr id="2064" name="Picture 16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652" t="15260" r="14286" b="4308"/>
              <a:stretch/>
            </p:blipFill>
            <p:spPr bwMode="auto">
              <a:xfrm>
                <a:off x="3908364" y="1666513"/>
                <a:ext cx="374668" cy="449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4433294" y="1647581"/>
                <a:ext cx="25465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err="1" smtClean="0"/>
                  <a:t>Rekordbox</a:t>
                </a:r>
                <a:r>
                  <a:rPr lang="en-US" sz="1200" b="1" dirty="0" smtClean="0"/>
                  <a:t> V5.6.0 Free</a:t>
                </a:r>
              </a:p>
              <a:p>
                <a:r>
                  <a:rPr lang="en-US" sz="1200" b="1" dirty="0" smtClean="0"/>
                  <a:t>(DO NOT USE v6!)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3847395" y="2416332"/>
              <a:ext cx="1462064" cy="548870"/>
              <a:chOff x="3837952" y="3135987"/>
              <a:chExt cx="1462064" cy="548870"/>
            </a:xfrm>
          </p:grpSpPr>
          <p:pic>
            <p:nvPicPr>
              <p:cNvPr id="2050" name="Picture 2" descr="File, xml, xml file, xml file format icon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7952" y="3135987"/>
                <a:ext cx="548870" cy="5488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4394053" y="3251451"/>
                <a:ext cx="9059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XML file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817698" y="3569751"/>
              <a:ext cx="4024827" cy="591260"/>
              <a:chOff x="2808255" y="4261728"/>
              <a:chExt cx="4024827" cy="59126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808255" y="4261728"/>
                <a:ext cx="2599803" cy="591260"/>
                <a:chOff x="2843735" y="4261728"/>
                <a:chExt cx="2599803" cy="591260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2893619" y="4334502"/>
                  <a:ext cx="2491759" cy="466098"/>
                  <a:chOff x="2893619" y="4231923"/>
                  <a:chExt cx="2491759" cy="466098"/>
                </a:xfrm>
              </p:grpSpPr>
              <p:pic>
                <p:nvPicPr>
                  <p:cNvPr id="2056" name="Picture 8" descr="https://pbs.twimg.com/profile_images/816172421669490688/RZU9FHR0_400x400.jp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93619" y="4231923"/>
                    <a:ext cx="454429" cy="45442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060" name="Picture 12" descr="DJ Conversion Utility (DJCU) app presentation - YouTube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2465" r="11436"/>
                  <a:stretch/>
                </p:blipFill>
                <p:spPr bwMode="auto">
                  <a:xfrm>
                    <a:off x="3376007" y="4237773"/>
                    <a:ext cx="457715" cy="45110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061" name="Picture 13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8769" t="2707" b="1"/>
                  <a:stretch/>
                </p:blipFill>
                <p:spPr bwMode="auto">
                  <a:xfrm>
                    <a:off x="3893446" y="4247163"/>
                    <a:ext cx="451791" cy="43918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069" name="Picture 21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15179" y="4247163"/>
                    <a:ext cx="441867" cy="43918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070" name="Picture 2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9346" t="13148" r="12546"/>
                  <a:stretch/>
                </p:blipFill>
                <p:spPr bwMode="auto">
                  <a:xfrm>
                    <a:off x="4934291" y="4247162"/>
                    <a:ext cx="451087" cy="45085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9" name="Rectangle 8"/>
                <p:cNvSpPr/>
                <p:nvPr/>
              </p:nvSpPr>
              <p:spPr>
                <a:xfrm>
                  <a:off x="2843735" y="4261728"/>
                  <a:ext cx="2599803" cy="59126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5412089" y="4326525"/>
                <a:ext cx="14209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Any DJ converter</a:t>
                </a: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2393807" y="1791070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(Dynamic analysis)</a:t>
              </a:r>
            </a:p>
            <a:p>
              <a:pPr algn="r"/>
              <a:r>
                <a:rPr lang="en-US" sz="1200" dirty="0" smtClean="0"/>
                <a:t>(Export collection)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404681" y="5486400"/>
              <a:ext cx="15022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(Import files)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511538" y="4996432"/>
              <a:ext cx="905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  <a:r>
                <a:rPr lang="en-US" sz="1200" b="1" dirty="0" smtClean="0"/>
                <a:t>ML file</a:t>
              </a:r>
            </a:p>
          </p:txBody>
        </p:sp>
        <p:sp>
          <p:nvSpPr>
            <p:cNvPr id="58" name="Down Arrow 57"/>
            <p:cNvSpPr/>
            <p:nvPr/>
          </p:nvSpPr>
          <p:spPr>
            <a:xfrm>
              <a:off x="4073625" y="5428397"/>
              <a:ext cx="152400" cy="5121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515570" y="6021660"/>
              <a:ext cx="905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/>
                <a:t>Traktor</a:t>
              </a:r>
              <a:endParaRPr lang="en-US" sz="12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300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Pedro\Desktop\U_Root\0_linux_home\git\music_scripts\traktor\pics\traktor_elastic_beatgrids_befo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85" y="1371600"/>
            <a:ext cx="7391400" cy="137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43"/>
          <a:stretch/>
        </p:blipFill>
        <p:spPr bwMode="auto">
          <a:xfrm>
            <a:off x="822385" y="3733800"/>
            <a:ext cx="7391399" cy="1380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990600" y="2461383"/>
            <a:ext cx="6553200" cy="358017"/>
            <a:chOff x="990600" y="2461383"/>
            <a:chExt cx="6553200" cy="358017"/>
          </a:xfrm>
        </p:grpSpPr>
        <p:sp>
          <p:nvSpPr>
            <p:cNvPr id="18" name="Oval 17"/>
            <p:cNvSpPr/>
            <p:nvPr/>
          </p:nvSpPr>
          <p:spPr>
            <a:xfrm>
              <a:off x="5867400" y="2477599"/>
              <a:ext cx="609600" cy="3418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590800" y="2462164"/>
              <a:ext cx="609600" cy="3418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990600" y="2477599"/>
              <a:ext cx="609600" cy="3418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956131" y="2461383"/>
              <a:ext cx="587669" cy="3418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26957" y="4648200"/>
            <a:ext cx="6123007" cy="358017"/>
            <a:chOff x="990600" y="2461383"/>
            <a:chExt cx="6553200" cy="358017"/>
          </a:xfrm>
        </p:grpSpPr>
        <p:sp>
          <p:nvSpPr>
            <p:cNvPr id="31" name="Oval 30"/>
            <p:cNvSpPr/>
            <p:nvPr/>
          </p:nvSpPr>
          <p:spPr>
            <a:xfrm>
              <a:off x="5867400" y="2477599"/>
              <a:ext cx="609600" cy="3418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590800" y="2462164"/>
              <a:ext cx="609600" cy="3418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990600" y="2477599"/>
              <a:ext cx="609600" cy="3418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956131" y="2461383"/>
              <a:ext cx="587669" cy="3418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267200" y="222838"/>
            <a:ext cx="3722117" cy="5852131"/>
            <a:chOff x="3621505" y="238035"/>
            <a:chExt cx="5855283" cy="5852131"/>
          </a:xfrm>
        </p:grpSpPr>
        <p:grpSp>
          <p:nvGrpSpPr>
            <p:cNvPr id="21" name="Group 20"/>
            <p:cNvGrpSpPr/>
            <p:nvPr/>
          </p:nvGrpSpPr>
          <p:grpSpPr>
            <a:xfrm>
              <a:off x="3621505" y="2819400"/>
              <a:ext cx="3458953" cy="838200"/>
              <a:chOff x="3649579" y="2819400"/>
              <a:chExt cx="3458953" cy="838200"/>
            </a:xfrm>
          </p:grpSpPr>
          <p:sp>
            <p:nvSpPr>
              <p:cNvPr id="14" name="Down Arrow 13"/>
              <p:cNvSpPr/>
              <p:nvPr/>
            </p:nvSpPr>
            <p:spPr>
              <a:xfrm>
                <a:off x="3649579" y="2819400"/>
                <a:ext cx="152400" cy="8382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810000" y="3053834"/>
                <a:ext cx="3298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r</a:t>
                </a:r>
                <a:r>
                  <a:rPr lang="en-US" b="1" dirty="0"/>
                  <a:t>ekordbox_add_beatmarkers.py</a:t>
                </a:r>
                <a:r>
                  <a:rPr lang="en-US" dirty="0"/>
                  <a:t> 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621505" y="238035"/>
              <a:ext cx="5855283" cy="1200329"/>
              <a:chOff x="3657600" y="238035"/>
              <a:chExt cx="5855283" cy="1200329"/>
            </a:xfrm>
          </p:grpSpPr>
          <p:sp>
            <p:nvSpPr>
              <p:cNvPr id="27" name="Down Arrow 26"/>
              <p:cNvSpPr/>
              <p:nvPr/>
            </p:nvSpPr>
            <p:spPr>
              <a:xfrm>
                <a:off x="3657600" y="304800"/>
                <a:ext cx="152400" cy="10668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818021" y="238035"/>
                <a:ext cx="569486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 smtClean="0"/>
                  <a:t>Rekordbox</a:t>
                </a:r>
                <a:r>
                  <a:rPr lang="en-US" b="1" dirty="0" smtClean="0"/>
                  <a:t> 5.6.0 Free</a:t>
                </a:r>
                <a:endParaRPr lang="en-US" b="1" dirty="0"/>
              </a:p>
              <a:p>
                <a:r>
                  <a:rPr lang="en-US" b="1" dirty="0"/>
                  <a:t>Dynamic analysis </a:t>
                </a:r>
              </a:p>
              <a:p>
                <a:r>
                  <a:rPr lang="en-US" b="1" dirty="0" smtClean="0"/>
                  <a:t>Export collection</a:t>
                </a:r>
              </a:p>
              <a:p>
                <a:r>
                  <a:rPr lang="en-US" b="1" dirty="0" smtClean="0"/>
                  <a:t>Prune collection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3621505" y="5251966"/>
              <a:ext cx="4461593" cy="838200"/>
              <a:chOff x="3621505" y="5251966"/>
              <a:chExt cx="4461593" cy="838200"/>
            </a:xfrm>
          </p:grpSpPr>
          <p:sp>
            <p:nvSpPr>
              <p:cNvPr id="35" name="Down Arrow 34"/>
              <p:cNvSpPr/>
              <p:nvPr/>
            </p:nvSpPr>
            <p:spPr>
              <a:xfrm>
                <a:off x="3621505" y="5251966"/>
                <a:ext cx="152400" cy="8382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773905" y="5325797"/>
                <a:ext cx="430919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/>
                  <a:t>Dj_data_converter</a:t>
                </a:r>
                <a:r>
                  <a:rPr lang="en-US" b="1" dirty="0" smtClean="0"/>
                  <a:t> (or any other converter)</a:t>
                </a:r>
              </a:p>
              <a:p>
                <a:r>
                  <a:rPr lang="en-US" b="1" dirty="0"/>
                  <a:t>Traktor_clone_cues.py</a:t>
                </a:r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104729" y="157331"/>
            <a:ext cx="2731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Elastic </a:t>
            </a:r>
            <a:r>
              <a:rPr lang="en-US" b="1" dirty="0" err="1" smtClean="0"/>
              <a:t>Beatgrid</a:t>
            </a:r>
            <a:r>
              <a:rPr lang="en-US" b="1" dirty="0" smtClean="0"/>
              <a:t> emulation </a:t>
            </a:r>
          </a:p>
          <a:p>
            <a:r>
              <a:rPr lang="en-US" b="1" dirty="0" smtClean="0"/>
              <a:t>(more accurate case)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83874" y="6477000"/>
            <a:ext cx="8400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www.native-instruments.com/forum/threads/how-to-emulate-elastic-beatgrids-in-traktor-via-rekordbox-conversion.375229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778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26354"/>
            <a:ext cx="3858735" cy="192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0647" y="6934200"/>
            <a:ext cx="8313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https://www.reddit.com/r/DJs/comments/ybt30/transition_tracks</a:t>
            </a:r>
            <a:r>
              <a:rPr lang="en-US" sz="1400" dirty="0" smtClean="0">
                <a:hlinkClick r:id="rId3"/>
              </a:rPr>
              <a:t>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>
                <a:hlinkClick r:id="rId4"/>
              </a:rPr>
              <a:t>https://support.native-instruments.com/hc/en-us/community/posts/208346569-Beatgrid-for-not-steady-tracks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867400" y="552294"/>
            <a:ext cx="1210203" cy="307777"/>
          </a:xfrm>
          <a:prstGeom prst="rect">
            <a:avLst/>
          </a:prstGeom>
          <a:noFill/>
          <a:ln>
            <a:solidFill>
              <a:srgbClr val="B2B2B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Click here first</a:t>
            </a:r>
            <a:endParaRPr lang="en-US" sz="14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2040386" y="2993768"/>
            <a:ext cx="2124684" cy="307777"/>
          </a:xfrm>
          <a:prstGeom prst="rect">
            <a:avLst/>
          </a:prstGeom>
          <a:noFill/>
          <a:ln>
            <a:solidFill>
              <a:srgbClr val="B2B2B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this number needs to vary</a:t>
            </a:r>
            <a:endParaRPr lang="en-US" sz="1400" i="1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165070" y="2574688"/>
            <a:ext cx="0" cy="572969"/>
          </a:xfrm>
          <a:prstGeom prst="straightConnector1">
            <a:avLst/>
          </a:prstGeom>
          <a:ln w="38100">
            <a:solidFill>
              <a:srgbClr val="C0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858000" y="857841"/>
            <a:ext cx="0" cy="1716847"/>
          </a:xfrm>
          <a:prstGeom prst="straightConnector1">
            <a:avLst/>
          </a:prstGeom>
          <a:ln w="38100">
            <a:solidFill>
              <a:srgbClr val="C0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638800" y="3015060"/>
            <a:ext cx="883575" cy="307777"/>
          </a:xfrm>
          <a:prstGeom prst="rect">
            <a:avLst/>
          </a:prstGeom>
          <a:noFill/>
          <a:ln>
            <a:solidFill>
              <a:srgbClr val="B2B2B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Click here</a:t>
            </a:r>
            <a:endParaRPr lang="en-US" sz="1400" i="1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486400" y="2728576"/>
            <a:ext cx="0" cy="572969"/>
          </a:xfrm>
          <a:prstGeom prst="straightConnector1">
            <a:avLst/>
          </a:prstGeom>
          <a:ln w="38100">
            <a:solidFill>
              <a:srgbClr val="C0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41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145</Words>
  <Application>Microsoft Office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 Estrela</cp:lastModifiedBy>
  <cp:revision>20</cp:revision>
  <dcterms:created xsi:type="dcterms:W3CDTF">2006-08-16T00:00:00Z</dcterms:created>
  <dcterms:modified xsi:type="dcterms:W3CDTF">2020-04-14T21:55:38Z</dcterms:modified>
</cp:coreProperties>
</file>