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04ADA-D6B4-4D2B-9E2C-217894932702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01B8F-8455-4C41-95A5-7C1A0A9DA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9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01B8F-8455-4C41-95A5-7C1A0A9DA3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14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0875-E729-438F-AD64-DA10B3256A5A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70875-E729-438F-AD64-DA10B3256A5A}" type="datetimeFigureOut">
              <a:rPr lang="pt-PT" smtClean="0"/>
              <a:t>16/05/2021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85B3-BB92-4040-8F52-E774985663BC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17438" y="218624"/>
            <a:ext cx="2880320" cy="2592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1377" y="218624"/>
            <a:ext cx="2880320" cy="2592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Pedro\Desktop\U_Root\0_git\music\pic_sets\dj-skins.com\1 - dj-skins.com - ddj_1000 and Akai AMX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9" t="10916" b="10916"/>
          <a:stretch/>
        </p:blipFill>
        <p:spPr bwMode="auto">
          <a:xfrm>
            <a:off x="4427984" y="487900"/>
            <a:ext cx="1463950" cy="214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Pedro\Desktop\U_Root\0_git\music\pic_sets\dj-skins.com\1 - dj-skins.com - ddj_1000 and Akai AMX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" r="21843" b="3409"/>
          <a:stretch/>
        </p:blipFill>
        <p:spPr bwMode="auto">
          <a:xfrm>
            <a:off x="218537" y="1406600"/>
            <a:ext cx="2726000" cy="125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tive Instruments Traktor Pro 3.3.0.108 Free Download | Mac Torrent  Downlo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21" y="40466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Native Instruments Traktor Pro 3.3.0.108 Free Download | Mac Torrent  Downlo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690" y="44584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41377" y="2921969"/>
            <a:ext cx="2880320" cy="2592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Native Instruments Traktor Pro 3.3.0.108 Free Download | Mac Torrent  Downlo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21" y="300259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3131840" y="2921969"/>
            <a:ext cx="2880320" cy="2592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XDJ-XZ-N 4-channel professional all-in-one DJ system (gold) - Pioneer DJ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t="7732" r="7890" b="5919"/>
          <a:stretch/>
        </p:blipFill>
        <p:spPr bwMode="auto">
          <a:xfrm>
            <a:off x="218536" y="3999114"/>
            <a:ext cx="2726001" cy="145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1" descr="Virtual DJ - Brazil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3" descr="Virtual DJ - Brazil - Home | Faceboo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15" descr="data:image/jpeg;base64,/9j/4AAQSkZJRgABAQAAAQABAAD/2wCEAAkGBxMTEhUTEhMWFRUVGBUZGBcYFRgXFxgWFxUXFhcXGBcYHSggGBolGxcXITEhJSkrLi4vGCAzODMtNygtLisBCgoKDg0OGxAQGi8mICU3MC0wLTMuLTAwLS8tNysvMi0tLy0uLTAwLSsuLTUvLS0tLS8tLS0vLy0tLS0tLS0tLf/AABEIAOEA4QMBIgACEQEDEQH/xAAcAAEAAgIDAQAAAAAAAAAAAAAABgcEBQEDCAL/xABGEAABAwIBBwcICQMDBAMAAAABAAIDBBEhBQYHEjFBUWFxcoGRobITIjIzNEKCsRQjUmKSwcLR8EOi8SRT4WNzk9IVFoP/xAAbAQEAAgMBAQAAAAAAAAAAAAAAAwUEBgcCAf/EADkRAAEDAgEICAYCAQUBAAAAAAEAAgMEETEFBiEzQXGhsRI0UWFygZHBEyIyQtHwUuHxI5KistIU/9oADAMBAAIRAxEAPwC8UREREREREREREREREWPVVTIxeR7GDi5waO0rSV+etFFgZ2k8GXf3gW715c9rfqNlNFTzTathduBKkaKva3SpA31UMj+kWs+Wso/W6UKl4IjZHHwdqlxH4jbuUBrIhturSLN6vk+wN3ke1zwVxLFqq6OMfWSMj6b2t+ZVD1meFbJ6VRIORri0djLBaZ8ziblxJO9Y7q/+LfVWkOabzrZQNwvxNuSvWtz5oY7jy2uRuYC7v9HvUfr9KsTfVQPfyucG9zb37VU6KF1ZKdtlbQ5sUTPqu7efxZTiu0n1brhgjj4WZcnreSO5dObmdNXJVMMk73D7JNm44ehg3uUMW5zS9pZz/kF5ike6RvSJxCmrsn00FFMY42g9B2mwvgduK9BsOA5l9r5j2DmC+lcrmqIiIiIiIiIiIiIiIiIiIiIojnLnzDSPMTo3ukABsNUNsRcY3J7lEqvStMb+ShjYPvFzj2+aO5Y76qNhsTpVtTZErZ2h7WWadIJI/wAq2101E7WC73NaOLiAO0qiazPevkONQ4Dgz6vquwArR1FW951nvcTxLiT2lQOrwPpb+8VbRZqSnWyAbgTzsr5rc8KKL06hh6N397AQo/X6UKZoPk4pJDwOqwHrufkqgJRQOrZDhYK2hzXo2fXd282HC3NT+u0qVDr+SiYwcSC4jrJA7lH6zPSukxdUPbyMPkx/YBdR9cqB0z3Ykq0hyXRw/RG30ufU3K7JJ3OuXOdjtJNyesrrJRFEs8CyIiIvq4XKIiIiIiLhdsGVjSny4Zr6mr5pdq3u4DbY228F1rBy36h/weNqlg1jd45qvyr1KbwP5FWxkvTbRusJ4JoTxAbKwdbSHf2qcZDzroqv2apjkO3U1tWTrjdZw7F5MTl4bOIPIr1cpXs9F5jza0mZQpLDyv0iMf05yX4fdk9NvJckDgrhzO0oUVaWxuPkJzb6uQizjwjk2P5AbOPBEU7RERERERERERERERFSWlb293Rj8KhymOlb293Rj8KhyoptY7eurZL6nF4W8kREUSsERERERERERERERERERERERERFwsLLfqH/AAeNqzlg5b9Q/wCDxtUsGsbvHNV+VepTeB/IqO2RcLlXq5Si4IXKIisHMXSnUUerFUa1RTbLE3mjH3HuPnNH2XHhYi1lfmRMrwVcLZ6eQSRu2Ebjva4HFrhvBxXkJbvNHOqoyfN5WB2BsJIiTqSN4OG53BwxHNcEi9ZotFmnnNBlCATQHkew+nG/e1w+R2ELeoiIiIiIiIipLSt7e7ox+FQ5THSt7e7ox+FQ5UU2sdvXVsl9Ti8LeSIiKJWCIi2GR8iz1LtWGMu422c5JwA519AvoC8SSNY3pONgNpwWvRWjkjRYBY1Mt/uxj9Th+nrUnpMxqFn9DWPF7iT2Xt3LKbRyux0KhnzmoozZt3bh+SFRGqeC4Xob/wCs0ez6NF+AfNa2szBoZAR5LUJ3scR2B1x3L0aF+whY7M66UmzmOHofdUWisfLWi57bupZA8fYfZruYO9Fx59VQCuoJIXFkrHMdvBBB/wAcqxnxPZ9QV3SZRp6sXhcD3bR5HT54LHRcLlRrORERERYOW/UP+DxtWasLLfqH/B42qWDWN3jmq/KvUpvA/kVHUXC5V6uUrhcoiIiIuERbrNLOafJ9QJ4DfYHxk2bIy+LXcDwduPWD6gzey3DWU7KiF12PGw+k1w9JjhucDgf2XkZTfRXnkaCp1ZHf6acgScGO2NmHC2x33eiERel0XAK5RERERFSWlb293Rj8KhymOlb293Rj8KhyoptY7eurZL6nF4W8kRFLMwc1jVy67wRCyxcdmsdzAeXfbYOcLwxpe4NGJWRU1MdNEZZDYD94rIzIzIfVfWzXZCD8TyNobycXdQvja3sm0EcLBHEwMYNgHzJ2k8pxXbBE1jQ1oDWtAAAFgABYAAbAtBnNnfBRixOvKRgxtsOGsfdHfyK3jiZA259VzirrKrKk/QaDbY0bO89/aTo3KTLFqK6OP1krGdJ7W/MqkMtZ71dQT9Z5Nn2YyWDrIxPWVHHTOO8qB9ePtHqranzUe4XmkA7gL8dHIr0fBlKF+DZonH7sjXfIrNXmMSHiVucj511dOQI5Xao9xx1mW4apwHcV8bX/AMmr3Pmm4C8Utz2EW4i/Jeg1qctZDhqmakzL7bOGDmn7rt3NsO8LRZp59xVVo5LRynAD3HH7pOIP3T2lTNZrXMlbo0hazNBUUUoDwWuGkH3B2/oVBZ3ZqyUT8fOjPovAwPIRudydijq9JZTyfHPE6KVusx4sRw4EHcRtBVDZ1ZBdSTuidiMSx25zTsPPuI4gqsqaf4ZuMFvWRMs//Y34cusH/Idu8bR6d2nREWItiRYOW/UP+DxtWcsHLfqH/B42qWDWN3jmq/KvUpvA/kVHFyuFyr1cpRcLlcgIi4XNl9Bq7Wxoi6mtXY2NdzYt6yWQoiu/QvnKailNLK68tMAGk7XQHBh5S30OYNvtVkrzPmblY0dXFP7oOrJyxOweOW2DhytC9KtcCLjEFEX2iIiKktK3t7ujH4VDlMdK3t7ujH4VDlRTax29dWyX1OLwt5LuoqZ0sjY2i5c4ADi4mwHaV6DzfyUylgZCz3R5x+0/3ndvYLDcqy0R5KD6h0zhcRNOqfvvwHcH9gVtVU7WMdI82axpc48A0XPcFnUMYALz+hannPWF8zaZuDdJ8Rw9BhvUbz7zoFHFZljNIDqDbqjYZCPlxPMVSNTO6Rxe9xLnEkkm5JO0krOziys6qqHyu95xsOAGAA5gsCGIuIa0EuJAAAuSTgAANpWHPMZXX2bFseScmsoYbH6j9R9tw/vavhfQYeBVr5raN42ND6vz3nHyYPmjkLhiTzG3OptDkmnb6METRyRtH5YqVlE9wuTZYNXnRTxOLYml9tuA8jt9Ldl15xLSNoXdQ0b5XtjjaXOcbAAYk/kN99yvrKeatJOCHwMF/eY0Mdfjcbeu6+M282IKIO8ni517vdbW1b4NFtg5tp6rehQv6VidCifnVAYSWsPT2A4b7jYNu1YWZmZ7KNoe6zpyMXbmA7Ws/M71LUULz0z2jpQYoiHz797Y+V3F3BvbwOcSyBnYFqjW1OUqj+Tj6AewH7pU0UXz+yEKqlNheSK72cTh5zOsDtAWyzbyoKmnjmGBcBrDg8YOHb3WW2XtzWyMtsKhjklpKgOGhzDyxHtuXmFwsbIpDn5kr6NWSNAsxx12bhZ5vYcgN2/Co8qFwLSQV1eCZs0bZG4EA+qLX5eNqd56HjatgsLLDNaFzb2vqeNqkhNpGnvCx8pML6SVoxLXDgVF4Zw7DYV3BqwqmBzHFrhYj+XWbQya4sdo7xxV4DcXC5S9jmOLXCxGIX21i7GRrJZCu9sC+rysZkK74oe7+fzmWUyFdnkrW7O3Z3/NEXSyFdkTO7+fKyyWxLkQ484+X+T2Ii6g1X5o0yp5egiubuivE74LanXqFneqNEBVkaGqotkngOxzWyAcrTqu7Q5nYiK1URERUlpW9vd0Y/CoaplpW9vd0Y/CocFRTax29dWyX1OLwt5K59FFHqUWv/uPJ+EANA7Q7tXbpRrjHQloNjK4M+EXebfhA61ssxYg2gpwPsX6y5xPeofpnlNqdu76w9uqB8j2qxf8lNYdg42/K0umAqMt3d/Nx/23tyCrBWhokyALOq3i5uWx35hrO79UfEqwaMQvQmaFMI6KnaP9pjut41z3uKxKNgdJc7NK2HOaqdDSdBuLzby2+uG662VVUsjY573BrWi5cTYAc6hdTpOpWus1kjgNp80dYF/nZarTBlNzTFTtJDSPKOt7xJLQDzBrj1jgqxU9RVua/os2KsyNkCGeATVFz0sBe1hz08l6GyDnDBVtLoXXI2tcLPb1bxyi4W5XnfNfKrqapjkBIaHDWHFpwLTxw77L0Qp6af4rdOIVRlrJYoZR0DdrsL4i2I46P6VeaQs9XU5dTQXElvOecCAQDaPlIO3duxxFTPeSbk3J2lWBpkp7TwyD3mWPO0ux7COxV4q6qc4yEO2LcsgQwso2PjFi4ae0nSP8DYrT0OZRu2aAnZZ7R/Y79CsxUvokqLVur9uN4+Tv0q6FYUbrxW7FqOccQZXOI+4A+3squ0y0mMEwGPnMJ5iHAf3O7FWKubS43/RNP/Wb2eTk/wCFTKwKsWlK2zNyQvoG32XHH+7LlYuUvVnpR+NqyljZR9X8UfjaoGfUFbVOpfuPJYeUaLyrNX3hi08p93r/AOVFaeYtcHcDs+YU4DVFMuw6s7rbDZ3WRd3911Y0ct7s81p2ctEA1tQMfpPf2HytbzHYpRBT6wBGwgEcxxCy46NZOZEHlaVh2lpc3sNx3EKTwZK5OPzWetRUViojwXecnEg2GNu/d3qWwZLxPUe3D8lmxZLA3Iih8WTrgHiu52TDgbe8O86v6lLaLJwDG4bMPwnV/Jd9RRAMceAJ/Dj+SIos3JXIt9mTB5KtiO5we08xaSO8BbX6IF80UWrUQkf7jO9wH5oisREREVJaVvb3dGPwqHBTHSt7e7ox+FQ1UU2sdvXVsl9Ti8LeS9AZkSh1DTkfY7w4g94UN0zxezu4647C0/mpDotqdega0/03vb22k/X3Lp0rUWvRa4FzE9rj0XDVPeWqwf8APTaOwcLfhaXSkQZas7+Th/uuBzCpdpxC9DZp1Ako6dw2CJjetg1D3tK88K1dEuXgWOpXnFpLo77wfSA5j53W7gsajeGyWO1bBnPTOlpA9v2G53YH00HcsXTFk5+vDOBdurqE8CC52POHH8JVaL0nlChjnjdHK0OY4Yg/MHcRxCgdXoqiLiWVDmtO4sDrfEC2/YpKmleX9Jmm6wMi5ep4qcQ1BsW4GxII8gdOxV3m7k11RUxRAE6zm3I3C9yeoXPUvRij2bOa0FE0+TBL3AB0jvSttsBsa2+NhtwvewW6qJmsa57iGtaCXE7AALklZFLAYmnpYn2VPlvKba6VojHyt0DtJNrngLf2qt0yz3mhZ9lmt+JxH6VXS22deVvpVVJMbhpPmg7mgarRz2GPKStQquZ/TeXBb3kunNPSsiOIGnedJ4lTXRLBeu1vssee4N/UrqVYaHMnkeWnINsGNPOddw7m9qs9WdE20S0fOSUPriB9oA9/dQfS4f8ARN/7zfBIqYVpaZauzYIgftPI5MGt/UquWDVm8p8ltWbbC2gaTtJPG3six6/0D0meNqyFjZQ9WelH42qBn1BW9TqnbjyXYo1nQfrW9BqkTTc24lQ/KdRryvc3YTYdFos3uAWZRNPxL9i1zOWdopAza4jhpJ5DzVk6LH2pHX3zPI5tSMfupxTztx51Wma8/kqdjeN3fiNx3WW+hyoeKtFoam0Uw1jzD5uWWyUKDwZVxOO/+d91mxZX5URSqkkGr8T/ABuX3WO+rk6D/CVF6LK3mN5gTznErJmyoC0i+2zfxEN/NEUne4Logd9dF/3I/GFq/wD5MHeu7JNRr1MLR/uNP4fO/JEVmIiIipLSt7e7ox+FQ1TLSt7e7ox+FQ5UU2sdvXVsl9Ti8LeSsPQ/lMNlkp3HCRus3ps2gc7S49StGupWyxvjd6MjXNPM4WXnbJNc6CVkrNrHNI6jsPIdh516FyTXMniZLGbte0EcnFp5Qbg8yz6J4cwsOzkVqOc1I6KobUtwdbT2OH5GHmvPmW8mvp5pIn7WOPWNoI5CLdq6KOqfG9r43EPaQQRtBCuPSDmp9Kj8rEPrmDZ9tmJ1ekMbc5HC1MPYQSCLEbQdoKwZoTE62zYtoyXXsr6fpfdg4d/4Oz02K4s19IcMzQyoIil2XODHbMb+6duBww27lNIJmvGsxwcDvaQR2heZ19NmdxPashlc8CzhdVVVmrDI/pQv6Hda48tII9V6KyjlqngF5pmM5CfOPM0YnqCqfPnPY1X1UILIQQTf0pCMRe2wDc3rO60Mc8naSvlRzVT5BbALLydm9BSOEjj0nDAkaB3gdvme5cr7hjLiA0E3IAAFyb4AAbyvgC6tLRnmgW6tXO2xOMTTy/1CD/b28CoYozI7ohWOUK6OjhMr/Idp7Pz3KZZq5IFLTRw7wAX8rz6WO+2wcgC3SLQZ45aFJTPkHpnzI+mQceYC5/yrslsbO4LmAEtVPbFzzxPsqp0lZS8tWyAG7Y7Rj4L6395Kiy5kfc3XConOLnFx2rq9NA2CJsTcGgD0/KLFyl6s9KPxtWUsDLjy2neRgfM8bV6iF3gd6jrnhlNI87GuPArX5br9RpjafOdt5G/+x/m5aGjh13gbt/MusAk8SVsqVgYOXeVdRRCNtguY19c+sl+I7QMAOwfuJ/pb2OoWS2pWkZKu9kykWEt1HUH+dq7HVJsRfbh24LUsmXa2S55vn/j5oi3LatfZrjgOW/Zj87LVNkRr8ebDtxP5Ii3zMonipVo3cZa5v/TZI89gYPGq8EitPQtRebUVB3lsbfhGu/xM7ERWeiIiKktK3t7ujH4VDlMdK3t7ujH4VDlRTax29dWyX1OLwt5Ip1o2zrED/o8ptE84E4BjtlzwacAeYHioKgXljyx3SCmrKSOqiMUmB4dhHeP3QvTyhuduY0VXeSMiKbebea4/eA2H7w6wVGcw8/fJgU9USWjBj9pbwa7izgd3NstKGYOaHNIc0i4INwQdhBG0K3a6OoZ7di5xPDV5JqLg27CMHDlvBw9CvP2Wc2ammJ8tG4Dc4C7TvFnDDq28i1JYeC9Nkbty1c2b1I70qaE32kRtBPWFjOoNPyu9Ve0+ddhaaPT2g+x/JXngNPBZ+TMi1FQ60MTnniBgOVx2DrKvaDNqjZspoutgd4rrZQxNaNVoDQNgAAA6gvjaA3+Zy9T52Nt/pRm/efYY+qgeaWjtkVpaq0jxiGbWA8XH3jybOdWEiw8o10cDDJK8MYNpPyA2k8gxKzo42RiwWrVVXPWS9KQ3OAA5AfveuypqGxsc97g1rQS5x2ADaVRme+cbqyckEiJlxGOTG5PKcD2Dcs3PjPN1UfJxXZC04De4jYXcnAKHqtqqn4nytw5rc8g5GNMPjTD5zgP4j8ngNHaiIiw1tCLX5dF6d46HjC2Cwct+of8AB42qWDWN3jmq/KvUpvA/kVGoowNi7Lri64V6uUr71l9teukLm6Istkq745lgAr6a9EW0bOu6KTD+bVqGy4rIZMiLaB69GZl5I+i0cMRFnhus/pvOu4dRNuoKk9F+Rfplcy4vHBaWThgfq2/E4dYa5eikRERERUlpW9vd0Y/CocpjpW9vd0Y/CocqKbWO3rq2S+pxeFvJERFErBFv83M7qmkPmP1mb2PuWnmG48oty3WgRemuLTcKGeCOZnQkAI7CrlyPpKpZABKHQu42LmdrRfu61KKfLVNJ6FRE7kEjb9l7rzivoPPErLbWvGIutdnzVpnm8bi3uxHHTxXpb6Qz7bfxBYFZnDSxgl9RELbg8Od+FtyvPPlXcT2rguPFezXnY3isdmaUd/nlJHcLcyVbWWtJ8LAW0zDI7c52DOcAHWPMdVVvlzL09U7WmkJAvYbGjkAGA+fFatcrEkmfJ9R8le0WSaaj0xN09p0n+vKyIiKJWaIiIi4WFlz2d/weNqzlg5b9Q/4PG1Swaxu8c1X5V6lN4H8io4iL6a0n99yvVylfK+7W27eHDn/ZL22beP7fv8l8oiLi6EoERfQK+2OOwAknAAC5JOAAG8rrVs6FMyfKvGUKhv1cZ/07SPTkBsZbfZacG/ex90XIrG0aZr/QKNrXj6+X6ybkcR5sd+DRYcL6x3qXoiIiIiIqS0re3u6MfhUOUx0re3u6MfhUOVFNrHb11bJfU4vC3kiIiiVgiIiIiIiIiIiIiIiIiIiIiIiIiwct+of8Hjas5YOW/UP+DxtUsGsbvHNV+VepTeB/IqP3G4duPds7brhzidv85uC+Uur1cpXK4ulkREAXK4VgaOdGstcWz1AdFSbb7HzckfBnF/ZfaCLo0aZgvyhJ5SUFtJGfPdsMjh/TYfE4bNgx2ej4IGxsaxjQ1jAGta0WDWgWAAGwAL5oaOOGNsUTAyNgDWtaLAAbgFkoiIiIiIiIiiuceZcFW7yjrteQAXA7QBYbbqJVui2T+lID0v8Aj9la6KF9PG43IVjT5WrYAGxyGw2GxHEG3kqIrsxauPZHfmxWkqclSx+mxzbfdIHevSS6ZaZjvSaD1LHdQsOBI4q2hzpqW6xjXerT7jgvNBYRtBXyvQVZmrSSYOiaDxAAPatDW6M6d3oOc3sPzuoHULxgQeCtYc7Kd2sY4brEex4KnEVh1ui6UXMcjTwBw+X7KP12ZVXH/SJHEG/cMVC6mlb9p58laRZboJfplA33b/2AUcRZVVk6WP0o3jnaR81jFhG0FQKzY9rxdpuFwi4XKL2iIiIiIiIuFhZc9nf8Hjas5YOXPZ3/AAeNqlh1jd45qvyr1KbwP5FRyy5XBNtq3OQ81a2rt9GppHtPv6upH/5H2b2FXq5StOsrJeTZqiQRU8bpZHbGtFzbidzW8psArZzb0InB9fP/APlB8nSuHaGt5irXyJkKmo4/J0sLIm79UYuOy73HznnlJJRFXGYmh+OLVmyjqyybRAMYmn75PrTyej0tqtlotgNi+kRERERERERERERERERERERERERERERFjzUcbvSYD1LT1uaNJIDeJovvAse5SBF8IBxXpj3RnpMJB7QbH1GlQGt0ZU7vQc5vJhZR6t0XzC+o9rue4+QKt9FA6lidsVlDluviwlJ32PEgniqBrMzauPbESOLRc9gx7lp6ihkZ6bHDnaV6VKxp6CN+DmNPUoXUDftcRx/CtYc66husjad12/8ApebC0jaF8q/KzM2kkveJoJ3t835KP12jCE+qeW84Fv371A6hkGBBVrDnVSu1jXN9COBvwVSLOyNk6OolbFKC5jrXAJbexB2jHcpdW6Mageg5rusj8isTIubFTBUsL4jqg+kBfhwwXmOCRsjbtOIU1bleiqKOVscguWusDoJ0HAGxVmZHzMyfTgGGjha4AecWB7/xvu7vUhXzHsHMF9K3XO0REREREREREREREREREREREREREREREREREREREREREREREREREREXVMiIvuxdqIiL4iIiIiIiIiIiIiIiIiIiIv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56176" y="2921969"/>
            <a:ext cx="2880320" cy="2592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736" y="3002594"/>
            <a:ext cx="92119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0" b="9858"/>
          <a:stretch/>
        </p:blipFill>
        <p:spPr bwMode="auto">
          <a:xfrm>
            <a:off x="6228184" y="3938698"/>
            <a:ext cx="2752751" cy="151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0" r="1555" b="5620"/>
          <a:stretch/>
        </p:blipFill>
        <p:spPr bwMode="auto">
          <a:xfrm>
            <a:off x="3204317" y="4041045"/>
            <a:ext cx="2754091" cy="141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" descr="Native Instruments Traktor Pro 3.3.0.108 Free Download | Mac Torrent  Downlo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302633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8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Pedro Estrela</cp:lastModifiedBy>
  <cp:revision>3</cp:revision>
  <dcterms:modified xsi:type="dcterms:W3CDTF">2021-05-16T21:09:43Z</dcterms:modified>
</cp:coreProperties>
</file>