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pestrela/smi_count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rela/smi_counter" TargetMode="External"/><Relationship Id="rId2" Type="http://schemas.openxmlformats.org/officeDocument/2006/relationships/hyperlink" Target="https://en.wikipedia.org/wiki/System_Management_M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2387"/>
              </p:ext>
            </p:extLst>
          </p:nvPr>
        </p:nvGraphicFramePr>
        <p:xfrm>
          <a:off x="2267742" y="188640"/>
          <a:ext cx="432048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27"/>
                <a:gridCol w="1920958"/>
                <a:gridCol w="1177909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Traktor</a:t>
                      </a:r>
                      <a:endParaRPr lang="en-US" sz="1000" dirty="0" smtClean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Pioneer Driver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Windows</a:t>
                      </a:r>
                      <a:r>
                        <a:rPr lang="en-US" sz="1000" baseline="0" dirty="0" smtClean="0"/>
                        <a:t> 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Virtual</a:t>
                      </a:r>
                      <a:r>
                        <a:rPr lang="en-US" sz="1000" baseline="0" dirty="0" smtClean="0"/>
                        <a:t> Machine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BIOS SMI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Remote Admin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767973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(for 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Arrow 26"/>
          <p:cNvSpPr/>
          <p:nvPr/>
        </p:nvSpPr>
        <p:spPr>
          <a:xfrm>
            <a:off x="5641342" y="162880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Left Arrow 27"/>
          <p:cNvSpPr/>
          <p:nvPr/>
        </p:nvSpPr>
        <p:spPr>
          <a:xfrm>
            <a:off x="5649263" y="904466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Left Arrow 29"/>
          <p:cNvSpPr/>
          <p:nvPr/>
        </p:nvSpPr>
        <p:spPr>
          <a:xfrm>
            <a:off x="5632629" y="476672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8864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32383" y="2564904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3265" y="6453336"/>
            <a:ext cx="326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hlinkClick r:id="rId2"/>
              </a:rPr>
              <a:t>https</a:t>
            </a:r>
            <a:r>
              <a:rPr lang="en-US" sz="1200" i="1" dirty="0">
                <a:hlinkClick r:id="rId2"/>
              </a:rPr>
              <a:t>://</a:t>
            </a:r>
            <a:r>
              <a:rPr lang="en-US" sz="1200" i="1" dirty="0" smtClean="0">
                <a:hlinkClick r:id="rId2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058" y="4102198"/>
            <a:ext cx="167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Remove these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Programs </a:t>
            </a:r>
            <a:br>
              <a:rPr lang="en-US" b="1" dirty="0" smtClean="0"/>
            </a:br>
            <a:r>
              <a:rPr lang="en-US" b="1" dirty="0" smtClean="0"/>
              <a:t>in Add/Remove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23728" y="2708920"/>
            <a:ext cx="2513187" cy="3686526"/>
            <a:chOff x="2123728" y="2766811"/>
            <a:chExt cx="2513187" cy="3686526"/>
          </a:xfrm>
        </p:grpSpPr>
        <p:pic>
          <p:nvPicPr>
            <p:cNvPr id="2" name="Picture 2" descr="C:\Users\Pedro\Desktop\U_Root\0_linux_home\git\smi_counter\pics\dell_what_is_installed - aft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6" t="2" b="-273"/>
            <a:stretch/>
          </p:blipFill>
          <p:spPr bwMode="auto">
            <a:xfrm>
              <a:off x="2123728" y="2766811"/>
              <a:ext cx="2513187" cy="36865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eft Arrow 17"/>
            <p:cNvSpPr/>
            <p:nvPr/>
          </p:nvSpPr>
          <p:spPr>
            <a:xfrm>
              <a:off x="3101900" y="609329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4067944" y="573325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757827" y="5083419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Left Arrow 25"/>
            <p:cNvSpPr/>
            <p:nvPr/>
          </p:nvSpPr>
          <p:spPr>
            <a:xfrm>
              <a:off x="3275855" y="4767121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451244" y="6229939"/>
              <a:ext cx="53658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47566" y="5923880"/>
              <a:ext cx="54431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18259" y="5263108"/>
              <a:ext cx="48364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27784" y="4941168"/>
              <a:ext cx="50405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32383" y="6757001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392" y="288639"/>
            <a:ext cx="8564481" cy="2342452"/>
            <a:chOff x="432383" y="116632"/>
            <a:chExt cx="8564481" cy="2342452"/>
          </a:xfrm>
        </p:grpSpPr>
        <p:sp>
          <p:nvSpPr>
            <p:cNvPr id="5" name="TextBox 4"/>
            <p:cNvSpPr txBox="1"/>
            <p:nvPr/>
          </p:nvSpPr>
          <p:spPr>
            <a:xfrm>
              <a:off x="2116635" y="1997419"/>
              <a:ext cx="504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hlinkClick r:id="rId2"/>
                </a:rPr>
                <a:t>https://</a:t>
              </a:r>
              <a:r>
                <a:rPr lang="en-US" sz="1200" i="1" dirty="0" smtClean="0">
                  <a:hlinkClick r:id="rId2"/>
                </a:rPr>
                <a:t>en.wikipedia.org/wiki/System_Management_Mode</a:t>
              </a:r>
              <a:endParaRPr lang="en-US" sz="1200" i="1" dirty="0" smtClean="0"/>
            </a:p>
            <a:p>
              <a:r>
                <a:rPr lang="en-US" sz="1200" i="1" dirty="0">
                  <a:hlinkClick r:id="rId3"/>
                </a:rPr>
                <a:t>https://</a:t>
              </a:r>
              <a:r>
                <a:rPr lang="en-US" sz="1200" i="1" dirty="0" smtClean="0">
                  <a:hlinkClick r:id="rId3"/>
                </a:rPr>
                <a:t>github.com/pestrela/smi_counter</a:t>
              </a:r>
              <a:endParaRPr lang="en-US" sz="12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8844" y="116632"/>
              <a:ext cx="847802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2383" y="800734"/>
              <a:ext cx="1564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SERVICES.MSC</a:t>
              </a:r>
              <a:endParaRPr lang="en-US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19672" y="269227"/>
              <a:ext cx="7377192" cy="1838072"/>
              <a:chOff x="1619672" y="269227"/>
              <a:chExt cx="7377192" cy="18380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116635" y="269227"/>
                <a:ext cx="6764238" cy="1447800"/>
                <a:chOff x="2116635" y="269227"/>
                <a:chExt cx="6764238" cy="1447800"/>
              </a:xfrm>
            </p:grpSpPr>
            <p:pic>
              <p:nvPicPr>
                <p:cNvPr id="13" name="Picture 2" descr="C:\Users\Pedro\Desktop\U_Root\0_linux_home\git\smi_counter\dell_services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1202" r="2149" b="-12523"/>
                <a:stretch/>
              </p:blipFill>
              <p:spPr bwMode="auto">
                <a:xfrm>
                  <a:off x="2116635" y="269227"/>
                  <a:ext cx="6764238" cy="14478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Left Arrow 13"/>
                <p:cNvSpPr/>
                <p:nvPr/>
              </p:nvSpPr>
              <p:spPr>
                <a:xfrm>
                  <a:off x="8316414" y="1293030"/>
                  <a:ext cx="310117" cy="265815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Left Arrow 14"/>
                <p:cNvSpPr/>
                <p:nvPr/>
              </p:nvSpPr>
              <p:spPr>
                <a:xfrm>
                  <a:off x="3491880" y="1304667"/>
                  <a:ext cx="310117" cy="265815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177734" y="1425938"/>
                  <a:ext cx="9001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177734" y="1561968"/>
                  <a:ext cx="125318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884368" y="1425360"/>
                  <a:ext cx="32403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884368" y="1557690"/>
                  <a:ext cx="32403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201800" y="1306617"/>
                  <a:ext cx="93004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884368" y="1307670"/>
                  <a:ext cx="32403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1619672" y="269227"/>
                <a:ext cx="7377192" cy="1838072"/>
                <a:chOff x="1619672" y="269227"/>
                <a:chExt cx="7377192" cy="1838072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619672" y="269227"/>
                  <a:ext cx="7290731" cy="1838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763688" y="269227"/>
                  <a:ext cx="7233176" cy="1838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472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104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36</cp:revision>
  <dcterms:modified xsi:type="dcterms:W3CDTF">2020-04-09T11:23:26Z</dcterms:modified>
</cp:coreProperties>
</file>