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55407"/>
              </p:ext>
            </p:extLst>
          </p:nvPr>
        </p:nvGraphicFramePr>
        <p:xfrm>
          <a:off x="2267744" y="188640"/>
          <a:ext cx="370400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97"/>
                <a:gridCol w="2332510"/>
                <a:gridCol w="86409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 (VMs)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 (SMI)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 (ME)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296569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0.18.0</a:t>
                </a: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6033120" cy="361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81" y="2780928"/>
            <a:ext cx="13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Dell</a:t>
            </a:r>
            <a:r>
              <a:rPr lang="en-US" b="1" dirty="0" smtClean="0"/>
              <a:t>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563888" y="328498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66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6266"/>
            <a:ext cx="6329164" cy="597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223" y="278092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MSINFO32.EXE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6372200" y="908720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Left Arrow 6"/>
          <p:cNvSpPr/>
          <p:nvPr/>
        </p:nvSpPr>
        <p:spPr>
          <a:xfrm>
            <a:off x="6444208" y="1994187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2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00" y="317890"/>
            <a:ext cx="5241210" cy="6135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950" y="278092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Windows updates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4469199" y="1623616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4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29</cp:revision>
  <dcterms:modified xsi:type="dcterms:W3CDTF">2020-02-23T13:07:51Z</dcterms:modified>
</cp:coreProperties>
</file>